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7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3C4"/>
    <a:srgbClr val="6FA61B"/>
    <a:srgbClr val="1382C3"/>
    <a:srgbClr val="6F716D"/>
    <a:srgbClr val="00A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07"/>
  </p:normalViewPr>
  <p:slideViewPr>
    <p:cSldViewPr snapToGrid="0" snapToObjects="1">
      <p:cViewPr varScale="1">
        <p:scale>
          <a:sx n="183" d="100"/>
          <a:sy n="183" d="100"/>
        </p:scale>
        <p:origin x="15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69770-11D3-184F-9B68-6A588B9162F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5BC80-A2CA-414B-8ECA-94F1C7516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2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E6E4-88D5-314B-8B9C-2413A4E66FE6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0894-C2DF-514D-96D6-D6F9E3A42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1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E6E4-88D5-314B-8B9C-2413A4E66FE6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0894-C2DF-514D-96D6-D6F9E3A42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5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E6E4-88D5-314B-8B9C-2413A4E66FE6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0894-C2DF-514D-96D6-D6F9E3A42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0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CE6E4-88D5-314B-8B9C-2413A4E66FE6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0894-C2DF-514D-96D6-D6F9E3A42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3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CE6E4-88D5-314B-8B9C-2413A4E66FE6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A0894-C2DF-514D-96D6-D6F9E3A42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8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FA6FC44-785F-9344-BB2F-8A6E02BEE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36" y="190160"/>
            <a:ext cx="1580679" cy="40955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0A9D2D5-CA10-4145-80E3-0A095C9CCCAE}"/>
              </a:ext>
            </a:extLst>
          </p:cNvPr>
          <p:cNvSpPr/>
          <p:nvPr/>
        </p:nvSpPr>
        <p:spPr>
          <a:xfrm>
            <a:off x="0" y="4858719"/>
            <a:ext cx="9144000" cy="284781"/>
          </a:xfrm>
          <a:prstGeom prst="rect">
            <a:avLst/>
          </a:prstGeom>
          <a:solidFill>
            <a:srgbClr val="00AFF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143000" y="4858719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C89B671-BB6C-D845-B29E-BE79C3FCF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568443"/>
            <a:ext cx="6858000" cy="1315116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Everyday (Budget Poor) DBA’s Hoarding (Stretch) Database</a:t>
            </a:r>
            <a:b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0AF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E265074F-F105-1F47-8B23-074C1E88D9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675396" y="3164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99380A-B588-964B-BC04-6E8E56E9BB25}"/>
              </a:ext>
            </a:extLst>
          </p:cNvPr>
          <p:cNvSpPr txBox="1"/>
          <p:nvPr/>
        </p:nvSpPr>
        <p:spPr>
          <a:xfrm>
            <a:off x="2530842" y="3164000"/>
            <a:ext cx="20856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Chris Bell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Founder</a:t>
            </a:r>
          </a:p>
          <a:p>
            <a:pPr>
              <a:defRPr/>
            </a:pPr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WaterOx Consulting, Inc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981909-C630-4D47-A646-7D845658E70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0532" y="4285282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48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Putting Data Into the New File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Create a table on that filegroup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Insert like normal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Expect performance hit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Going to the cloud directly!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Query is transparent as well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4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Works! What Could Possibly Go Wrong?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Tried something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Restarted SQL 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Database didn’t come back online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Stuck in ‘Pending Recovery’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2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Check mounted drive (A:)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It was there, but not initialized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SQL Starts up, drive isn’t there as far as it is concerned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Flags DB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Work arounds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SQL Agent startup job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Startup Stored Procedures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4+ Registry Hacks (no details)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Other questionable tactics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Nothing worked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7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Argh! What Can We Do?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 ways work to fix things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CheckDB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with Allow Data Loss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DBAs don’t like this approach – ever!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Detach and re-attach the DB once the drive initialized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(New as of today!) Even better!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Alter database &lt;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dbname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&gt; set online;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 part solution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Powershell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script that executes the detach/attach 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Startup procedure to call the PS script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Could just use startup procedure?</a:t>
            </a:r>
          </a:p>
          <a:p>
            <a:pPr marL="571500" lvl="1" indent="-22860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Yes, but wanted control outside of SQL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6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That’s Not Pretty!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Didn’t say it was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This is a lab and an idea I wanted to share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0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About Backups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They are important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Haven’t tried just yet, but figure partial backups at file level should suffice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Makes for smaller and faster backups of the ‘live’ data vs the stale.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5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Our Mindset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Keep your mind 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Try different things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 have powerful tools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Don’t have to wait for others to put them together to do something we want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Play and learn something new (like this)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5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7D8771A-DD19-488B-A644-35B271866E64}"/>
              </a:ext>
            </a:extLst>
          </p:cNvPr>
          <p:cNvGrpSpPr/>
          <p:nvPr/>
        </p:nvGrpSpPr>
        <p:grpSpPr>
          <a:xfrm>
            <a:off x="1466850" y="1022350"/>
            <a:ext cx="6879498" cy="3562350"/>
            <a:chOff x="1466850" y="1022350"/>
            <a:chExt cx="6879498" cy="356235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C7F2428-B192-4E8E-A994-906AFDF982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 flipH="1">
              <a:off x="7871368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9BE98BA-DB1F-4C9F-B8BB-66F5B6E04E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 flipH="1">
              <a:off x="5029200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79A8902-3230-420F-9FD4-CF94CCF55D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>
              <a:off x="5504180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93D8861-06CD-4317-ABDB-DBFB364F5E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 flipH="1">
              <a:off x="5979160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6649864-F6F7-4D1E-82CD-DA062B1CE7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>
              <a:off x="6454140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DA7961A-1133-4542-BE6B-6E4ACF3A5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 flipH="1">
              <a:off x="6921408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3C0B214-CF88-4346-828C-F637A5B2B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82" t="2" r="285" b="-2"/>
            <a:stretch/>
          </p:blipFill>
          <p:spPr>
            <a:xfrm>
              <a:off x="7396388" y="1022350"/>
              <a:ext cx="47498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4B6B997-2515-4CCC-A83C-18E523384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850" y="1022350"/>
              <a:ext cx="3562350" cy="3562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ADCE529-25A0-4A4E-9D44-7642E80C0A6F}"/>
                </a:ext>
              </a:extLst>
            </p:cNvPr>
            <p:cNvSpPr txBox="1"/>
            <p:nvPr/>
          </p:nvSpPr>
          <p:spPr>
            <a:xfrm>
              <a:off x="4612418" y="2094112"/>
              <a:ext cx="3683444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@CBELLDBA</a:t>
              </a:r>
            </a:p>
            <a:p>
              <a:endPara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Chris@WaterOxConsulting.com</a:t>
              </a:r>
            </a:p>
            <a:p>
              <a:endPara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WaterOxConsulting.com</a:t>
              </a:r>
            </a:p>
            <a:p>
              <a:endParaRPr lang="en-US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0042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Stretch Database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Technology from Microsoft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Introduced SQL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Migrates cold data to Azure cloud transparently and securely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Benefits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/>
              <a:t>Cost effective availability for cold storage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/>
              <a:t>No change to queries or apps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/>
              <a:t>Streamline data maintenance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/>
              <a:t>Keeps data secure in transit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8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Isn’t It Used More Often?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Don’t want a hybrid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7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So, What Is It You Are Showing Us?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fun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of different features and abilities of SQL Server for similar result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Perfect replacement?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dirty="0"/>
              <a:t>NO!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4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Need to Do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Get cloud storage configured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Map a drive/file to that storage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Create new SQL filegroup and data file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PowerShell script and startup procedure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Change our mindset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8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Storage Configuration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Opted to use Azure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Couple of reasons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Works already in SQL 2016+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Used to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theory this method (including on non SQL 2016+) can work with any cloud or offsite storage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Not going to go through details of setting up file shares in Azure or AWS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Lots of other people have covered that.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8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 a Drive to the Cloud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SQL 2014+ &amp; azure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Easy (demo)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SQL 2012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Tricky-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ish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Need the SQL Engine to mount the drive, not your account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Xp_cmdshell needed for this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Call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cmd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line from SQL Server as the service account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Demo / Let’s do it!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87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Tricks with the mounted drive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Need Dir a: in script to initialize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Not visible otherwise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Can’t find drive through interface / GUI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Isn’t linked to your account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Document well!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9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841A50-9731-0947-951A-ECDE7659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158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CC7017-1CED-B043-BC63-49999DBD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3" y="190160"/>
            <a:ext cx="1593850" cy="4095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F778D-6C8D-A64F-AFDC-F0D47CFFC69C}"/>
              </a:ext>
            </a:extLst>
          </p:cNvPr>
          <p:cNvSpPr txBox="1"/>
          <p:nvPr/>
        </p:nvSpPr>
        <p:spPr>
          <a:xfrm>
            <a:off x="1773936" y="4866501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1382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#ITDEVCONNECTIONS   |   ITDEVCONNECTIONS.COM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DA5C9-3BC3-A244-9BDA-0A82C87E5D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3936" y="1134380"/>
            <a:ext cx="6858000" cy="60298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6F71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SQL Filegroup and Data file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6DA550-B25D-3643-AFBC-A072917C73F8}"/>
              </a:ext>
            </a:extLst>
          </p:cNvPr>
          <p:cNvSpPr txBox="1"/>
          <p:nvPr/>
        </p:nvSpPr>
        <p:spPr>
          <a:xfrm>
            <a:off x="1773936" y="2011680"/>
            <a:ext cx="6404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Done like normal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 the drive letter for the path to the cloud storage.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Why filegroup and file?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Filegroup allows us to perform backups differently in the future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Partial backups where cloud info isn’t stored as often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Partitioning of tables possible to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multiple filegroups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Haven’t gotten that far yet.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E7322-2D05-ED40-82A8-B3EF2750E0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78" y="4536186"/>
            <a:ext cx="867231" cy="46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</TotalTime>
  <Words>736</Words>
  <Application>Microsoft Office PowerPoint</Application>
  <PresentationFormat>On-screen Show (16:9)</PresentationFormat>
  <Paragraphs>141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ＭＳ Ｐゴシック</vt:lpstr>
      <vt:lpstr>Arial</vt:lpstr>
      <vt:lpstr>Calibri</vt:lpstr>
      <vt:lpstr>Calibri Light</vt:lpstr>
      <vt:lpstr>Office Theme</vt:lpstr>
      <vt:lpstr>The Everyday (Budget Poor) DBA’s Hoarding (Stretch) Database </vt:lpstr>
      <vt:lpstr>What is Stretch Database</vt:lpstr>
      <vt:lpstr>Why Isn’t It Used More Often?</vt:lpstr>
      <vt:lpstr>So, What Is It You Are Showing Us?</vt:lpstr>
      <vt:lpstr>What We Need to Do</vt:lpstr>
      <vt:lpstr>Cloud Storage Configuration</vt:lpstr>
      <vt:lpstr>Map a Drive to the Cloud</vt:lpstr>
      <vt:lpstr>Tricks with the mounted drive</vt:lpstr>
      <vt:lpstr>New SQL Filegroup and Data file</vt:lpstr>
      <vt:lpstr>Putting Data Into the New File</vt:lpstr>
      <vt:lpstr>It Works! What Could Possibly Go Wrong?</vt:lpstr>
      <vt:lpstr>What Happened?</vt:lpstr>
      <vt:lpstr>Argh! What Can We Do?</vt:lpstr>
      <vt:lpstr>That’s Not Pretty!</vt:lpstr>
      <vt:lpstr>What About Backups</vt:lpstr>
      <vt:lpstr>Change Our Mindset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 Bell</cp:lastModifiedBy>
  <cp:revision>35</cp:revision>
  <dcterms:created xsi:type="dcterms:W3CDTF">2018-05-22T13:54:22Z</dcterms:created>
  <dcterms:modified xsi:type="dcterms:W3CDTF">2018-10-17T18:30:23Z</dcterms:modified>
</cp:coreProperties>
</file>