
<file path=[Content_Types].xml><?xml version="1.0" encoding="utf-8"?>
<Types xmlns="http://schemas.openxmlformats.org/package/2006/content-types">
  <Default Extension="png" ContentType="image/png"/>
  <Default Extension="bin" ContentType="application/vnd.openxmlformats-officedocument.oleObject"/>
  <Default Extension="emf" ContentType="image/x-emf"/>
  <Default Extension="jpeg" ContentType="image/jpeg"/>
  <Default Extension="rels" ContentType="application/vnd.openxmlformats-package.relationships+xml"/>
  <Default Extension="xml" ContentType="application/xml"/>
  <Default Extension="wdp" ContentType="image/vnd.ms-photo"/>
  <Default Extension="vml" ContentType="application/vnd.openxmlformats-officedocument.vmlDrawing"/>
  <Default Extension="xlsx" ContentType="application/vnd.openxmlformats-officedocument.spreadsheetml.sheet"/>
  <Default Extension="jpg" ContentType="image/jpeg"/>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customXml/itemProps4.xml" ContentType="application/vnd.openxmlformats-officedocument.customXmlProperties+xml"/>
  <Override PartName="/customXml/itemProps5.xml" ContentType="application/vnd.openxmlformats-officedocument.customXmlProperties+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theme/theme2.xml" ContentType="application/vnd.openxmlformats-officedocument.theme+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theme/theme3.xml" ContentType="application/vnd.openxmlformats-officedocument.theme+xml"/>
  <Override PartName="/ppt/tags/tag1.xml" ContentType="application/vnd.openxmlformats-officedocument.presentationml.tags+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theme/theme4.xml" ContentType="application/vnd.openxmlformats-officedocument.theme+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theme/theme5.xml" ContentType="application/vnd.openxmlformats-officedocument.theme+xml"/>
  <Override PartName="/ppt/theme/theme6.xml" ContentType="application/vnd.openxmlformats-officedocument.theme+xml"/>
  <Override PartName="/ppt/theme/theme7.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charts/chart1.xml" ContentType="application/vnd.openxmlformats-officedocument.drawingml.chart+xml"/>
  <Override PartName="/ppt/drawings/drawing1.xml" ContentType="application/vnd.openxmlformats-officedocument.drawingml.chartshapes+xml"/>
  <Override PartName="/ppt/tags/tag2.xml" ContentType="application/vnd.openxmlformats-officedocument.presentationml.tags+xml"/>
  <Override PartName="/ppt/tags/tag3.xml" ContentType="application/vnd.openxmlformats-officedocument.presentationml.tags+xml"/>
  <Override PartName="/ppt/tags/tag4.xml" ContentType="application/vnd.openxmlformats-officedocument.presentationml.tags+xml"/>
  <Override PartName="/ppt/tags/tag5.xml" ContentType="application/vnd.openxmlformats-officedocument.presentationml.tags+xml"/>
  <Override PartName="/ppt/tags/tag6.xml" ContentType="application/vnd.openxmlformats-officedocument.presentationml.tags+xml"/>
  <Override PartName="/ppt/tags/tag7.xml" ContentType="application/vnd.openxmlformats-officedocument.presentationml.tags+xml"/>
  <Override PartName="/ppt/notesSlides/notesSlide5.xml" ContentType="application/vnd.openxmlformats-officedocument.presentationml.notesSlide+xml"/>
  <Override PartName="/ppt/tags/tag8.xml" ContentType="application/vnd.openxmlformats-officedocument.presentationml.tags+xml"/>
  <Override PartName="/ppt/tags/tag9.xml" ContentType="application/vnd.openxmlformats-officedocument.presentationml.tags+xml"/>
  <Override PartName="/ppt/tags/tag10.xml" ContentType="application/vnd.openxmlformats-officedocument.presentationml.tags+xml"/>
  <Override PartName="/ppt/tags/tag11.xml" ContentType="application/vnd.openxmlformats-officedocument.presentationml.tags+xml"/>
  <Override PartName="/ppt/tags/tag12.xml" ContentType="application/vnd.openxmlformats-officedocument.presentationml.tags+xml"/>
  <Override PartName="/ppt/tags/tag13.xml" ContentType="application/vnd.openxmlformats-officedocument.presentationml.tags+xml"/>
  <Override PartName="/ppt/tags/tag14.xml" ContentType="application/vnd.openxmlformats-officedocument.presentationml.tags+xml"/>
  <Override PartName="/ppt/tags/tag15.xml" ContentType="application/vnd.openxmlformats-officedocument.presentationml.tags+xml"/>
  <Override PartName="/ppt/tags/tag16.xml" ContentType="application/vnd.openxmlformats-officedocument.presentationml.tags+xml"/>
  <Override PartName="/ppt/tags/tag17.xml" ContentType="application/vnd.openxmlformats-officedocument.presentationml.tags+xml"/>
  <Override PartName="/ppt/notesSlides/notesSlide6.xml" ContentType="application/vnd.openxmlformats-officedocument.presentationml.notesSlide+xml"/>
  <Override PartName="/ppt/tags/tag18.xml" ContentType="application/vnd.openxmlformats-officedocument.presentationml.tags+xml"/>
  <Override PartName="/ppt/tags/tag19.xml" ContentType="application/vnd.openxmlformats-officedocument.presentationml.tags+xml"/>
  <Override PartName="/ppt/tags/tag20.xml" ContentType="application/vnd.openxmlformats-officedocument.presentationml.tags+xml"/>
  <Override PartName="/ppt/tags/tag21.xml" ContentType="application/vnd.openxmlformats-officedocument.presentationml.tags+xml"/>
  <Override PartName="/ppt/tags/tag22.xml" ContentType="application/vnd.openxmlformats-officedocument.presentationml.tags+xml"/>
  <Override PartName="/ppt/tags/tag23.xml" ContentType="application/vnd.openxmlformats-officedocument.presentationml.tags+xml"/>
  <Override PartName="/ppt/tags/tag24.xml" ContentType="application/vnd.openxmlformats-officedocument.presentationml.tags+xml"/>
  <Override PartName="/ppt/tags/tag25.xml" ContentType="application/vnd.openxmlformats-officedocument.presentationml.tags+xml"/>
  <Override PartName="/ppt/tags/tag26.xml" ContentType="application/vnd.openxmlformats-officedocument.presentationml.tags+xml"/>
  <Override PartName="/ppt/tags/tag27.xml" ContentType="application/vnd.openxmlformats-officedocument.presentationml.tags+xml"/>
  <Override PartName="/ppt/tags/tag28.xml" ContentType="application/vnd.openxmlformats-officedocument.presentationml.tags+xml"/>
  <Override PartName="/ppt/tags/tag29.xml" ContentType="application/vnd.openxmlformats-officedocument.presentationml.tags+xml"/>
  <Override PartName="/ppt/tags/tag30.xml" ContentType="application/vnd.openxmlformats-officedocument.presentationml.tags+xml"/>
  <Override PartName="/ppt/tags/tag31.xml" ContentType="application/vnd.openxmlformats-officedocument.presentationml.tags+xml"/>
  <Override PartName="/ppt/tags/tag32.xml" ContentType="application/vnd.openxmlformats-officedocument.presentationml.tags+xml"/>
  <Override PartName="/ppt/notesSlides/notesSlide7.xml" ContentType="application/vnd.openxmlformats-officedocument.presentationml.notesSlide+xml"/>
  <Override PartName="/ppt/notesSlides/notesSlide8.xml" ContentType="application/vnd.openxmlformats-officedocument.presentationml.notesSlide+xml"/>
  <Override PartName="/ppt/tags/tag33.xml" ContentType="application/vnd.openxmlformats-officedocument.presentationml.tags+xml"/>
  <Override PartName="/ppt/tags/tag34.xml" ContentType="application/vnd.openxmlformats-officedocument.presentationml.tags+xml"/>
  <Override PartName="/ppt/tags/tag35.xml" ContentType="application/vnd.openxmlformats-officedocument.presentationml.tags+xml"/>
  <Override PartName="/ppt/tags/tag36.xml" ContentType="application/vnd.openxmlformats-officedocument.presentationml.tags+xml"/>
  <Override PartName="/ppt/tags/tag37.xml" ContentType="application/vnd.openxmlformats-officedocument.presentationml.tags+xml"/>
  <Override PartName="/ppt/tags/tag38.xml" ContentType="application/vnd.openxmlformats-officedocument.presentationml.tags+xml"/>
  <Override PartName="/ppt/notesSlides/notesSlide9.xml" ContentType="application/vnd.openxmlformats-officedocument.presentationml.notesSlide+xml"/>
  <Override PartName="/ppt/notesSlides/notesSlide10.xml" ContentType="application/vnd.openxmlformats-officedocument.presentationml.notesSlide+xml"/>
  <Override PartName="/ppt/tags/tag39.xml" ContentType="application/vnd.openxmlformats-officedocument.presentationml.tags+xml"/>
  <Override PartName="/ppt/tags/tag40.xml" ContentType="application/vnd.openxmlformats-officedocument.presentationml.tags+xml"/>
  <Override PartName="/ppt/tags/tag41.xml" ContentType="application/vnd.openxmlformats-officedocument.presentationml.tags+xml"/>
  <Override PartName="/ppt/tags/tag42.xml" ContentType="application/vnd.openxmlformats-officedocument.presentationml.tags+xml"/>
  <Override PartName="/ppt/tags/tag43.xml" ContentType="application/vnd.openxmlformats-officedocument.presentationml.tags+xml"/>
  <Override PartName="/ppt/tags/tag44.xml" ContentType="application/vnd.openxmlformats-officedocument.presentationml.tags+xml"/>
  <Override PartName="/ppt/tags/tag45.xml" ContentType="application/vnd.openxmlformats-officedocument.presentationml.tags+xml"/>
  <Override PartName="/ppt/tags/tag46.xml" ContentType="application/vnd.openxmlformats-officedocument.presentationml.tags+xml"/>
  <Override PartName="/ppt/tags/tag47.xml" ContentType="application/vnd.openxmlformats-officedocument.presentationml.tags+xml"/>
  <Override PartName="/ppt/tags/tag48.xml" ContentType="application/vnd.openxmlformats-officedocument.presentationml.tags+xml"/>
  <Override PartName="/ppt/tags/tag49.xml" ContentType="application/vnd.openxmlformats-officedocument.presentationml.tags+xml"/>
  <Override PartName="/ppt/tags/tag50.xml" ContentType="application/vnd.openxmlformats-officedocument.presentationml.tags+xml"/>
  <Override PartName="/ppt/tags/tag51.xml" ContentType="application/vnd.openxmlformats-officedocument.presentationml.tags+xml"/>
  <Override PartName="/ppt/tags/tag52.xml" ContentType="application/vnd.openxmlformats-officedocument.presentationml.tags+xml"/>
  <Override PartName="/ppt/notesSlides/notesSlide11.xml" ContentType="application/vnd.openxmlformats-officedocument.presentationml.notesSlide+xml"/>
  <Override PartName="/ppt/tags/tag53.xml" ContentType="application/vnd.openxmlformats-officedocument.presentationml.tags+xml"/>
  <Override PartName="/ppt/tags/tag54.xml" ContentType="application/vnd.openxmlformats-officedocument.presentationml.tags+xml"/>
  <Override PartName="/ppt/tags/tag55.xml" ContentType="application/vnd.openxmlformats-officedocument.presentationml.tags+xml"/>
  <Override PartName="/ppt/tags/tag56.xml" ContentType="application/vnd.openxmlformats-officedocument.presentationml.tags+xml"/>
  <Override PartName="/ppt/tags/tag57.xml" ContentType="application/vnd.openxmlformats-officedocument.presentationml.tags+xml"/>
  <Override PartName="/ppt/tags/tag58.xml" ContentType="application/vnd.openxmlformats-officedocument.presentationml.tags+xml"/>
  <Override PartName="/ppt/tags/tag59.xml" ContentType="application/vnd.openxmlformats-officedocument.presentationml.tags+xml"/>
  <Override PartName="/ppt/tags/tag60.xml" ContentType="application/vnd.openxmlformats-officedocument.presentationml.tags+xml"/>
  <Override PartName="/ppt/tags/tag61.xml" ContentType="application/vnd.openxmlformats-officedocument.presentationml.tags+xml"/>
  <Override PartName="/ppt/tags/tag62.xml" ContentType="application/vnd.openxmlformats-officedocument.presentationml.tags+xml"/>
  <Override PartName="/ppt/tags/tag63.xml" ContentType="application/vnd.openxmlformats-officedocument.presentationml.tags+xml"/>
  <Override PartName="/ppt/tags/tag64.xml" ContentType="application/vnd.openxmlformats-officedocument.presentationml.tags+xml"/>
  <Override PartName="/ppt/tags/tag65.xml" ContentType="application/vnd.openxmlformats-officedocument.presentationml.tags+xml"/>
  <Override PartName="/ppt/tags/tag66.xml" ContentType="application/vnd.openxmlformats-officedocument.presentationml.tags+xml"/>
  <Override PartName="/ppt/tags/tag67.xml" ContentType="application/vnd.openxmlformats-officedocument.presentationml.tags+xml"/>
  <Override PartName="/ppt/tags/tag68.xml" ContentType="application/vnd.openxmlformats-officedocument.presentationml.tags+xml"/>
  <Override PartName="/ppt/notesSlides/notesSlide12.xml" ContentType="application/vnd.openxmlformats-officedocument.presentationml.notesSlide+xml"/>
  <Override PartName="/ppt/tags/tag69.xml" ContentType="application/vnd.openxmlformats-officedocument.presentationml.tags+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tags/tag70.xml" ContentType="application/vnd.openxmlformats-officedocument.presentationml.tags+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autoCompressPictures="0">
  <p:sldMasterIdLst>
    <p:sldMasterId id="2147484229" r:id="rId6"/>
    <p:sldMasterId id="2147484310" r:id="rId7"/>
    <p:sldMasterId id="2147484331" r:id="rId8"/>
    <p:sldMasterId id="2147484338" r:id="rId9"/>
    <p:sldMasterId id="2147484356" r:id="rId10"/>
  </p:sldMasterIdLst>
  <p:notesMasterIdLst>
    <p:notesMasterId r:id="rId29"/>
  </p:notesMasterIdLst>
  <p:handoutMasterIdLst>
    <p:handoutMasterId r:id="rId30"/>
  </p:handoutMasterIdLst>
  <p:sldIdLst>
    <p:sldId id="1368" r:id="rId11"/>
    <p:sldId id="1367" r:id="rId12"/>
    <p:sldId id="1410" r:id="rId13"/>
    <p:sldId id="1393" r:id="rId14"/>
    <p:sldId id="1394" r:id="rId15"/>
    <p:sldId id="1395" r:id="rId16"/>
    <p:sldId id="1396" r:id="rId17"/>
    <p:sldId id="1397" r:id="rId18"/>
    <p:sldId id="1398" r:id="rId19"/>
    <p:sldId id="1399" r:id="rId20"/>
    <p:sldId id="1400" r:id="rId21"/>
    <p:sldId id="1401" r:id="rId22"/>
    <p:sldId id="1402" r:id="rId23"/>
    <p:sldId id="1403" r:id="rId24"/>
    <p:sldId id="1404" r:id="rId25"/>
    <p:sldId id="1364" r:id="rId26"/>
    <p:sldId id="1326" r:id="rId27"/>
    <p:sldId id="1391" r:id="rId28"/>
  </p:sldIdLst>
  <p:sldSz cx="12436475" cy="6994525"/>
  <p:notesSz cx="6858000" cy="9144000"/>
  <p:defaultTextStyle>
    <a:defPPr>
      <a:defRPr lang="en-US"/>
    </a:defPPr>
    <a:lvl1pPr marL="0" algn="l" defTabSz="932742" rtl="0" eaLnBrk="1" latinLnBrk="0" hangingPunct="1">
      <a:defRPr sz="1800" kern="1200">
        <a:solidFill>
          <a:schemeClr val="tx1"/>
        </a:solidFill>
        <a:latin typeface="+mn-lt"/>
        <a:ea typeface="+mn-ea"/>
        <a:cs typeface="+mn-cs"/>
      </a:defRPr>
    </a:lvl1pPr>
    <a:lvl2pPr marL="466371" algn="l" defTabSz="932742" rtl="0" eaLnBrk="1" latinLnBrk="0" hangingPunct="1">
      <a:defRPr sz="1800" kern="1200">
        <a:solidFill>
          <a:schemeClr val="tx1"/>
        </a:solidFill>
        <a:latin typeface="+mn-lt"/>
        <a:ea typeface="+mn-ea"/>
        <a:cs typeface="+mn-cs"/>
      </a:defRPr>
    </a:lvl2pPr>
    <a:lvl3pPr marL="932742" algn="l" defTabSz="932742" rtl="0" eaLnBrk="1" latinLnBrk="0" hangingPunct="1">
      <a:defRPr sz="1800" kern="1200">
        <a:solidFill>
          <a:schemeClr val="tx1"/>
        </a:solidFill>
        <a:latin typeface="+mn-lt"/>
        <a:ea typeface="+mn-ea"/>
        <a:cs typeface="+mn-cs"/>
      </a:defRPr>
    </a:lvl3pPr>
    <a:lvl4pPr marL="1399113" algn="l" defTabSz="932742" rtl="0" eaLnBrk="1" latinLnBrk="0" hangingPunct="1">
      <a:defRPr sz="1800" kern="1200">
        <a:solidFill>
          <a:schemeClr val="tx1"/>
        </a:solidFill>
        <a:latin typeface="+mn-lt"/>
        <a:ea typeface="+mn-ea"/>
        <a:cs typeface="+mn-cs"/>
      </a:defRPr>
    </a:lvl4pPr>
    <a:lvl5pPr marL="1865484" algn="l" defTabSz="932742" rtl="0" eaLnBrk="1" latinLnBrk="0" hangingPunct="1">
      <a:defRPr sz="1800" kern="1200">
        <a:solidFill>
          <a:schemeClr val="tx1"/>
        </a:solidFill>
        <a:latin typeface="+mn-lt"/>
        <a:ea typeface="+mn-ea"/>
        <a:cs typeface="+mn-cs"/>
      </a:defRPr>
    </a:lvl5pPr>
    <a:lvl6pPr marL="2331856" algn="l" defTabSz="932742" rtl="0" eaLnBrk="1" latinLnBrk="0" hangingPunct="1">
      <a:defRPr sz="1800" kern="1200">
        <a:solidFill>
          <a:schemeClr val="tx1"/>
        </a:solidFill>
        <a:latin typeface="+mn-lt"/>
        <a:ea typeface="+mn-ea"/>
        <a:cs typeface="+mn-cs"/>
      </a:defRPr>
    </a:lvl6pPr>
    <a:lvl7pPr marL="2798226" algn="l" defTabSz="932742" rtl="0" eaLnBrk="1" latinLnBrk="0" hangingPunct="1">
      <a:defRPr sz="1800" kern="1200">
        <a:solidFill>
          <a:schemeClr val="tx1"/>
        </a:solidFill>
        <a:latin typeface="+mn-lt"/>
        <a:ea typeface="+mn-ea"/>
        <a:cs typeface="+mn-cs"/>
      </a:defRPr>
    </a:lvl7pPr>
    <a:lvl8pPr marL="3264597" algn="l" defTabSz="932742" rtl="0" eaLnBrk="1" latinLnBrk="0" hangingPunct="1">
      <a:defRPr sz="1800" kern="1200">
        <a:solidFill>
          <a:schemeClr val="tx1"/>
        </a:solidFill>
        <a:latin typeface="+mn-lt"/>
        <a:ea typeface="+mn-ea"/>
        <a:cs typeface="+mn-cs"/>
      </a:defRPr>
    </a:lvl8pPr>
    <a:lvl9pPr marL="3730969" algn="l" defTabSz="932742" rtl="0" eaLnBrk="1" latinLnBrk="0" hangingPunct="1">
      <a:defRPr sz="1800" kern="1200">
        <a:solidFill>
          <a:schemeClr val="tx1"/>
        </a:solidFill>
        <a:latin typeface="+mn-lt"/>
        <a:ea typeface="+mn-ea"/>
        <a:cs typeface="+mn-cs"/>
      </a:defRPr>
    </a:lvl9pPr>
  </p:defaultTextStyle>
  <p:extLst>
    <p:ext uri="{521415D9-36F7-43E2-AB2F-B90AF26B5E84}">
      <p14:sectionLst xmlns:p14="http://schemas.microsoft.com/office/powerpoint/2010/main">
        <p14:section name="Data Driven Template Light" id="{A073DAE3-B461-442F-A3D3-6642BD875E45}">
          <p14:sldIdLst>
            <p14:sldId id="1368"/>
            <p14:sldId id="1367"/>
            <p14:sldId id="1410"/>
            <p14:sldId id="1393"/>
            <p14:sldId id="1394"/>
            <p14:sldId id="1395"/>
            <p14:sldId id="1396"/>
            <p14:sldId id="1397"/>
            <p14:sldId id="1398"/>
            <p14:sldId id="1399"/>
            <p14:sldId id="1400"/>
            <p14:sldId id="1401"/>
            <p14:sldId id="1402"/>
            <p14:sldId id="1403"/>
            <p14:sldId id="1404"/>
            <p14:sldId id="1364"/>
            <p14:sldId id="1326"/>
          </p14:sldIdLst>
        </p14:section>
        <p14:section name="Data Driven Template Dark" id="{BF2050A5-112F-45DA-ADE2-20086B31A042}">
          <p14:sldIdLst>
            <p14:sldId id="1391"/>
          </p14:sldIdLst>
        </p14:section>
      </p14:sectionLst>
    </p:ext>
    <p:ext uri="{EFAFB233-063F-42B5-8137-9DF3F51BA10A}">
      <p15:sldGuideLst xmlns:p15="http://schemas.microsoft.com/office/powerpoint/2012/main"/>
    </p:ext>
    <p:ext uri="{2D200454-40CA-4A62-9FC3-DE9A4176ACB9}">
      <p15:notesGuideLst xmlns:p15="http://schemas.microsoft.com/office/powerpoint/2012/main">
        <p15:guide id="1" orient="horz" pos="2880">
          <p15:clr>
            <a:srgbClr val="A4A3A4"/>
          </p15:clr>
        </p15:guide>
        <p15:guide id="2" pos="2160">
          <p15:clr>
            <a:srgbClr val="A4A3A4"/>
          </p15:clr>
        </p15:guide>
      </p15:notesGuideLst>
    </p:ext>
  </p:extLst>
</p:presentation>
</file>

<file path=ppt/commentAuthors.xml><?xml version="1.0" encoding="utf-8"?>
<p:cmAuthorLst xmlns:a="http://schemas.openxmlformats.org/drawingml/2006/main" xmlns:r="http://schemas.openxmlformats.org/officeDocument/2006/relationships" xmlns:p="http://schemas.openxmlformats.org/presentationml/2006/main">
  <p:cmAuthor id="0" name="Saku Uchikawa" initials="SU" lastIdx="11" clrIdx="0"/>
  <p:cmAuthor id="1" name="Mary Feil-Jacobs" initials="MFJ" lastIdx="43" clrIdx="1"/>
  <p:cmAuthor id="2" name="Monica Lueder" initials="ML" lastIdx="22" clrIdx="2">
    <p:extLst>
      <p:ext uri="{19B8F6BF-5375-455C-9EA6-DF929625EA0E}">
        <p15:presenceInfo xmlns:p15="http://schemas.microsoft.com/office/powerpoint/2012/main" userId="S-1-5-21-2127521184-1604012920-1887927527-2598260" providerId="AD"/>
      </p:ext>
    </p:extLst>
  </p:cmAuthor>
  <p:cmAuthor id="3" name="Mary Feil-Jacobs" initials="MF" lastIdx="22" clrIdx="3">
    <p:extLst>
      <p:ext uri="{19B8F6BF-5375-455C-9EA6-DF929625EA0E}">
        <p15:presenceInfo xmlns:p15="http://schemas.microsoft.com/office/powerpoint/2012/main" userId="S-1-5-21-2127521184-1604012920-1887927527-65006" providerId="AD"/>
      </p:ext>
    </p:extLst>
  </p:cmAuthor>
</p:cm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505050"/>
    <a:srgbClr val="107C10"/>
    <a:srgbClr val="000000"/>
    <a:srgbClr val="D63F27"/>
    <a:srgbClr val="F78C1F"/>
    <a:srgbClr val="0B4B25"/>
    <a:srgbClr val="002050"/>
    <a:srgbClr val="3076BC"/>
    <a:srgbClr val="737373"/>
    <a:srgbClr val="737474"/>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a:tblStyle styleId="{69012ECD-51FC-41F1-AA8D-1B2483CD663E}" styleName="Light Style 2 - Accent 1">
    <a:wholeTbl>
      <a:tcTxStyle>
        <a:fontRef idx="minor">
          <a:scrgbClr r="0" g="0" b="0"/>
        </a:fontRef>
        <a:schemeClr val="tx1"/>
      </a:tcTxStyle>
      <a:tcStyle>
        <a:tcBdr>
          <a:left>
            <a:lnRef idx="1">
              <a:schemeClr val="accent1"/>
            </a:lnRef>
          </a:left>
          <a:right>
            <a:lnRef idx="1">
              <a:schemeClr val="accent1"/>
            </a:lnRef>
          </a:right>
          <a:top>
            <a:lnRef idx="1">
              <a:schemeClr val="accent1"/>
            </a:lnRef>
          </a:top>
          <a:bottom>
            <a:lnRef idx="1">
              <a:schemeClr val="accent1"/>
            </a:lnRef>
          </a:bottom>
          <a:insideH>
            <a:ln>
              <a:noFill/>
            </a:ln>
          </a:insideH>
          <a:insideV>
            <a:ln>
              <a:noFill/>
            </a:ln>
          </a:insideV>
        </a:tcBdr>
        <a:fill>
          <a:noFill/>
        </a:fill>
      </a:tcStyle>
    </a:wholeTbl>
    <a:band1H>
      <a:tcStyle>
        <a:tcBdr>
          <a:top>
            <a:lnRef idx="1">
              <a:schemeClr val="accent1"/>
            </a:lnRef>
          </a:top>
          <a:bottom>
            <a:lnRef idx="1">
              <a:schemeClr val="accent1"/>
            </a:lnRef>
          </a:bottom>
        </a:tcBdr>
      </a:tcStyle>
    </a:band1H>
    <a:band1V>
      <a:tcStyle>
        <a:tcBdr>
          <a:left>
            <a:lnRef idx="1">
              <a:schemeClr val="accent1"/>
            </a:lnRef>
          </a:left>
          <a:right>
            <a:lnRef idx="1">
              <a:schemeClr val="accent1"/>
            </a:lnRef>
          </a:right>
        </a:tcBdr>
      </a:tcStyle>
    </a:band1V>
    <a:band2V>
      <a:tcStyle>
        <a:tcBdr>
          <a:left>
            <a:lnRef idx="1">
              <a:schemeClr val="accent1"/>
            </a:lnRef>
          </a:left>
          <a:right>
            <a:lnRef idx="1">
              <a:schemeClr val="accent1"/>
            </a:lnRef>
          </a:right>
        </a:tcBdr>
      </a:tcStyle>
    </a:band2V>
    <a:lastCol>
      <a:tcTxStyle b="on"/>
      <a:tcStyle>
        <a:tcBdr/>
      </a:tcStyle>
    </a:lastCol>
    <a:firstCol>
      <a:tcTxStyle b="on"/>
      <a:tcStyle>
        <a:tcBdr/>
      </a:tcStyle>
    </a:firstCol>
    <a:lastRow>
      <a:tcTxStyle b="on"/>
      <a:tcStyle>
        <a:tcBdr>
          <a:top>
            <a:ln w="50800" cmpd="dbl">
              <a:solidFill>
                <a:schemeClr val="accent1"/>
              </a:solidFill>
            </a:ln>
          </a:top>
        </a:tcBdr>
      </a:tcStyle>
    </a:lastRow>
    <a:firstRow>
      <a:tcTxStyle b="on">
        <a:fontRef idx="minor">
          <a:scrgbClr r="0" g="0" b="0"/>
        </a:fontRef>
        <a:schemeClr val="bg1"/>
      </a:tcTxStyle>
      <a:tcStyle>
        <a:tcBdr/>
        <a:fillRef idx="1">
          <a:schemeClr val="accent1"/>
        </a:fillRef>
      </a:tcStyle>
    </a:firstRow>
  </a:tblStyle>
  <a:tblStyle styleId="{B301B821-A1FF-4177-AEE7-76D212191A09}" styleName="Medium Style 1 - Accent 1">
    <a:wholeTbl>
      <a:tcTxStyle>
        <a:fontRef idx="minor">
          <a:scrgbClr r="0" g="0" b="0"/>
        </a:fontRef>
        <a:schemeClr val="dk1"/>
      </a:tcTxStyle>
      <a:tcStyle>
        <a:tcBdr>
          <a:left>
            <a:ln w="12700" cmpd="sng">
              <a:solidFill>
                <a:schemeClr val="accent1"/>
              </a:solidFill>
            </a:ln>
          </a:left>
          <a:right>
            <a:ln w="12700" cmpd="sng">
              <a:solidFill>
                <a:schemeClr val="accent1"/>
              </a:solidFill>
            </a:ln>
          </a:right>
          <a:top>
            <a:ln w="12700" cmpd="sng">
              <a:solidFill>
                <a:schemeClr val="accent1"/>
              </a:solidFill>
            </a:ln>
          </a:top>
          <a:bottom>
            <a:ln w="12700" cmpd="sng">
              <a:solidFill>
                <a:schemeClr val="accent1"/>
              </a:solidFill>
            </a:ln>
          </a:bottom>
          <a:insideH>
            <a:ln w="12700" cmpd="sng">
              <a:solidFill>
                <a:schemeClr val="accent1"/>
              </a:solidFill>
            </a:ln>
          </a:insideH>
          <a:insideV>
            <a:ln>
              <a:noFill/>
            </a:ln>
          </a:insideV>
        </a:tcBdr>
        <a:fill>
          <a:solidFill>
            <a:schemeClr val="lt1"/>
          </a:solidFill>
        </a:fill>
      </a:tcStyle>
    </a:wholeTbl>
    <a:band1H>
      <a:tcStyle>
        <a:tcBdr/>
        <a:fill>
          <a:solidFill>
            <a:schemeClr val="accent1">
              <a:tint val="20000"/>
            </a:schemeClr>
          </a:solidFill>
        </a:fill>
      </a:tcStyle>
    </a:band1H>
    <a:band1V>
      <a:tcStyle>
        <a:tcBdr/>
        <a:fill>
          <a:solidFill>
            <a:schemeClr val="accent1">
              <a:tint val="20000"/>
            </a:schemeClr>
          </a:solidFill>
        </a:fill>
      </a:tcStyle>
    </a:band1V>
    <a:lastCol>
      <a:tcTxStyle b="on"/>
      <a:tcStyle>
        <a:tcBdr/>
      </a:tcStyle>
    </a:lastCol>
    <a:firstCol>
      <a:tcTxStyle b="on"/>
      <a:tcStyle>
        <a:tcBdr/>
      </a:tcStyle>
    </a:firstCol>
    <a:lastRow>
      <a:tcTxStyle b="on"/>
      <a:tcStyle>
        <a:tcBdr>
          <a:top>
            <a:ln w="50800" cmpd="dbl">
              <a:solidFill>
                <a:schemeClr val="accent1"/>
              </a:solidFill>
            </a:ln>
          </a:top>
        </a:tcBdr>
        <a:fill>
          <a:solidFill>
            <a:schemeClr val="lt1"/>
          </a:solidFill>
        </a:fill>
      </a:tcStyle>
    </a:lastRow>
    <a:firstRow>
      <a:tcTxStyle b="on">
        <a:fontRef idx="minor">
          <a:scrgbClr r="0" g="0" b="0"/>
        </a:fontRef>
        <a:schemeClr val="lt1"/>
      </a:tcTxStyle>
      <a:tcStyle>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SorterView">
  <p:normalViewPr>
    <p:restoredLeft sz="11479" autoAdjust="0"/>
    <p:restoredTop sz="53284" autoAdjust="0"/>
  </p:normalViewPr>
  <p:slideViewPr>
    <p:cSldViewPr>
      <p:cViewPr varScale="1">
        <p:scale>
          <a:sx n="44" d="100"/>
          <a:sy n="44" d="100"/>
        </p:scale>
        <p:origin x="68" y="688"/>
      </p:cViewPr>
      <p:guideLst/>
    </p:cSldViewPr>
  </p:slideViewPr>
  <p:outlineViewPr>
    <p:cViewPr>
      <p:scale>
        <a:sx n="33" d="100"/>
        <a:sy n="33" d="100"/>
      </p:scale>
      <p:origin x="0" y="-3522"/>
    </p:cViewPr>
  </p:outlineViewPr>
  <p:notesTextViewPr>
    <p:cViewPr>
      <p:scale>
        <a:sx n="100" d="100"/>
        <a:sy n="100" d="100"/>
      </p:scale>
      <p:origin x="0" y="0"/>
    </p:cViewPr>
  </p:notesTextViewPr>
  <p:sorterViewPr>
    <p:cViewPr varScale="1">
      <p:scale>
        <a:sx n="1" d="1"/>
        <a:sy n="1" d="1"/>
      </p:scale>
      <p:origin x="0" y="0"/>
    </p:cViewPr>
  </p:sorterViewPr>
  <p:notesViewPr>
    <p:cSldViewPr showGuides="1">
      <p:cViewPr varScale="1">
        <p:scale>
          <a:sx n="83" d="100"/>
          <a:sy n="83" d="100"/>
        </p:scale>
        <p:origin x="2994" y="96"/>
      </p:cViewPr>
      <p:guideLst>
        <p:guide orient="horz" pos="2880"/>
        <p:guide pos="2160"/>
      </p:guideLst>
    </p:cSldViewPr>
  </p:notesViewPr>
  <p:gridSpacing cx="76200" cy="76200"/>
</p:viewPr>
</file>

<file path=ppt/_rels/presentation.xml.rels><?xml version="1.0" encoding="UTF-8" standalone="yes"?>
<Relationships xmlns="http://schemas.openxmlformats.org/package/2006/relationships"><Relationship Id="rId13" Type="http://schemas.openxmlformats.org/officeDocument/2006/relationships/slide" Target="slides/slide3.xml"/><Relationship Id="rId18" Type="http://schemas.openxmlformats.org/officeDocument/2006/relationships/slide" Target="slides/slide8.xml"/><Relationship Id="rId26" Type="http://schemas.openxmlformats.org/officeDocument/2006/relationships/slide" Target="slides/slide16.xml"/><Relationship Id="rId3" Type="http://schemas.openxmlformats.org/officeDocument/2006/relationships/customXml" Target="../customXml/item3.xml"/><Relationship Id="rId21" Type="http://schemas.openxmlformats.org/officeDocument/2006/relationships/slide" Target="slides/slide11.xml"/><Relationship Id="rId34" Type="http://schemas.openxmlformats.org/officeDocument/2006/relationships/theme" Target="theme/theme1.xml"/><Relationship Id="rId7" Type="http://schemas.openxmlformats.org/officeDocument/2006/relationships/slideMaster" Target="slideMasters/slideMaster2.xml"/><Relationship Id="rId12" Type="http://schemas.openxmlformats.org/officeDocument/2006/relationships/slide" Target="slides/slide2.xml"/><Relationship Id="rId17" Type="http://schemas.openxmlformats.org/officeDocument/2006/relationships/slide" Target="slides/slide7.xml"/><Relationship Id="rId25" Type="http://schemas.openxmlformats.org/officeDocument/2006/relationships/slide" Target="slides/slide15.xml"/><Relationship Id="rId33" Type="http://schemas.openxmlformats.org/officeDocument/2006/relationships/viewProps" Target="viewProps.xml"/><Relationship Id="rId2" Type="http://schemas.openxmlformats.org/officeDocument/2006/relationships/customXml" Target="../customXml/item2.xml"/><Relationship Id="rId16" Type="http://schemas.openxmlformats.org/officeDocument/2006/relationships/slide" Target="slides/slide6.xml"/><Relationship Id="rId20" Type="http://schemas.openxmlformats.org/officeDocument/2006/relationships/slide" Target="slides/slide10.xml"/><Relationship Id="rId29" Type="http://schemas.openxmlformats.org/officeDocument/2006/relationships/notesMaster" Target="notesMasters/notesMaster1.xml"/><Relationship Id="rId1" Type="http://schemas.openxmlformats.org/officeDocument/2006/relationships/customXml" Target="../customXml/item1.xml"/><Relationship Id="rId6" Type="http://schemas.openxmlformats.org/officeDocument/2006/relationships/slideMaster" Target="slideMasters/slideMaster1.xml"/><Relationship Id="rId11" Type="http://schemas.openxmlformats.org/officeDocument/2006/relationships/slide" Target="slides/slide1.xml"/><Relationship Id="rId24" Type="http://schemas.openxmlformats.org/officeDocument/2006/relationships/slide" Target="slides/slide14.xml"/><Relationship Id="rId32" Type="http://schemas.openxmlformats.org/officeDocument/2006/relationships/presProps" Target="presProps.xml"/><Relationship Id="rId5" Type="http://schemas.openxmlformats.org/officeDocument/2006/relationships/customXml" Target="../customXml/item5.xml"/><Relationship Id="rId15" Type="http://schemas.openxmlformats.org/officeDocument/2006/relationships/slide" Target="slides/slide5.xml"/><Relationship Id="rId23" Type="http://schemas.openxmlformats.org/officeDocument/2006/relationships/slide" Target="slides/slide13.xml"/><Relationship Id="rId28" Type="http://schemas.openxmlformats.org/officeDocument/2006/relationships/slide" Target="slides/slide18.xml"/><Relationship Id="rId10" Type="http://schemas.openxmlformats.org/officeDocument/2006/relationships/slideMaster" Target="slideMasters/slideMaster5.xml"/><Relationship Id="rId19" Type="http://schemas.openxmlformats.org/officeDocument/2006/relationships/slide" Target="slides/slide9.xml"/><Relationship Id="rId31" Type="http://schemas.openxmlformats.org/officeDocument/2006/relationships/commentAuthors" Target="commentAuthors.xml"/><Relationship Id="rId4" Type="http://schemas.openxmlformats.org/officeDocument/2006/relationships/customXml" Target="../customXml/item4.xml"/><Relationship Id="rId9" Type="http://schemas.openxmlformats.org/officeDocument/2006/relationships/slideMaster" Target="slideMasters/slideMaster4.xml"/><Relationship Id="rId14" Type="http://schemas.openxmlformats.org/officeDocument/2006/relationships/slide" Target="slides/slide4.xml"/><Relationship Id="rId22" Type="http://schemas.openxmlformats.org/officeDocument/2006/relationships/slide" Target="slides/slide12.xml"/><Relationship Id="rId27" Type="http://schemas.openxmlformats.org/officeDocument/2006/relationships/slide" Target="slides/slide17.xml"/><Relationship Id="rId30" Type="http://schemas.openxmlformats.org/officeDocument/2006/relationships/handoutMaster" Target="handoutMasters/handoutMaster1.xml"/><Relationship Id="rId35" Type="http://schemas.openxmlformats.org/officeDocument/2006/relationships/tableStyles" Target="tableStyles.xml"/><Relationship Id="rId8" Type="http://schemas.openxmlformats.org/officeDocument/2006/relationships/slideMaster" Target="slideMasters/slideMaster3.xml"/></Relationships>
</file>

<file path=ppt/charts/_rels/chart1.xml.rels><?xml version="1.0" encoding="UTF-8" standalone="yes"?>
<Relationships xmlns="http://schemas.openxmlformats.org/package/2006/relationships"><Relationship Id="rId2" Type="http://schemas.openxmlformats.org/officeDocument/2006/relationships/chartUserShapes" Target="../drawings/drawing1.xml"/><Relationship Id="rId1" Type="http://schemas.openxmlformats.org/officeDocument/2006/relationships/package" Target="../embeddings/Microsoft_Excel_Worksheet.xlsx"/></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5.5044739568275561E-2"/>
          <c:y val="0.11437732533202892"/>
          <c:w val="0.92810562993555767"/>
          <c:h val="0.65798488719517834"/>
        </c:manualLayout>
      </c:layout>
      <c:barChart>
        <c:barDir val="col"/>
        <c:grouping val="clustered"/>
        <c:varyColors val="0"/>
        <c:ser>
          <c:idx val="0"/>
          <c:order val="0"/>
          <c:tx>
            <c:strRef>
              <c:f>Sheet1!$B$1</c:f>
              <c:strCache>
                <c:ptCount val="1"/>
                <c:pt idx="0">
                  <c:v>SQL Server</c:v>
                </c:pt>
              </c:strCache>
            </c:strRef>
          </c:tx>
          <c:spPr>
            <a:solidFill>
              <a:srgbClr val="68217A"/>
            </a:solidFill>
          </c:spPr>
          <c:invertIfNegative val="0"/>
          <c:dLbls>
            <c:spPr>
              <a:noFill/>
              <a:ln>
                <a:noFill/>
              </a:ln>
              <a:effectLst/>
            </c:spPr>
            <c:txPr>
              <a:bodyPr/>
              <a:lstStyle/>
              <a:p>
                <a:pPr>
                  <a:defRPr sz="600">
                    <a:solidFill>
                      <a:schemeClr val="tx2"/>
                    </a:solidFill>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Sheet1!$A$2:$A$7</c:f>
              <c:numCache>
                <c:formatCode>General</c:formatCode>
                <c:ptCount val="6"/>
                <c:pt idx="0" formatCode="0">
                  <c:v>2010</c:v>
                </c:pt>
                <c:pt idx="1">
                  <c:v>2011</c:v>
                </c:pt>
                <c:pt idx="2" formatCode="0">
                  <c:v>2012</c:v>
                </c:pt>
                <c:pt idx="3">
                  <c:v>2013</c:v>
                </c:pt>
                <c:pt idx="4" formatCode="0">
                  <c:v>2014</c:v>
                </c:pt>
                <c:pt idx="5">
                  <c:v>2015</c:v>
                </c:pt>
              </c:numCache>
            </c:numRef>
          </c:cat>
          <c:val>
            <c:numRef>
              <c:f>Sheet1!$B$2:$B$7</c:f>
              <c:numCache>
                <c:formatCode>General</c:formatCode>
                <c:ptCount val="6"/>
                <c:pt idx="0">
                  <c:v>0</c:v>
                </c:pt>
                <c:pt idx="1">
                  <c:v>1</c:v>
                </c:pt>
                <c:pt idx="2">
                  <c:v>4</c:v>
                </c:pt>
                <c:pt idx="3">
                  <c:v>0</c:v>
                </c:pt>
                <c:pt idx="4">
                  <c:v>0</c:v>
                </c:pt>
                <c:pt idx="5">
                  <c:v>3</c:v>
                </c:pt>
              </c:numCache>
            </c:numRef>
          </c:val>
          <c:extLst>
            <c:ext xmlns:c16="http://schemas.microsoft.com/office/drawing/2014/chart" uri="{C3380CC4-5D6E-409C-BE32-E72D297353CC}">
              <c16:uniqueId val="{00000000-589E-48C5-930D-934B72C627F0}"/>
            </c:ext>
          </c:extLst>
        </c:ser>
        <c:ser>
          <c:idx val="1"/>
          <c:order val="1"/>
          <c:tx>
            <c:strRef>
              <c:f>Sheet1!$C$1</c:f>
              <c:strCache>
                <c:ptCount val="1"/>
                <c:pt idx="0">
                  <c:v>Oracle</c:v>
                </c:pt>
              </c:strCache>
            </c:strRef>
          </c:tx>
          <c:spPr>
            <a:solidFill>
              <a:srgbClr val="C00000"/>
            </a:solidFill>
          </c:spPr>
          <c:invertIfNegative val="0"/>
          <c:dLbls>
            <c:spPr>
              <a:noFill/>
              <a:ln>
                <a:noFill/>
              </a:ln>
              <a:effectLst/>
            </c:spPr>
            <c:txPr>
              <a:bodyPr/>
              <a:lstStyle/>
              <a:p>
                <a:pPr>
                  <a:defRPr sz="600">
                    <a:solidFill>
                      <a:schemeClr val="tx2"/>
                    </a:solidFill>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Sheet1!$A$2:$A$7</c:f>
              <c:numCache>
                <c:formatCode>General</c:formatCode>
                <c:ptCount val="6"/>
                <c:pt idx="0" formatCode="0">
                  <c:v>2010</c:v>
                </c:pt>
                <c:pt idx="1">
                  <c:v>2011</c:v>
                </c:pt>
                <c:pt idx="2" formatCode="0">
                  <c:v>2012</c:v>
                </c:pt>
                <c:pt idx="3">
                  <c:v>2013</c:v>
                </c:pt>
                <c:pt idx="4" formatCode="0">
                  <c:v>2014</c:v>
                </c:pt>
                <c:pt idx="5">
                  <c:v>2015</c:v>
                </c:pt>
              </c:numCache>
            </c:numRef>
          </c:cat>
          <c:val>
            <c:numRef>
              <c:f>Sheet1!$C$2:$C$7</c:f>
              <c:numCache>
                <c:formatCode>General</c:formatCode>
                <c:ptCount val="6"/>
                <c:pt idx="0">
                  <c:v>34</c:v>
                </c:pt>
                <c:pt idx="1">
                  <c:v>29</c:v>
                </c:pt>
                <c:pt idx="2">
                  <c:v>22</c:v>
                </c:pt>
                <c:pt idx="3">
                  <c:v>15</c:v>
                </c:pt>
                <c:pt idx="4">
                  <c:v>5</c:v>
                </c:pt>
                <c:pt idx="5">
                  <c:v>22</c:v>
                </c:pt>
              </c:numCache>
            </c:numRef>
          </c:val>
          <c:extLst>
            <c:ext xmlns:c16="http://schemas.microsoft.com/office/drawing/2014/chart" uri="{C3380CC4-5D6E-409C-BE32-E72D297353CC}">
              <c16:uniqueId val="{00000001-589E-48C5-930D-934B72C627F0}"/>
            </c:ext>
          </c:extLst>
        </c:ser>
        <c:ser>
          <c:idx val="2"/>
          <c:order val="2"/>
          <c:tx>
            <c:strRef>
              <c:f>Sheet1!$D$1</c:f>
              <c:strCache>
                <c:ptCount val="1"/>
                <c:pt idx="0">
                  <c:v>MySQL2</c:v>
                </c:pt>
              </c:strCache>
            </c:strRef>
          </c:tx>
          <c:spPr>
            <a:solidFill>
              <a:srgbClr val="0078D7"/>
            </a:solidFill>
          </c:spPr>
          <c:invertIfNegative val="0"/>
          <c:dLbls>
            <c:spPr>
              <a:noFill/>
              <a:ln>
                <a:noFill/>
              </a:ln>
              <a:effectLst/>
            </c:spPr>
            <c:txPr>
              <a:bodyPr/>
              <a:lstStyle/>
              <a:p>
                <a:pPr>
                  <a:defRPr sz="600">
                    <a:solidFill>
                      <a:schemeClr val="tx2"/>
                    </a:solidFill>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Sheet1!$A$2:$A$7</c:f>
              <c:numCache>
                <c:formatCode>General</c:formatCode>
                <c:ptCount val="6"/>
                <c:pt idx="0" formatCode="0">
                  <c:v>2010</c:v>
                </c:pt>
                <c:pt idx="1">
                  <c:v>2011</c:v>
                </c:pt>
                <c:pt idx="2" formatCode="0">
                  <c:v>2012</c:v>
                </c:pt>
                <c:pt idx="3">
                  <c:v>2013</c:v>
                </c:pt>
                <c:pt idx="4" formatCode="0">
                  <c:v>2014</c:v>
                </c:pt>
                <c:pt idx="5">
                  <c:v>2015</c:v>
                </c:pt>
              </c:numCache>
            </c:numRef>
          </c:cat>
          <c:val>
            <c:numRef>
              <c:f>Sheet1!$D$2:$D$7</c:f>
              <c:numCache>
                <c:formatCode>General</c:formatCode>
                <c:ptCount val="6"/>
                <c:pt idx="0">
                  <c:v>6</c:v>
                </c:pt>
                <c:pt idx="1">
                  <c:v>43</c:v>
                </c:pt>
                <c:pt idx="2">
                  <c:v>20</c:v>
                </c:pt>
                <c:pt idx="3">
                  <c:v>69</c:v>
                </c:pt>
                <c:pt idx="4">
                  <c:v>18</c:v>
                </c:pt>
                <c:pt idx="5">
                  <c:v>49</c:v>
                </c:pt>
              </c:numCache>
            </c:numRef>
          </c:val>
          <c:extLst>
            <c:ext xmlns:c16="http://schemas.microsoft.com/office/drawing/2014/chart" uri="{C3380CC4-5D6E-409C-BE32-E72D297353CC}">
              <c16:uniqueId val="{00000002-589E-48C5-930D-934B72C627F0}"/>
            </c:ext>
          </c:extLst>
        </c:ser>
        <c:ser>
          <c:idx val="3"/>
          <c:order val="3"/>
          <c:tx>
            <c:strRef>
              <c:f>Sheet1!$E$1</c:f>
              <c:strCache>
                <c:ptCount val="1"/>
                <c:pt idx="0">
                  <c:v>SAP HANA</c:v>
                </c:pt>
              </c:strCache>
            </c:strRef>
          </c:tx>
          <c:spPr>
            <a:solidFill>
              <a:schemeClr val="accent2"/>
            </a:solidFill>
          </c:spPr>
          <c:invertIfNegative val="0"/>
          <c:dLbls>
            <c:spPr>
              <a:noFill/>
              <a:ln>
                <a:noFill/>
              </a:ln>
              <a:effectLst/>
            </c:spPr>
            <c:txPr>
              <a:bodyPr wrap="square" lIns="38100" tIns="19050" rIns="38100" bIns="19050" anchor="ctr">
                <a:spAutoFit/>
              </a:bodyPr>
              <a:lstStyle/>
              <a:p>
                <a:pPr>
                  <a:defRPr sz="600"/>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Sheet1!$A$2:$A$7</c:f>
              <c:numCache>
                <c:formatCode>General</c:formatCode>
                <c:ptCount val="6"/>
                <c:pt idx="0" formatCode="0">
                  <c:v>2010</c:v>
                </c:pt>
                <c:pt idx="1">
                  <c:v>2011</c:v>
                </c:pt>
                <c:pt idx="2" formatCode="0">
                  <c:v>2012</c:v>
                </c:pt>
                <c:pt idx="3">
                  <c:v>2013</c:v>
                </c:pt>
                <c:pt idx="4" formatCode="0">
                  <c:v>2014</c:v>
                </c:pt>
                <c:pt idx="5">
                  <c:v>2015</c:v>
                </c:pt>
              </c:numCache>
            </c:numRef>
          </c:cat>
          <c:val>
            <c:numRef>
              <c:f>Sheet1!$E$2:$E$7</c:f>
              <c:numCache>
                <c:formatCode>General</c:formatCode>
                <c:ptCount val="6"/>
                <c:pt idx="5">
                  <c:v>3</c:v>
                </c:pt>
              </c:numCache>
            </c:numRef>
          </c:val>
          <c:extLst>
            <c:ext xmlns:c16="http://schemas.microsoft.com/office/drawing/2014/chart" uri="{C3380CC4-5D6E-409C-BE32-E72D297353CC}">
              <c16:uniqueId val="{00000003-589E-48C5-930D-934B72C627F0}"/>
            </c:ext>
          </c:extLst>
        </c:ser>
        <c:dLbls>
          <c:showLegendKey val="0"/>
          <c:showVal val="0"/>
          <c:showCatName val="0"/>
          <c:showSerName val="0"/>
          <c:showPercent val="0"/>
          <c:showBubbleSize val="0"/>
        </c:dLbls>
        <c:gapWidth val="50"/>
        <c:axId val="9499000"/>
        <c:axId val="9496648"/>
      </c:barChart>
      <c:catAx>
        <c:axId val="9499000"/>
        <c:scaling>
          <c:orientation val="minMax"/>
        </c:scaling>
        <c:delete val="0"/>
        <c:axPos val="b"/>
        <c:numFmt formatCode="0" sourceLinked="1"/>
        <c:majorTickMark val="out"/>
        <c:minorTickMark val="none"/>
        <c:tickLblPos val="nextTo"/>
        <c:spPr>
          <a:ln w="6350">
            <a:solidFill>
              <a:schemeClr val="bg1">
                <a:lumMod val="65000"/>
              </a:schemeClr>
            </a:solidFill>
          </a:ln>
        </c:spPr>
        <c:txPr>
          <a:bodyPr/>
          <a:lstStyle/>
          <a:p>
            <a:pPr>
              <a:defRPr sz="600">
                <a:solidFill>
                  <a:schemeClr val="tx2"/>
                </a:solidFill>
              </a:defRPr>
            </a:pPr>
            <a:endParaRPr lang="en-US"/>
          </a:p>
        </c:txPr>
        <c:crossAx val="9496648"/>
        <c:crosses val="autoZero"/>
        <c:auto val="1"/>
        <c:lblAlgn val="ctr"/>
        <c:lblOffset val="100"/>
        <c:noMultiLvlLbl val="0"/>
      </c:catAx>
      <c:valAx>
        <c:axId val="9496648"/>
        <c:scaling>
          <c:orientation val="minMax"/>
        </c:scaling>
        <c:delete val="0"/>
        <c:axPos val="l"/>
        <c:numFmt formatCode="General" sourceLinked="1"/>
        <c:majorTickMark val="out"/>
        <c:minorTickMark val="none"/>
        <c:tickLblPos val="nextTo"/>
        <c:spPr>
          <a:ln w="6350">
            <a:solidFill>
              <a:schemeClr val="bg1">
                <a:lumMod val="65000"/>
              </a:schemeClr>
            </a:solidFill>
          </a:ln>
        </c:spPr>
        <c:txPr>
          <a:bodyPr/>
          <a:lstStyle/>
          <a:p>
            <a:pPr>
              <a:defRPr sz="600">
                <a:solidFill>
                  <a:schemeClr val="tx2"/>
                </a:solidFill>
              </a:defRPr>
            </a:pPr>
            <a:endParaRPr lang="en-US"/>
          </a:p>
        </c:txPr>
        <c:crossAx val="9499000"/>
        <c:crosses val="autoZero"/>
        <c:crossBetween val="between"/>
      </c:valAx>
    </c:plotArea>
    <c:plotVisOnly val="1"/>
    <c:dispBlanksAs val="gap"/>
    <c:showDLblsOverMax val="0"/>
  </c:chart>
  <c:txPr>
    <a:bodyPr/>
    <a:lstStyle/>
    <a:p>
      <a:pPr>
        <a:defRPr sz="1000">
          <a:ln>
            <a:noFill/>
          </a:ln>
          <a:solidFill>
            <a:schemeClr val="tx1"/>
          </a:solidFill>
        </a:defRPr>
      </a:pPr>
      <a:endParaRPr lang="en-US"/>
    </a:p>
  </c:txPr>
  <c:externalData r:id="rId1">
    <c:autoUpdate val="0"/>
  </c:externalData>
  <c:userShapes r:id="rId2"/>
</c:chartSpace>
</file>

<file path=ppt/drawings/_rels/vmlDrawing1.vml.rels><?xml version="1.0" encoding="UTF-8" standalone="yes"?>
<Relationships xmlns="http://schemas.openxmlformats.org/package/2006/relationships"><Relationship Id="rId1" Type="http://schemas.openxmlformats.org/officeDocument/2006/relationships/image" Target="../media/image8.emf"/></Relationships>
</file>

<file path=ppt/drawings/_rels/vmlDrawing2.vml.rels><?xml version="1.0" encoding="UTF-8" standalone="yes"?>
<Relationships xmlns="http://schemas.openxmlformats.org/package/2006/relationships"><Relationship Id="rId1" Type="http://schemas.openxmlformats.org/officeDocument/2006/relationships/image" Target="../media/image8.emf"/></Relationships>
</file>

<file path=ppt/drawings/_rels/vmlDrawing3.vml.rels><?xml version="1.0" encoding="UTF-8" standalone="yes"?>
<Relationships xmlns="http://schemas.openxmlformats.org/package/2006/relationships"><Relationship Id="rId1" Type="http://schemas.openxmlformats.org/officeDocument/2006/relationships/image" Target="../media/image8.emf"/></Relationships>
</file>

<file path=ppt/drawings/_rels/vmlDrawing4.vml.rels><?xml version="1.0" encoding="UTF-8" standalone="yes"?>
<Relationships xmlns="http://schemas.openxmlformats.org/package/2006/relationships"><Relationship Id="rId1" Type="http://schemas.openxmlformats.org/officeDocument/2006/relationships/image" Target="../media/image8.emf"/></Relationships>
</file>

<file path=ppt/drawings/_rels/vmlDrawing5.vml.rels><?xml version="1.0" encoding="UTF-8" standalone="yes"?>
<Relationships xmlns="http://schemas.openxmlformats.org/package/2006/relationships"><Relationship Id="rId1" Type="http://schemas.openxmlformats.org/officeDocument/2006/relationships/image" Target="../media/image8.emf"/></Relationships>
</file>

<file path=ppt/drawings/_rels/vmlDrawing6.vml.rels><?xml version="1.0" encoding="UTF-8" standalone="yes"?>
<Relationships xmlns="http://schemas.openxmlformats.org/package/2006/relationships"><Relationship Id="rId1" Type="http://schemas.openxmlformats.org/officeDocument/2006/relationships/image" Target="../media/image8.emf"/></Relationships>
</file>

<file path=ppt/drawings/drawing1.xml><?xml version="1.0" encoding="utf-8"?>
<c:userShapes xmlns:c="http://schemas.openxmlformats.org/drawingml/2006/chart">
  <cdr:relSizeAnchor xmlns:cdr="http://schemas.openxmlformats.org/drawingml/2006/chartDrawing">
    <cdr:from>
      <cdr:x>0.11548</cdr:x>
      <cdr:y>0.88343</cdr:y>
    </cdr:from>
    <cdr:to>
      <cdr:x>0.14194</cdr:x>
      <cdr:y>0.90998</cdr:y>
    </cdr:to>
    <cdr:sp macro="" textlink="">
      <cdr:nvSpPr>
        <cdr:cNvPr id="2" name="Rectangle 1"/>
        <cdr:cNvSpPr/>
      </cdr:nvSpPr>
      <cdr:spPr bwMode="auto">
        <a:xfrm xmlns:a="http://schemas.openxmlformats.org/drawingml/2006/main">
          <a:off x="248835" y="1896363"/>
          <a:ext cx="57013" cy="57013"/>
        </a:xfrm>
        <a:prstGeom xmlns:a="http://schemas.openxmlformats.org/drawingml/2006/main" prst="rect">
          <a:avLst/>
        </a:prstGeom>
        <a:solidFill xmlns:a="http://schemas.openxmlformats.org/drawingml/2006/main">
          <a:schemeClr val="bg1">
            <a:lumMod val="95000"/>
          </a:schemeClr>
        </a:solidFill>
        <a:ln xmlns:a="http://schemas.openxmlformats.org/drawingml/2006/main">
          <a:noFill/>
          <a:headEnd type="none" w="med" len="med"/>
          <a:tailEnd type="none" w="med" len="med"/>
        </a:ln>
        <a:effectLst xmlns:a="http://schemas.openxmlformats.org/drawingml/2006/main"/>
      </cdr:spPr>
      <cdr:style>
        <a:lnRef xmlns:a="http://schemas.openxmlformats.org/drawingml/2006/main" idx="1">
          <a:schemeClr val="accent2"/>
        </a:lnRef>
        <a:fillRef xmlns:a="http://schemas.openxmlformats.org/drawingml/2006/main" idx="3">
          <a:schemeClr val="accent2"/>
        </a:fillRef>
        <a:effectRef xmlns:a="http://schemas.openxmlformats.org/drawingml/2006/main" idx="2">
          <a:schemeClr val="accent2"/>
        </a:effectRef>
        <a:fontRef xmlns:a="http://schemas.openxmlformats.org/drawingml/2006/main" idx="minor">
          <a:schemeClr val="lt1"/>
        </a:fontRef>
      </cdr:style>
      <cdr:txBody>
        <a:bodyPr xmlns:a="http://schemas.openxmlformats.org/drawingml/2006/main"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xmlns:a="http://schemas.openxmlformats.org/drawingml/2006/main"/>
        <a:p xmlns:a="http://schemas.openxmlformats.org/drawingml/2006/main">
          <a:endParaRPr lang="en-US"/>
        </a:p>
      </cdr:txBody>
    </cdr:sp>
  </cdr:relSizeAnchor>
</c:userShapes>
</file>

<file path=ppt/handoutMasters/_rels/handoutMaster1.xml.rels><?xml version="1.0" encoding="UTF-8" standalone="yes"?>
<Relationships xmlns="http://schemas.openxmlformats.org/package/2006/relationships"><Relationship Id="rId1" Type="http://schemas.openxmlformats.org/officeDocument/2006/relationships/theme" Target="../theme/theme7.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6" name="Header Placeholder 5"/>
          <p:cNvSpPr>
            <a:spLocks noGrp="1"/>
          </p:cNvSpPr>
          <p:nvPr>
            <p:ph type="hdr" sz="quarter"/>
          </p:nvPr>
        </p:nvSpPr>
        <p:spPr>
          <a:xfrm>
            <a:off x="0" y="-11574"/>
            <a:ext cx="2971800" cy="457200"/>
          </a:xfrm>
          <a:prstGeom prst="rect">
            <a:avLst/>
          </a:prstGeom>
        </p:spPr>
        <p:txBody>
          <a:bodyPr vert="horz" lIns="91440" tIns="45720" rIns="91440" bIns="45720" rtlCol="0"/>
          <a:lstStyle>
            <a:lvl1pPr algn="l">
              <a:defRPr sz="1200"/>
            </a:lvl1pPr>
          </a:lstStyle>
          <a:p>
            <a:r>
              <a:rPr lang="en-US" dirty="0">
                <a:latin typeface="Segoe UI" pitchFamily="34" charset="0"/>
              </a:rPr>
              <a:t>Data Driven</a:t>
            </a:r>
          </a:p>
        </p:txBody>
      </p:sp>
      <p:sp>
        <p:nvSpPr>
          <p:cNvPr id="8" name="Footer Placeholder 7"/>
          <p:cNvSpPr>
            <a:spLocks noGrp="1"/>
          </p:cNvSpPr>
          <p:nvPr>
            <p:ph type="ftr" sz="quarter" idx="2"/>
          </p:nvPr>
        </p:nvSpPr>
        <p:spPr>
          <a:xfrm>
            <a:off x="0" y="8685213"/>
            <a:ext cx="5795010" cy="332434"/>
          </a:xfrm>
          <a:prstGeom prst="rect">
            <a:avLst/>
          </a:prstGeom>
        </p:spPr>
        <p:txBody>
          <a:bodyPr vert="horz" lIns="91440" tIns="45720" rIns="91440" bIns="45720" rtlCol="0" anchor="b"/>
          <a:lstStyle>
            <a:lvl1pPr algn="l">
              <a:defRPr sz="1200"/>
            </a:lvl1pPr>
          </a:lstStyle>
          <a:p>
            <a:pPr marL="398463" defTabSz="914099" eaLnBrk="0" hangingPunct="0"/>
            <a:r>
              <a:rPr lang="en-US" sz="400" dirty="0">
                <a:gradFill>
                  <a:gsLst>
                    <a:gs pos="0">
                      <a:schemeClr val="tx1"/>
                    </a:gs>
                    <a:gs pos="100000">
                      <a:schemeClr val="tx1"/>
                    </a:gs>
                  </a:gsLst>
                  <a:lin ang="5400000" scaled="0"/>
                </a:gradFill>
                <a:latin typeface="Segoe UI" pitchFamily="34" charset="0"/>
                <a:ea typeface="Segoe UI" pitchFamily="34" charset="0"/>
                <a:cs typeface="Segoe UI" pitchFamily="34" charset="0"/>
              </a:rPr>
              <a:t>© 2016 Microsoft Corporation. All rights reserved. MICROSOFT MAKES NO WARRANTIES, EXPRESS, IMPLIED OR STATUTORY, AS TO THE INFORMATION IN THIS PRESENTATION.</a:t>
            </a:r>
          </a:p>
        </p:txBody>
      </p:sp>
      <p:sp>
        <p:nvSpPr>
          <p:cNvPr id="9" name="Slide Number Placeholder 8"/>
          <p:cNvSpPr>
            <a:spLocks noGrp="1"/>
          </p:cNvSpPr>
          <p:nvPr>
            <p:ph type="sldNum" sz="quarter" idx="3"/>
          </p:nvPr>
        </p:nvSpPr>
        <p:spPr>
          <a:xfrm>
            <a:off x="5783579" y="8685213"/>
            <a:ext cx="1072833" cy="457200"/>
          </a:xfrm>
          <a:prstGeom prst="rect">
            <a:avLst/>
          </a:prstGeom>
        </p:spPr>
        <p:txBody>
          <a:bodyPr vert="horz" lIns="91440" tIns="45720" rIns="91440" bIns="45720" rtlCol="0" anchor="b"/>
          <a:lstStyle>
            <a:lvl1pPr algn="r">
              <a:defRPr sz="1200"/>
            </a:lvl1pPr>
          </a:lstStyle>
          <a:p>
            <a:fld id="{0EC9E9D6-92A0-482B-A603-C9BA7FFB8190}" type="slidenum">
              <a:rPr lang="en-US" smtClean="0">
                <a:latin typeface="Segoe UI" pitchFamily="34" charset="0"/>
              </a:rPr>
              <a:t>‹#›</a:t>
            </a:fld>
            <a:endParaRPr lang="en-US" dirty="0">
              <a:latin typeface="Segoe UI" pitchFamily="34" charset="0"/>
            </a:endParaRPr>
          </a:p>
        </p:txBody>
      </p:sp>
    </p:spTree>
    <p:extLst>
      <p:ext uri="{BB962C8B-B14F-4D97-AF65-F5344CB8AC3E}">
        <p14:creationId xmlns:p14="http://schemas.microsoft.com/office/powerpoint/2010/main" val="3904595630"/>
      </p:ext>
    </p:extLst>
  </p:cSld>
  <p:clrMap bg1="lt1" tx1="dk1" bg2="lt2" tx2="dk2" accent1="accent1" accent2="accent2" accent3="accent3" accent4="accent4" accent5="accent5" accent6="accent6" hlink="hlink" folHlink="folHlink"/>
  <p:hf/>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6.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8" name="Header Placeholder 7"/>
          <p:cNvSpPr>
            <a:spLocks noGrp="1"/>
          </p:cNvSpPr>
          <p:nvPr>
            <p:ph type="hdr" sz="quarter"/>
          </p:nvPr>
        </p:nvSpPr>
        <p:spPr>
          <a:xfrm>
            <a:off x="0" y="0"/>
            <a:ext cx="2971800" cy="457200"/>
          </a:xfrm>
          <a:prstGeom prst="rect">
            <a:avLst/>
          </a:prstGeom>
        </p:spPr>
        <p:txBody>
          <a:bodyPr vert="horz" lIns="91440" tIns="45720" rIns="91440" bIns="45720" rtlCol="0"/>
          <a:lstStyle>
            <a:lvl1pPr algn="l">
              <a:defRPr sz="1200">
                <a:latin typeface="Segoe UI" pitchFamily="34" charset="0"/>
              </a:defRPr>
            </a:lvl1pPr>
          </a:lstStyle>
          <a:p>
            <a:r>
              <a:rPr lang="en-US" dirty="0"/>
              <a:t>Data Driven</a:t>
            </a:r>
          </a:p>
        </p:txBody>
      </p:sp>
      <p:sp>
        <p:nvSpPr>
          <p:cNvPr id="9" name="Slide Image Placeholder 8"/>
          <p:cNvSpPr>
            <a:spLocks noGrp="1" noRot="1" noChangeAspect="1"/>
          </p:cNvSpPr>
          <p:nvPr>
            <p:ph type="sldImg" idx="2"/>
          </p:nvPr>
        </p:nvSpPr>
        <p:spPr>
          <a:xfrm>
            <a:off x="381000" y="685800"/>
            <a:ext cx="6096000" cy="3429000"/>
          </a:xfrm>
          <a:prstGeom prst="rect">
            <a:avLst/>
          </a:prstGeom>
          <a:noFill/>
          <a:ln w="12700">
            <a:solidFill>
              <a:prstClr val="black"/>
            </a:solidFill>
          </a:ln>
        </p:spPr>
        <p:txBody>
          <a:bodyPr vert="horz" lIns="91440" tIns="45720" rIns="91440" bIns="45720" rtlCol="0" anchor="ctr"/>
          <a:lstStyle/>
          <a:p>
            <a:endParaRPr lang="en-US" dirty="0"/>
          </a:p>
        </p:txBody>
      </p:sp>
      <p:sp>
        <p:nvSpPr>
          <p:cNvPr id="10" name="Footer Placeholder 9"/>
          <p:cNvSpPr>
            <a:spLocks noGrp="1"/>
          </p:cNvSpPr>
          <p:nvPr>
            <p:ph type="ftr" sz="quarter" idx="4"/>
          </p:nvPr>
        </p:nvSpPr>
        <p:spPr>
          <a:xfrm>
            <a:off x="0" y="8686800"/>
            <a:ext cx="5920740" cy="355964"/>
          </a:xfrm>
          <a:prstGeom prst="rect">
            <a:avLst/>
          </a:prstGeom>
        </p:spPr>
        <p:txBody>
          <a:bodyPr vert="horz" lIns="91440" tIns="45720" rIns="91440" bIns="45720" rtlCol="0" anchor="b"/>
          <a:lstStyle>
            <a:lvl1pPr marL="571500" indent="0" algn="l">
              <a:defRPr sz="1200"/>
            </a:lvl1pPr>
          </a:lstStyle>
          <a:p>
            <a:pPr defTabSz="914099" eaLnBrk="0" hangingPunct="0"/>
            <a:r>
              <a:rPr lang="en-US" sz="400" dirty="0">
                <a:gradFill>
                  <a:gsLst>
                    <a:gs pos="0">
                      <a:prstClr val="black"/>
                    </a:gs>
                    <a:gs pos="100000">
                      <a:prstClr val="black"/>
                    </a:gs>
                  </a:gsLst>
                  <a:lin ang="5400000" scaled="0"/>
                </a:gradFill>
                <a:latin typeface="Segoe UI" pitchFamily="34" charset="0"/>
                <a:ea typeface="Segoe UI" pitchFamily="34" charset="0"/>
                <a:cs typeface="Segoe UI" pitchFamily="34" charset="0"/>
              </a:rPr>
              <a:t>© 2016 Microsoft Corporation. All rights reserved. MICROSOFT MAKES NO WARRANTIES, EXPRESS, IMPLIED OR STATUTORY, AS TO THE INFORMATION IN THIS PRESENTATION.</a:t>
            </a:r>
          </a:p>
        </p:txBody>
      </p:sp>
      <p:sp>
        <p:nvSpPr>
          <p:cNvPr id="11" name="Date Placeholder 10"/>
          <p:cNvSpPr>
            <a:spLocks noGrp="1"/>
          </p:cNvSpPr>
          <p:nvPr>
            <p:ph type="dt" idx="1"/>
          </p:nvPr>
        </p:nvSpPr>
        <p:spPr>
          <a:xfrm>
            <a:off x="3884613" y="0"/>
            <a:ext cx="2971800" cy="457200"/>
          </a:xfrm>
          <a:prstGeom prst="rect">
            <a:avLst/>
          </a:prstGeom>
        </p:spPr>
        <p:txBody>
          <a:bodyPr vert="horz" lIns="91440" tIns="45720" rIns="91440" bIns="45720" rtlCol="0"/>
          <a:lstStyle>
            <a:lvl1pPr algn="r">
              <a:defRPr sz="1200">
                <a:latin typeface="Segoe UI" pitchFamily="34" charset="0"/>
              </a:defRPr>
            </a:lvl1pPr>
          </a:lstStyle>
          <a:p>
            <a:fld id="{38EEC551-8CDA-4EB6-89BB-2A86C9F091C8}" type="datetime8">
              <a:rPr lang="en-US" smtClean="0"/>
              <a:t>3/16/2016 4:13 PM</a:t>
            </a:fld>
            <a:endParaRPr lang="en-US" dirty="0"/>
          </a:p>
        </p:txBody>
      </p:sp>
      <p:sp>
        <p:nvSpPr>
          <p:cNvPr id="12" name="Notes Placeholder 11"/>
          <p:cNvSpPr>
            <a:spLocks noGrp="1"/>
          </p:cNvSpPr>
          <p:nvPr>
            <p:ph type="body" sz="quarter" idx="3"/>
          </p:nvPr>
        </p:nvSpPr>
        <p:spPr>
          <a:xfrm>
            <a:off x="685800" y="4343400"/>
            <a:ext cx="5486400" cy="411480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3" name="Slide Number Placeholder 12"/>
          <p:cNvSpPr>
            <a:spLocks noGrp="1"/>
          </p:cNvSpPr>
          <p:nvPr>
            <p:ph type="sldNum" sz="quarter" idx="5"/>
          </p:nvPr>
        </p:nvSpPr>
        <p:spPr>
          <a:xfrm>
            <a:off x="5909309" y="8685213"/>
            <a:ext cx="947103" cy="457200"/>
          </a:xfrm>
          <a:prstGeom prst="rect">
            <a:avLst/>
          </a:prstGeom>
        </p:spPr>
        <p:txBody>
          <a:bodyPr vert="horz" lIns="91440" tIns="45720" rIns="91440" bIns="45720" rtlCol="0" anchor="b"/>
          <a:lstStyle>
            <a:lvl1pPr algn="r">
              <a:defRPr sz="1200">
                <a:latin typeface="Segoe UI" pitchFamily="34" charset="0"/>
              </a:defRPr>
            </a:lvl1pPr>
          </a:lstStyle>
          <a:p>
            <a:fld id="{B4008EB6-D09E-4580-8CD6-DDB14511944F}" type="slidenum">
              <a:rPr lang="en-US" smtClean="0"/>
              <a:pPr/>
              <a:t>‹#›</a:t>
            </a:fld>
            <a:endParaRPr lang="en-US" dirty="0"/>
          </a:p>
        </p:txBody>
      </p:sp>
    </p:spTree>
    <p:extLst>
      <p:ext uri="{BB962C8B-B14F-4D97-AF65-F5344CB8AC3E}">
        <p14:creationId xmlns:p14="http://schemas.microsoft.com/office/powerpoint/2010/main" val="2624648265"/>
      </p:ext>
    </p:extLst>
  </p:cSld>
  <p:clrMap bg1="lt1" tx1="dk1" bg2="lt2" tx2="dk2" accent1="accent1" accent2="accent2" accent3="accent3" accent4="accent4" accent5="accent5" accent6="accent6" hlink="hlink" folHlink="folHlink"/>
  <p:hf/>
  <p:notesStyle>
    <a:lvl1pPr marL="0" algn="l" defTabSz="932742" rtl="0" eaLnBrk="1" latinLnBrk="0" hangingPunct="1">
      <a:lnSpc>
        <a:spcPct val="90000"/>
      </a:lnSpc>
      <a:spcAft>
        <a:spcPts val="340"/>
      </a:spcAft>
      <a:defRPr sz="900" kern="1200">
        <a:solidFill>
          <a:schemeClr val="tx1"/>
        </a:solidFill>
        <a:latin typeface="Segoe UI Light" pitchFamily="34" charset="0"/>
        <a:ea typeface="+mn-ea"/>
        <a:cs typeface="+mn-cs"/>
      </a:defRPr>
    </a:lvl1pPr>
    <a:lvl2pPr marL="217262" indent="-107956" algn="l" defTabSz="932742" rtl="0" eaLnBrk="1" latinLnBrk="0" hangingPunct="1">
      <a:lnSpc>
        <a:spcPct val="90000"/>
      </a:lnSpc>
      <a:spcAft>
        <a:spcPts val="340"/>
      </a:spcAft>
      <a:buFont typeface="Arial" pitchFamily="34" charset="0"/>
      <a:buChar char="•"/>
      <a:defRPr sz="900" kern="1200">
        <a:solidFill>
          <a:schemeClr val="tx1"/>
        </a:solidFill>
        <a:latin typeface="Segoe UI Light" pitchFamily="34" charset="0"/>
        <a:ea typeface="+mn-ea"/>
        <a:cs typeface="+mn-cs"/>
      </a:defRPr>
    </a:lvl2pPr>
    <a:lvl3pPr marL="334664" indent="-117403" algn="l" defTabSz="932742" rtl="0" eaLnBrk="1" latinLnBrk="0" hangingPunct="1">
      <a:lnSpc>
        <a:spcPct val="90000"/>
      </a:lnSpc>
      <a:spcAft>
        <a:spcPts val="340"/>
      </a:spcAft>
      <a:buFont typeface="Arial" pitchFamily="34" charset="0"/>
      <a:buChar char="•"/>
      <a:defRPr sz="900" kern="1200">
        <a:solidFill>
          <a:schemeClr val="tx1"/>
        </a:solidFill>
        <a:latin typeface="Segoe UI Light" pitchFamily="34" charset="0"/>
        <a:ea typeface="+mn-ea"/>
        <a:cs typeface="+mn-cs"/>
      </a:defRPr>
    </a:lvl3pPr>
    <a:lvl4pPr marL="492551" indent="-149789" algn="l" defTabSz="932742" rtl="0" eaLnBrk="1" latinLnBrk="0" hangingPunct="1">
      <a:lnSpc>
        <a:spcPct val="90000"/>
      </a:lnSpc>
      <a:spcAft>
        <a:spcPts val="340"/>
      </a:spcAft>
      <a:buFont typeface="Arial" pitchFamily="34" charset="0"/>
      <a:buChar char="•"/>
      <a:defRPr sz="900" kern="1200">
        <a:solidFill>
          <a:schemeClr val="tx1"/>
        </a:solidFill>
        <a:latin typeface="Segoe UI Light" pitchFamily="34" charset="0"/>
        <a:ea typeface="+mn-ea"/>
        <a:cs typeface="+mn-cs"/>
      </a:defRPr>
    </a:lvl4pPr>
    <a:lvl5pPr marL="627496" indent="-117403" algn="l" defTabSz="932742" rtl="0" eaLnBrk="1" latinLnBrk="0" hangingPunct="1">
      <a:lnSpc>
        <a:spcPct val="90000"/>
      </a:lnSpc>
      <a:spcAft>
        <a:spcPts val="340"/>
      </a:spcAft>
      <a:buFont typeface="Arial" pitchFamily="34" charset="0"/>
      <a:buChar char="•"/>
      <a:defRPr sz="900" kern="1200">
        <a:solidFill>
          <a:schemeClr val="tx1"/>
        </a:solidFill>
        <a:latin typeface="Segoe UI Light" pitchFamily="34" charset="0"/>
        <a:ea typeface="+mn-ea"/>
        <a:cs typeface="+mn-cs"/>
      </a:defRPr>
    </a:lvl5pPr>
    <a:lvl6pPr marL="2331856" algn="l" defTabSz="932742" rtl="0" eaLnBrk="1" latinLnBrk="0" hangingPunct="1">
      <a:defRPr sz="1200" kern="1200">
        <a:solidFill>
          <a:schemeClr val="tx1"/>
        </a:solidFill>
        <a:latin typeface="+mn-lt"/>
        <a:ea typeface="+mn-ea"/>
        <a:cs typeface="+mn-cs"/>
      </a:defRPr>
    </a:lvl6pPr>
    <a:lvl7pPr marL="2798226" algn="l" defTabSz="932742" rtl="0" eaLnBrk="1" latinLnBrk="0" hangingPunct="1">
      <a:defRPr sz="1200" kern="1200">
        <a:solidFill>
          <a:schemeClr val="tx1"/>
        </a:solidFill>
        <a:latin typeface="+mn-lt"/>
        <a:ea typeface="+mn-ea"/>
        <a:cs typeface="+mn-cs"/>
      </a:defRPr>
    </a:lvl7pPr>
    <a:lvl8pPr marL="3264597" algn="l" defTabSz="932742" rtl="0" eaLnBrk="1" latinLnBrk="0" hangingPunct="1">
      <a:defRPr sz="1200" kern="1200">
        <a:solidFill>
          <a:schemeClr val="tx1"/>
        </a:solidFill>
        <a:latin typeface="+mn-lt"/>
        <a:ea typeface="+mn-ea"/>
        <a:cs typeface="+mn-cs"/>
      </a:defRPr>
    </a:lvl8pPr>
    <a:lvl9pPr marL="3730969" algn="l" defTabSz="932742"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3" Type="http://schemas.openxmlformats.org/officeDocument/2006/relationships/hyperlink" Target="https://blogs.technet.microsoft.com/dataplatforminsider/2015/11/04/fast-backup-and-restore-with-file-snapshot-backup/" TargetMode="External"/><Relationship Id="rId2" Type="http://schemas.openxmlformats.org/officeDocument/2006/relationships/slide" Target="../slides/slide12.xml"/><Relationship Id="rId1" Type="http://schemas.openxmlformats.org/officeDocument/2006/relationships/notesMaster" Target="../notesMasters/notesMaster1.xml"/><Relationship Id="rId4" Type="http://schemas.openxmlformats.org/officeDocument/2006/relationships/hyperlink" Target="https://msdn.microsoft.com/en-US/library/mt169363.aspx" TargetMode="Externa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Header Placeholder 3"/>
          <p:cNvSpPr>
            <a:spLocks noGrp="1"/>
          </p:cNvSpPr>
          <p:nvPr>
            <p:ph type="hdr" sz="quarter" idx="10"/>
          </p:nvPr>
        </p:nvSpPr>
        <p:spPr/>
        <p:txBody>
          <a:bodyPr/>
          <a:lstStyle/>
          <a:p>
            <a:r>
              <a:rPr lang="en-US"/>
              <a:t>Data Driven</a:t>
            </a:r>
            <a:endParaRPr lang="en-US" dirty="0"/>
          </a:p>
        </p:txBody>
      </p:sp>
      <p:sp>
        <p:nvSpPr>
          <p:cNvPr id="5" name="Footer Placeholder 4"/>
          <p:cNvSpPr>
            <a:spLocks noGrp="1"/>
          </p:cNvSpPr>
          <p:nvPr>
            <p:ph type="ftr" sz="quarter" idx="11"/>
          </p:nvPr>
        </p:nvSpPr>
        <p:spPr/>
        <p:txBody>
          <a:bodyPr/>
          <a:lstStyle/>
          <a:p>
            <a:pPr defTabSz="914099" eaLnBrk="0" hangingPunct="0"/>
            <a:r>
              <a:rPr lang="en-US" sz="400">
                <a:gradFill>
                  <a:gsLst>
                    <a:gs pos="0">
                      <a:prstClr val="black"/>
                    </a:gs>
                    <a:gs pos="100000">
                      <a:prstClr val="black"/>
                    </a:gs>
                  </a:gsLst>
                  <a:lin ang="5400000" scaled="0"/>
                </a:gradFill>
                <a:latin typeface="Segoe UI" pitchFamily="34" charset="0"/>
                <a:ea typeface="Segoe UI" pitchFamily="34" charset="0"/>
                <a:cs typeface="Segoe UI" pitchFamily="34" charset="0"/>
              </a:rPr>
              <a:t>© 2016 Microsoft Corporation. All rights reserved. MICROSOFT MAKES NO WARRANTIES, EXPRESS, IMPLIED OR STATUTORY, AS TO THE INFORMATION IN THIS PRESENTATION.</a:t>
            </a:r>
            <a:endParaRPr lang="en-US" sz="400" dirty="0">
              <a:gradFill>
                <a:gsLst>
                  <a:gs pos="0">
                    <a:prstClr val="black"/>
                  </a:gs>
                  <a:gs pos="100000">
                    <a:prstClr val="black"/>
                  </a:gs>
                </a:gsLst>
                <a:lin ang="5400000" scaled="0"/>
              </a:gradFill>
              <a:latin typeface="Segoe UI" pitchFamily="34" charset="0"/>
              <a:ea typeface="Segoe UI" pitchFamily="34" charset="0"/>
              <a:cs typeface="Segoe UI" pitchFamily="34" charset="0"/>
            </a:endParaRPr>
          </a:p>
        </p:txBody>
      </p:sp>
      <p:sp>
        <p:nvSpPr>
          <p:cNvPr id="6" name="Date Placeholder 5"/>
          <p:cNvSpPr>
            <a:spLocks noGrp="1"/>
          </p:cNvSpPr>
          <p:nvPr>
            <p:ph type="dt" idx="12"/>
          </p:nvPr>
        </p:nvSpPr>
        <p:spPr/>
        <p:txBody>
          <a:bodyPr/>
          <a:lstStyle/>
          <a:p>
            <a:fld id="{38EEC551-8CDA-4EB6-89BB-2A86C9F091C8}" type="datetime8">
              <a:rPr lang="en-US" smtClean="0"/>
              <a:t>3/16/2016 4:13 PM</a:t>
            </a:fld>
            <a:endParaRPr lang="en-US" dirty="0"/>
          </a:p>
        </p:txBody>
      </p:sp>
      <p:sp>
        <p:nvSpPr>
          <p:cNvPr id="7" name="Slide Number Placeholder 6"/>
          <p:cNvSpPr>
            <a:spLocks noGrp="1"/>
          </p:cNvSpPr>
          <p:nvPr>
            <p:ph type="sldNum" sz="quarter" idx="13"/>
          </p:nvPr>
        </p:nvSpPr>
        <p:spPr/>
        <p:txBody>
          <a:bodyPr/>
          <a:lstStyle/>
          <a:p>
            <a:fld id="{B4008EB6-D09E-4580-8CD6-DDB14511944F}" type="slidenum">
              <a:rPr lang="en-US" smtClean="0"/>
              <a:pPr/>
              <a:t>1</a:t>
            </a:fld>
            <a:endParaRPr lang="en-US" dirty="0"/>
          </a:p>
        </p:txBody>
      </p:sp>
    </p:spTree>
    <p:extLst>
      <p:ext uri="{BB962C8B-B14F-4D97-AF65-F5344CB8AC3E}">
        <p14:creationId xmlns:p14="http://schemas.microsoft.com/office/powerpoint/2010/main" val="3185948526"/>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SQL Server 2016 enables new hybrid</a:t>
            </a:r>
            <a:r>
              <a:rPr lang="en-US" baseline="0" dirty="0"/>
              <a:t> cloud solutions that can help you reduce CAPEX and OPEX while improving Mission Critical scenarios such as DR.</a:t>
            </a:r>
          </a:p>
          <a:p>
            <a:endParaRPr lang="en-US" baseline="0" dirty="0"/>
          </a:p>
          <a:p>
            <a:r>
              <a:rPr lang="en-US" baseline="0" dirty="0"/>
              <a:t>You can also enable a disaster recovery scenario with lower RTO (recovery time objective) and better RPO (recovery point objective) in the cloud. In this scenario you can add asynchronous replicas to </a:t>
            </a:r>
            <a:r>
              <a:rPr lang="en-US" sz="1000" kern="1200" dirty="0">
                <a:ln>
                  <a:solidFill>
                    <a:srgbClr val="FFFFFF">
                      <a:alpha val="0"/>
                    </a:srgbClr>
                  </a:solidFill>
                </a:ln>
                <a:solidFill>
                  <a:schemeClr val="tx1"/>
                </a:solidFill>
                <a:latin typeface="Segoe UI Light" pitchFamily="34" charset="0"/>
                <a:ea typeface="Segoe UI" panose="020B0502040204020203" pitchFamily="34" charset="0"/>
                <a:cs typeface="Segoe UI" panose="020B0502040204020203" pitchFamily="34" charset="0"/>
              </a:rPr>
              <a:t>Microsoft</a:t>
            </a:r>
            <a:r>
              <a:rPr lang="en-US" baseline="0" dirty="0"/>
              <a:t> Azure Virtual Machines and do them simply with an Add Replica wizard that makes it a point and click experience directly in SSMS (SQL Server Management Studio). As soon as a transaction is committed on-premises it is sent asynchronously to the </a:t>
            </a:r>
            <a:r>
              <a:rPr lang="en-US" sz="1000" kern="1200" dirty="0">
                <a:ln>
                  <a:solidFill>
                    <a:srgbClr val="FFFFFF">
                      <a:alpha val="0"/>
                    </a:srgbClr>
                  </a:solidFill>
                </a:ln>
                <a:solidFill>
                  <a:schemeClr val="tx1"/>
                </a:solidFill>
                <a:latin typeface="Segoe UI Light" pitchFamily="34" charset="0"/>
                <a:ea typeface="Segoe UI" panose="020B0502040204020203" pitchFamily="34" charset="0"/>
                <a:cs typeface="Segoe UI" panose="020B0502040204020203" pitchFamily="34" charset="0"/>
              </a:rPr>
              <a:t>Microsoft</a:t>
            </a:r>
            <a:r>
              <a:rPr lang="en-US" baseline="0" dirty="0"/>
              <a:t> Azure replica. We still recommend you keep your synchronous replica on-premises, but by having the additional replicas in </a:t>
            </a:r>
            <a:r>
              <a:rPr lang="en-US" sz="1000" kern="1200" dirty="0">
                <a:ln>
                  <a:solidFill>
                    <a:srgbClr val="FFFFFF">
                      <a:alpha val="0"/>
                    </a:srgbClr>
                  </a:solidFill>
                </a:ln>
                <a:solidFill>
                  <a:schemeClr val="tx1"/>
                </a:solidFill>
                <a:latin typeface="Segoe UI Light" pitchFamily="34" charset="0"/>
                <a:ea typeface="Segoe UI" panose="020B0502040204020203" pitchFamily="34" charset="0"/>
                <a:cs typeface="Segoe UI" panose="020B0502040204020203" pitchFamily="34" charset="0"/>
              </a:rPr>
              <a:t>Microsoft</a:t>
            </a:r>
            <a:r>
              <a:rPr lang="en-US" baseline="0" dirty="0"/>
              <a:t> Azure again you gain improved DR and can reduce your CAPEX and OPEX costs of physically </a:t>
            </a:r>
            <a:r>
              <a:rPr lang="en-US" baseline="0" dirty="0" err="1"/>
              <a:t>maintiaing</a:t>
            </a:r>
            <a:r>
              <a:rPr lang="en-US" baseline="0" dirty="0"/>
              <a:t> additional hardware in additional data centers. Also the replicas in Microsoft Azure can be efficiently utilized to take care of read functionality like BI reporting or also utilized for doing backups, speeding up the backup to Microsoft Azure process as the secondary is in Microsoft Azure already.</a:t>
            </a:r>
          </a:p>
          <a:p>
            <a:endParaRPr lang="en-US" baseline="0" dirty="0"/>
          </a:p>
          <a:p>
            <a:pPr lvl="0"/>
            <a:r>
              <a:rPr lang="en-US" sz="900" kern="1200" dirty="0">
                <a:solidFill>
                  <a:schemeClr val="tx1"/>
                </a:solidFill>
                <a:effectLst/>
                <a:latin typeface="Segoe UI Light" pitchFamily="34" charset="0"/>
                <a:ea typeface="+mn-ea"/>
                <a:cs typeface="+mn-cs"/>
              </a:rPr>
              <a:t>We’ve now added load balancing of readable </a:t>
            </a:r>
            <a:r>
              <a:rPr lang="en-US" sz="900" kern="1200" dirty="0" err="1">
                <a:solidFill>
                  <a:schemeClr val="tx1"/>
                </a:solidFill>
                <a:effectLst/>
                <a:latin typeface="Segoe UI Light" pitchFamily="34" charset="0"/>
                <a:ea typeface="+mn-ea"/>
                <a:cs typeface="+mn-cs"/>
              </a:rPr>
              <a:t>secondaries</a:t>
            </a:r>
            <a:r>
              <a:rPr lang="en-US" sz="900" kern="1200" dirty="0">
                <a:solidFill>
                  <a:schemeClr val="tx1"/>
                </a:solidFill>
                <a:effectLst/>
                <a:latin typeface="Segoe UI Light" pitchFamily="34" charset="0"/>
                <a:ea typeface="+mn-ea"/>
                <a:cs typeface="+mn-cs"/>
              </a:rPr>
              <a:t> to Always On. This is great if you are going to put readable </a:t>
            </a:r>
            <a:r>
              <a:rPr lang="en-US" sz="900" kern="1200" dirty="0" err="1">
                <a:solidFill>
                  <a:schemeClr val="tx1"/>
                </a:solidFill>
                <a:effectLst/>
                <a:latin typeface="Segoe UI Light" pitchFamily="34" charset="0"/>
                <a:ea typeface="+mn-ea"/>
                <a:cs typeface="+mn-cs"/>
              </a:rPr>
              <a:t>secondaries</a:t>
            </a:r>
            <a:r>
              <a:rPr lang="en-US" sz="900" kern="1200" dirty="0">
                <a:solidFill>
                  <a:schemeClr val="tx1"/>
                </a:solidFill>
                <a:effectLst/>
                <a:latin typeface="Segoe UI Light" pitchFamily="34" charset="0"/>
                <a:ea typeface="+mn-ea"/>
                <a:cs typeface="+mn-cs"/>
              </a:rPr>
              <a:t> in Azure or in another data center. It allows you to offload a lot of your BI reporting, even your backups, to these </a:t>
            </a:r>
            <a:r>
              <a:rPr lang="en-US" sz="900" kern="1200" dirty="0" err="1">
                <a:solidFill>
                  <a:schemeClr val="tx1"/>
                </a:solidFill>
                <a:effectLst/>
                <a:latin typeface="Segoe UI Light" pitchFamily="34" charset="0"/>
                <a:ea typeface="+mn-ea"/>
                <a:cs typeface="+mn-cs"/>
              </a:rPr>
              <a:t>secondaries</a:t>
            </a:r>
            <a:r>
              <a:rPr lang="en-US" sz="900" kern="1200" dirty="0">
                <a:solidFill>
                  <a:schemeClr val="tx1"/>
                </a:solidFill>
                <a:effectLst/>
                <a:latin typeface="Segoe UI Light" pitchFamily="34" charset="0"/>
                <a:ea typeface="+mn-ea"/>
                <a:cs typeface="+mn-cs"/>
              </a:rPr>
              <a:t>, and if they are load balanced, it improves your overall performance and scalability significantly. </a:t>
            </a:r>
            <a:endParaRPr lang="en-US" sz="1000" kern="1200" dirty="0">
              <a:solidFill>
                <a:schemeClr val="tx1"/>
              </a:solidFill>
              <a:effectLst/>
              <a:latin typeface="Segoe UI Light" pitchFamily="34" charset="0"/>
              <a:ea typeface="+mn-ea"/>
              <a:cs typeface="+mn-cs"/>
            </a:endParaRPr>
          </a:p>
          <a:p>
            <a:pPr lvl="0"/>
            <a:endParaRPr lang="en-US" sz="900" kern="1200" dirty="0">
              <a:solidFill>
                <a:schemeClr val="tx1"/>
              </a:solidFill>
              <a:effectLst/>
              <a:latin typeface="Segoe UI Light" pitchFamily="34" charset="0"/>
              <a:ea typeface="+mn-ea"/>
              <a:cs typeface="+mn-cs"/>
            </a:endParaRPr>
          </a:p>
          <a:p>
            <a:pPr lvl="0"/>
            <a:r>
              <a:rPr lang="en-US" sz="900" kern="1200" dirty="0">
                <a:solidFill>
                  <a:schemeClr val="tx1"/>
                </a:solidFill>
                <a:effectLst/>
                <a:latin typeface="Segoe UI Light" pitchFamily="34" charset="0"/>
                <a:ea typeface="+mn-ea"/>
                <a:cs typeface="+mn-cs"/>
              </a:rPr>
              <a:t>Since we depend on Windows Server clustering, there are benefits from the infrastructure side too.  Windows Server 2016 removes the need to domain join your </a:t>
            </a:r>
            <a:r>
              <a:rPr lang="en-US" sz="900" kern="1200" dirty="0" err="1">
                <a:solidFill>
                  <a:schemeClr val="tx1"/>
                </a:solidFill>
                <a:effectLst/>
                <a:latin typeface="Segoe UI Light" pitchFamily="34" charset="0"/>
                <a:ea typeface="+mn-ea"/>
                <a:cs typeface="+mn-cs"/>
              </a:rPr>
              <a:t>AlwaysOn</a:t>
            </a:r>
            <a:r>
              <a:rPr lang="en-US" sz="900" kern="1200" dirty="0">
                <a:solidFill>
                  <a:schemeClr val="tx1"/>
                </a:solidFill>
                <a:effectLst/>
                <a:latin typeface="Segoe UI Light" pitchFamily="34" charset="0"/>
                <a:ea typeface="+mn-ea"/>
                <a:cs typeface="+mn-cs"/>
              </a:rPr>
              <a:t> node. </a:t>
            </a:r>
            <a:endParaRPr lang="en-US" sz="1000" kern="1200" dirty="0">
              <a:solidFill>
                <a:schemeClr val="tx1"/>
              </a:solidFill>
              <a:effectLst/>
              <a:latin typeface="Segoe UI Light" pitchFamily="34" charset="0"/>
              <a:ea typeface="+mn-ea"/>
              <a:cs typeface="+mn-cs"/>
            </a:endParaRPr>
          </a:p>
          <a:p>
            <a:pPr lvl="1"/>
            <a:r>
              <a:rPr lang="en-US" sz="900" kern="1200" dirty="0">
                <a:solidFill>
                  <a:schemeClr val="tx1"/>
                </a:solidFill>
                <a:effectLst/>
                <a:latin typeface="Segoe UI Light" pitchFamily="34" charset="0"/>
                <a:ea typeface="+mn-ea"/>
                <a:cs typeface="+mn-cs"/>
              </a:rPr>
              <a:t>This is especially great for those of you who have wanted to always use Azure in a hybrid way but been restricted by governance policies that don’t allow for domain joining.  </a:t>
            </a:r>
            <a:endParaRPr lang="en-US" sz="1000" kern="1200" dirty="0">
              <a:solidFill>
                <a:schemeClr val="tx1"/>
              </a:solidFill>
              <a:effectLst/>
              <a:latin typeface="Segoe UI Light" pitchFamily="34" charset="0"/>
              <a:ea typeface="+mn-ea"/>
              <a:cs typeface="+mn-cs"/>
            </a:endParaRPr>
          </a:p>
          <a:p>
            <a:endParaRPr lang="en-US" baseline="0" dirty="0"/>
          </a:p>
          <a:p>
            <a:endParaRPr lang="en-US" baseline="0" dirty="0"/>
          </a:p>
        </p:txBody>
      </p:sp>
      <p:sp>
        <p:nvSpPr>
          <p:cNvPr id="4" name="Header Placeholder 3"/>
          <p:cNvSpPr>
            <a:spLocks noGrp="1"/>
          </p:cNvSpPr>
          <p:nvPr>
            <p:ph type="hdr" sz="quarter" idx="10"/>
          </p:nvPr>
        </p:nvSpPr>
        <p:spPr/>
        <p:txBody>
          <a:bodyPr/>
          <a:lstStyle/>
          <a:p>
            <a:pPr marL="0" marR="0" lvl="0" indent="0" algn="l" defTabSz="932404"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gradFill>
                  <a:gsLst>
                    <a:gs pos="0">
                      <a:prstClr val="black">
                        <a:lumMod val="50000"/>
                      </a:prstClr>
                    </a:gs>
                    <a:gs pos="100000">
                      <a:prstClr val="black">
                        <a:lumMod val="50000"/>
                      </a:prstClr>
                    </a:gs>
                  </a:gsLst>
                  <a:lin ang="5400000" scaled="0"/>
                </a:gradFill>
                <a:effectLst/>
                <a:uLnTx/>
                <a:uFillTx/>
                <a:latin typeface="Segoe UI" pitchFamily="34" charset="0"/>
                <a:ea typeface="+mn-ea"/>
                <a:cs typeface="+mn-cs"/>
              </a:rPr>
              <a:t>Server &amp; Tools Business</a:t>
            </a:r>
            <a:endParaRPr kumimoji="0" lang="en-US" sz="1200" b="0" i="0" u="none" strike="noStrike" kern="1200" cap="none" spc="0" normalizeH="0" baseline="0" noProof="0" dirty="0">
              <a:ln>
                <a:noFill/>
              </a:ln>
              <a:gradFill>
                <a:gsLst>
                  <a:gs pos="0">
                    <a:prstClr val="black">
                      <a:lumMod val="50000"/>
                    </a:prstClr>
                  </a:gs>
                  <a:gs pos="100000">
                    <a:prstClr val="black">
                      <a:lumMod val="50000"/>
                    </a:prstClr>
                  </a:gs>
                </a:gsLst>
                <a:lin ang="5400000" scaled="0"/>
              </a:gradFill>
              <a:effectLst/>
              <a:uLnTx/>
              <a:uFillTx/>
              <a:latin typeface="Segoe UI" pitchFamily="34" charset="0"/>
              <a:ea typeface="+mn-ea"/>
              <a:cs typeface="+mn-cs"/>
            </a:endParaRPr>
          </a:p>
        </p:txBody>
      </p:sp>
      <p:sp>
        <p:nvSpPr>
          <p:cNvPr id="5" name="Footer Placeholder 4"/>
          <p:cNvSpPr>
            <a:spLocks noGrp="1"/>
          </p:cNvSpPr>
          <p:nvPr>
            <p:ph type="ftr" sz="quarter" idx="11"/>
          </p:nvPr>
        </p:nvSpPr>
        <p:spPr/>
        <p:txBody>
          <a:bodyPr/>
          <a:lstStyle/>
          <a:p>
            <a:pPr marL="571500" marR="0" lvl="0" indent="0" algn="l" defTabSz="914099" rtl="0" eaLnBrk="0" fontAlgn="auto" latinLnBrk="0" hangingPunct="0">
              <a:lnSpc>
                <a:spcPct val="100000"/>
              </a:lnSpc>
              <a:spcBef>
                <a:spcPts val="0"/>
              </a:spcBef>
              <a:spcAft>
                <a:spcPts val="0"/>
              </a:spcAft>
              <a:buClrTx/>
              <a:buSzTx/>
              <a:buFontTx/>
              <a:buNone/>
              <a:tabLst/>
              <a:defRPr/>
            </a:pPr>
            <a:r>
              <a:rPr kumimoji="0" lang="en-US" sz="400" b="0" i="0" u="none" strike="noStrike" kern="1200" cap="none" spc="0" normalizeH="0" baseline="0" noProof="0">
                <a:ln>
                  <a:noFill/>
                </a:ln>
                <a:gradFill>
                  <a:gsLst>
                    <a:gs pos="0">
                      <a:prstClr val="black"/>
                    </a:gs>
                    <a:gs pos="100000">
                      <a:prstClr val="black"/>
                    </a:gs>
                  </a:gsLst>
                  <a:lin ang="5400000" scaled="0"/>
                </a:gradFill>
                <a:effectLst/>
                <a:uLnTx/>
                <a:uFillTx/>
                <a:latin typeface="Segoe UI" pitchFamily="34" charset="0"/>
                <a:ea typeface="Segoe UI" pitchFamily="34" charset="0"/>
                <a:cs typeface="Segoe UI" pitchFamily="34" charset="0"/>
              </a:rPr>
              <a:t>© 2012 Microsoft Corporation. All rights reserved. Microsoft, Windows, and other product names are or may be registered trademarks and/or trademarks in the U.S. and/or other countries.</a:t>
            </a:r>
          </a:p>
          <a:p>
            <a:pPr marL="571500" marR="0" lvl="0" indent="0" algn="l" defTabSz="914099" rtl="0" eaLnBrk="0" fontAlgn="auto" latinLnBrk="0" hangingPunct="0">
              <a:lnSpc>
                <a:spcPct val="100000"/>
              </a:lnSpc>
              <a:spcBef>
                <a:spcPts val="0"/>
              </a:spcBef>
              <a:spcAft>
                <a:spcPts val="0"/>
              </a:spcAft>
              <a:buClrTx/>
              <a:buSzTx/>
              <a:buFontTx/>
              <a:buNone/>
              <a:tabLst/>
              <a:defRPr/>
            </a:pPr>
            <a:r>
              <a:rPr kumimoji="0" lang="en-US" sz="400" b="0" i="0" u="none" strike="noStrike" kern="1200" cap="none" spc="0" normalizeH="0" baseline="0" noProof="0">
                <a:ln>
                  <a:noFill/>
                </a:ln>
                <a:gradFill>
                  <a:gsLst>
                    <a:gs pos="0">
                      <a:prstClr val="black"/>
                    </a:gs>
                    <a:gs pos="100000">
                      <a:prstClr val="black"/>
                    </a:gs>
                  </a:gsLst>
                  <a:lin ang="5400000" scaled="0"/>
                </a:gradFill>
                <a:effectLst/>
                <a:uLnTx/>
                <a:uFillTx/>
                <a:latin typeface="Segoe UI" pitchFamily="34" charset="0"/>
                <a:ea typeface="Segoe UI" pitchFamily="34" charset="0"/>
                <a:cs typeface="Segoe UI" pitchFamily="34" charset="0"/>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MICROSOFT MAKES NO WARRANTIES, EXPRESS, IMPLIED OR STATUTORY, AS TO THE INFORMATION IN THIS PRESENTATION.</a:t>
            </a:r>
            <a:endParaRPr kumimoji="0" lang="en-US" sz="400" b="0" i="0" u="none" strike="noStrike" kern="1200" cap="none" spc="0" normalizeH="0" baseline="0" noProof="0" dirty="0">
              <a:ln>
                <a:noFill/>
              </a:ln>
              <a:gradFill>
                <a:gsLst>
                  <a:gs pos="0">
                    <a:prstClr val="black"/>
                  </a:gs>
                  <a:gs pos="100000">
                    <a:prstClr val="black"/>
                  </a:gs>
                </a:gsLst>
                <a:lin ang="5400000" scaled="0"/>
              </a:gradFill>
              <a:effectLst/>
              <a:uLnTx/>
              <a:uFillTx/>
              <a:latin typeface="Segoe UI" pitchFamily="34" charset="0"/>
              <a:ea typeface="Segoe UI" pitchFamily="34" charset="0"/>
              <a:cs typeface="Segoe UI" pitchFamily="34" charset="0"/>
            </a:endParaRPr>
          </a:p>
        </p:txBody>
      </p:sp>
      <p:sp>
        <p:nvSpPr>
          <p:cNvPr id="6" name="Date Placeholder 5"/>
          <p:cNvSpPr>
            <a:spLocks noGrp="1"/>
          </p:cNvSpPr>
          <p:nvPr>
            <p:ph type="dt" idx="12"/>
          </p:nvPr>
        </p:nvSpPr>
        <p:spPr/>
        <p:txBody>
          <a:bodyPr/>
          <a:lstStyle/>
          <a:p>
            <a:pPr marL="0" marR="0" lvl="0" indent="0" algn="r" defTabSz="932404" rtl="0" eaLnBrk="1" fontAlgn="auto" latinLnBrk="0" hangingPunct="1">
              <a:lnSpc>
                <a:spcPct val="100000"/>
              </a:lnSpc>
              <a:spcBef>
                <a:spcPts val="0"/>
              </a:spcBef>
              <a:spcAft>
                <a:spcPts val="0"/>
              </a:spcAft>
              <a:buClrTx/>
              <a:buSzTx/>
              <a:buFontTx/>
              <a:buNone/>
              <a:tabLst/>
              <a:defRPr/>
            </a:pPr>
            <a:fld id="{D05D478A-9C86-4D35-94F4-43ACBC67324B}" type="datetime1">
              <a:rPr kumimoji="0" lang="en-US" sz="1200" b="0" i="0" u="none" strike="noStrike" kern="1200" cap="none" spc="0" normalizeH="0" baseline="0" noProof="0" smtClean="0">
                <a:ln>
                  <a:noFill/>
                </a:ln>
                <a:solidFill>
                  <a:prstClr val="black"/>
                </a:solidFill>
                <a:effectLst/>
                <a:uLnTx/>
                <a:uFillTx/>
                <a:latin typeface="Segoe UI" pitchFamily="34" charset="0"/>
                <a:ea typeface="+mn-ea"/>
                <a:cs typeface="+mn-cs"/>
              </a:rPr>
              <a:pPr marL="0" marR="0" lvl="0" indent="0" algn="r" defTabSz="932404" rtl="0" eaLnBrk="1" fontAlgn="auto" latinLnBrk="0" hangingPunct="1">
                <a:lnSpc>
                  <a:spcPct val="100000"/>
                </a:lnSpc>
                <a:spcBef>
                  <a:spcPts val="0"/>
                </a:spcBef>
                <a:spcAft>
                  <a:spcPts val="0"/>
                </a:spcAft>
                <a:buClrTx/>
                <a:buSzTx/>
                <a:buFontTx/>
                <a:buNone/>
                <a:tabLst/>
                <a:defRPr/>
              </a:pPr>
              <a:t>3/16/2016</a:t>
            </a:fld>
            <a:endParaRPr kumimoji="0" lang="en-US" sz="1200" b="0" i="0" u="none" strike="noStrike" kern="1200" cap="none" spc="0" normalizeH="0" baseline="0" noProof="0" dirty="0">
              <a:ln>
                <a:noFill/>
              </a:ln>
              <a:solidFill>
                <a:prstClr val="black"/>
              </a:solidFill>
              <a:effectLst/>
              <a:uLnTx/>
              <a:uFillTx/>
              <a:latin typeface="Segoe UI" pitchFamily="34" charset="0"/>
              <a:ea typeface="+mn-ea"/>
              <a:cs typeface="+mn-cs"/>
            </a:endParaRPr>
          </a:p>
        </p:txBody>
      </p:sp>
      <p:sp>
        <p:nvSpPr>
          <p:cNvPr id="7" name="Slide Number Placeholder 6"/>
          <p:cNvSpPr>
            <a:spLocks noGrp="1"/>
          </p:cNvSpPr>
          <p:nvPr>
            <p:ph type="sldNum" sz="quarter" idx="13"/>
          </p:nvPr>
        </p:nvSpPr>
        <p:spPr/>
        <p:txBody>
          <a:bodyPr/>
          <a:lstStyle/>
          <a:p>
            <a:pPr marL="0" marR="0" lvl="0" indent="0" algn="r" defTabSz="932404" rtl="0" eaLnBrk="1" fontAlgn="auto" latinLnBrk="0" hangingPunct="1">
              <a:lnSpc>
                <a:spcPct val="100000"/>
              </a:lnSpc>
              <a:spcBef>
                <a:spcPts val="0"/>
              </a:spcBef>
              <a:spcAft>
                <a:spcPts val="0"/>
              </a:spcAft>
              <a:buClrTx/>
              <a:buSzTx/>
              <a:buFontTx/>
              <a:buNone/>
              <a:tabLst/>
              <a:defRPr/>
            </a:pPr>
            <a:fld id="{B4008EB6-D09E-4580-8CD6-DDB14511944F}" type="slidenum">
              <a:rPr kumimoji="0" lang="en-US" sz="1200" b="0" i="0" u="none" strike="noStrike" kern="1200" cap="none" spc="0" normalizeH="0" baseline="0" noProof="0" smtClean="0">
                <a:ln>
                  <a:noFill/>
                </a:ln>
                <a:solidFill>
                  <a:prstClr val="black"/>
                </a:solidFill>
                <a:effectLst/>
                <a:uLnTx/>
                <a:uFillTx/>
                <a:latin typeface="Segoe UI" pitchFamily="34" charset="0"/>
                <a:ea typeface="+mn-ea"/>
                <a:cs typeface="+mn-cs"/>
              </a:rPr>
              <a:pPr marL="0" marR="0" lvl="0" indent="0" algn="r" defTabSz="932404" rtl="0" eaLnBrk="1" fontAlgn="auto" latinLnBrk="0" hangingPunct="1">
                <a:lnSpc>
                  <a:spcPct val="100000"/>
                </a:lnSpc>
                <a:spcBef>
                  <a:spcPts val="0"/>
                </a:spcBef>
                <a:spcAft>
                  <a:spcPts val="0"/>
                </a:spcAft>
                <a:buClrTx/>
                <a:buSzTx/>
                <a:buFontTx/>
                <a:buNone/>
                <a:tabLst/>
                <a:defRPr/>
              </a:pPr>
              <a:t>10</a:t>
            </a:fld>
            <a:endParaRPr kumimoji="0" lang="en-US" sz="1200" b="0" i="0" u="none" strike="noStrike" kern="1200" cap="none" spc="0" normalizeH="0" baseline="0" noProof="0" dirty="0">
              <a:ln>
                <a:noFill/>
              </a:ln>
              <a:solidFill>
                <a:prstClr val="black"/>
              </a:solidFill>
              <a:effectLst/>
              <a:uLnTx/>
              <a:uFillTx/>
              <a:latin typeface="Segoe UI" pitchFamily="34" charset="0"/>
              <a:ea typeface="+mn-ea"/>
              <a:cs typeface="+mn-cs"/>
            </a:endParaRPr>
          </a:p>
        </p:txBody>
      </p:sp>
    </p:spTree>
    <p:extLst>
      <p:ext uri="{BB962C8B-B14F-4D97-AF65-F5344CB8AC3E}">
        <p14:creationId xmlns:p14="http://schemas.microsoft.com/office/powerpoint/2010/main" val="2062949366"/>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One of the most powerful</a:t>
            </a:r>
            <a:r>
              <a:rPr lang="en-US" baseline="0" dirty="0"/>
              <a:t> hybrid scenarios we are making easy to implement with SQL Server 2016 is a low RTO &amp; RPO disaster recovery solution for your on-premises SQL Servers.  You can do this by now being able to add AlwaysOn replicas directly to Azure Virtual Machines.  As you saw in the previous slide’s diagram, we recommend having your asynchronous replicas residing in Azure VMs and your synchronous replica on-premises.  Again the reason for that is you want to minimize the impact on your primary, so having the synchronous close by is ideal.  Now this is still a low RPO (recovery point objective) solution as the way asynchronous replication works, is as soon as the transaction is committed it is on it’s was to the replica in Azure, so data loss in minimal.  </a:t>
            </a:r>
          </a:p>
          <a:p>
            <a:endParaRPr lang="en-US" baseline="0" dirty="0"/>
          </a:p>
          <a:p>
            <a:pPr marL="0" marR="0" indent="0" algn="l" defTabSz="932742" rtl="0" eaLnBrk="1" fontAlgn="auto" latinLnBrk="0" hangingPunct="1">
              <a:lnSpc>
                <a:spcPct val="90000"/>
              </a:lnSpc>
              <a:spcBef>
                <a:spcPts val="0"/>
              </a:spcBef>
              <a:spcAft>
                <a:spcPts val="340"/>
              </a:spcAft>
              <a:buClrTx/>
              <a:buSzTx/>
              <a:buFontTx/>
              <a:buNone/>
              <a:tabLst/>
              <a:defRPr/>
            </a:pPr>
            <a:r>
              <a:rPr lang="en-US" baseline="0" dirty="0"/>
              <a:t>The other big gain in this scenario is that Always On replicas are readable so you can take advantage of the global Azure data center to strategically place the replicas –and in SQL Server 2016 you can have up to 8 now with 3 readable </a:t>
            </a:r>
            <a:r>
              <a:rPr lang="en-US" baseline="0" dirty="0" err="1"/>
              <a:t>secondaries</a:t>
            </a:r>
            <a:r>
              <a:rPr lang="en-US" baseline="0" dirty="0"/>
              <a:t>.  This means faster global BI reporting in addition to a more cost effective disaster recovery solution. You can use the tooling in SQL Server Management Studio to make the deployment of Always On replicas even easier whether on premises or in Azure.</a:t>
            </a:r>
          </a:p>
          <a:p>
            <a:endParaRPr lang="en-US" baseline="0" dirty="0"/>
          </a:p>
          <a:p>
            <a:r>
              <a:rPr lang="en-US" baseline="0" dirty="0"/>
              <a:t>Lufthansa has already started to take advantage of this and not only seen cost reductions but also much faster recovery times over their previous data base mirroring and log shipping methodology.  </a:t>
            </a:r>
          </a:p>
          <a:p>
            <a:endParaRPr lang="en-US" baseline="0" dirty="0"/>
          </a:p>
          <a:p>
            <a:endParaRPr lang="en-US" baseline="0" dirty="0"/>
          </a:p>
          <a:p>
            <a:endParaRPr lang="en-US" dirty="0"/>
          </a:p>
          <a:p>
            <a:endParaRPr lang="en-US" dirty="0"/>
          </a:p>
          <a:p>
            <a:endParaRPr lang="en-US" dirty="0"/>
          </a:p>
          <a:p>
            <a:endParaRPr lang="en-US" dirty="0"/>
          </a:p>
          <a:p>
            <a:endParaRPr lang="en-US" dirty="0"/>
          </a:p>
          <a:p>
            <a:endParaRPr lang="en-US" dirty="0"/>
          </a:p>
          <a:p>
            <a:endParaRPr lang="en-US" dirty="0"/>
          </a:p>
          <a:p>
            <a:endParaRPr lang="en-US" dirty="0"/>
          </a:p>
          <a:p>
            <a:endParaRPr lang="en-US" dirty="0"/>
          </a:p>
          <a:p>
            <a:r>
              <a:rPr lang="en-US" dirty="0"/>
              <a:t>http://www.microsoft.com/casestudies/Microsoft-SQL-Server-2014/Lufthansa-Systems/Lufthansa-Systems-Cuts-Data-Recovery-Time-from-Minutes-to-Seconds-with-Cloud-Solution/710000003603</a:t>
            </a:r>
          </a:p>
        </p:txBody>
      </p:sp>
      <p:sp>
        <p:nvSpPr>
          <p:cNvPr id="4" name="Header Placeholder 3"/>
          <p:cNvSpPr>
            <a:spLocks noGrp="1"/>
          </p:cNvSpPr>
          <p:nvPr>
            <p:ph type="hdr" sz="quarter" idx="10"/>
          </p:nvPr>
        </p:nvSpPr>
        <p:spPr/>
        <p:txBody>
          <a:bodyPr/>
          <a:lstStyle/>
          <a:p>
            <a:pPr marL="0" marR="0" lvl="0" indent="0" algn="l" defTabSz="1218217"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Segoe UI" pitchFamily="34" charset="0"/>
              <a:ea typeface="+mn-ea"/>
              <a:cs typeface="+mn-cs"/>
            </a:endParaRPr>
          </a:p>
        </p:txBody>
      </p:sp>
      <p:sp>
        <p:nvSpPr>
          <p:cNvPr id="5" name="Footer Placeholder 4"/>
          <p:cNvSpPr>
            <a:spLocks noGrp="1"/>
          </p:cNvSpPr>
          <p:nvPr>
            <p:ph type="ftr" sz="quarter" idx="11"/>
          </p:nvPr>
        </p:nvSpPr>
        <p:spPr/>
        <p:txBody>
          <a:bodyPr/>
          <a:lstStyle/>
          <a:p>
            <a:pPr marL="0" marR="0" lvl="0" indent="0" algn="l" defTabSz="922783" rtl="0" eaLnBrk="0" fontAlgn="auto" latinLnBrk="0" hangingPunct="0">
              <a:lnSpc>
                <a:spcPct val="100000"/>
              </a:lnSpc>
              <a:spcBef>
                <a:spcPts val="0"/>
              </a:spcBef>
              <a:spcAft>
                <a:spcPts val="0"/>
              </a:spcAft>
              <a:buClrTx/>
              <a:buSzTx/>
              <a:buFontTx/>
              <a:buNone/>
              <a:tabLst/>
              <a:defRPr/>
            </a:pPr>
            <a:r>
              <a:rPr kumimoji="0" lang="en-US" sz="400" b="0" i="0" u="none" strike="noStrike" kern="1200" cap="none" spc="0" normalizeH="0" baseline="0" noProof="0" dirty="0">
                <a:ln>
                  <a:noFill/>
                </a:ln>
                <a:gradFill>
                  <a:gsLst>
                    <a:gs pos="0">
                      <a:prstClr val="black"/>
                    </a:gs>
                    <a:gs pos="100000">
                      <a:prstClr val="black"/>
                    </a:gs>
                  </a:gsLst>
                  <a:lin ang="5400000" scaled="0"/>
                </a:gradFill>
                <a:effectLst/>
                <a:uLnTx/>
                <a:uFillTx/>
                <a:latin typeface="Segoe UI" pitchFamily="34" charset="0"/>
                <a:ea typeface="Segoe UI" pitchFamily="34" charset="0"/>
                <a:cs typeface="Segoe UI" pitchFamily="34" charset="0"/>
              </a:rPr>
              <a:t>© 2012 Microsoft Corporation. All rights reserved. Microsoft, Windows, and other product names are or may be registered trademarks and/or trademarks in the U.S. and/or other countries.</a:t>
            </a:r>
          </a:p>
          <a:p>
            <a:pPr marL="0" marR="0" lvl="0" indent="0" algn="l" defTabSz="922783" rtl="0" eaLnBrk="0" fontAlgn="auto" latinLnBrk="0" hangingPunct="0">
              <a:lnSpc>
                <a:spcPct val="100000"/>
              </a:lnSpc>
              <a:spcBef>
                <a:spcPts val="0"/>
              </a:spcBef>
              <a:spcAft>
                <a:spcPts val="0"/>
              </a:spcAft>
              <a:buClrTx/>
              <a:buSzTx/>
              <a:buFontTx/>
              <a:buNone/>
              <a:tabLst/>
              <a:defRPr/>
            </a:pPr>
            <a:r>
              <a:rPr kumimoji="0" lang="en-US" sz="400" b="0" i="0" u="none" strike="noStrike" kern="1200" cap="none" spc="0" normalizeH="0" baseline="0" noProof="0" dirty="0">
                <a:ln>
                  <a:noFill/>
                </a:ln>
                <a:gradFill>
                  <a:gsLst>
                    <a:gs pos="0">
                      <a:prstClr val="black"/>
                    </a:gs>
                    <a:gs pos="100000">
                      <a:prstClr val="black"/>
                    </a:gs>
                  </a:gsLst>
                  <a:lin ang="5400000" scaled="0"/>
                </a:gradFill>
                <a:effectLst/>
                <a:uLnTx/>
                <a:uFillTx/>
                <a:latin typeface="Segoe UI" pitchFamily="34" charset="0"/>
                <a:ea typeface="Segoe UI" pitchFamily="34" charset="0"/>
                <a:cs typeface="Segoe UI" pitchFamily="34" charset="0"/>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MICROSOFT MAKES NO WARRANTIES, EXPRESS, IMPLIED OR STATUTORY, AS TO THE INFORMATION IN THIS PRESENTATION.</a:t>
            </a:r>
          </a:p>
        </p:txBody>
      </p:sp>
      <p:sp>
        <p:nvSpPr>
          <p:cNvPr id="6" name="Date Placeholder 5"/>
          <p:cNvSpPr>
            <a:spLocks noGrp="1"/>
          </p:cNvSpPr>
          <p:nvPr>
            <p:ph type="dt" idx="12"/>
          </p:nvPr>
        </p:nvSpPr>
        <p:spPr/>
        <p:txBody>
          <a:bodyPr/>
          <a:lstStyle/>
          <a:p>
            <a:pPr marL="0" marR="0" lvl="0" indent="0" algn="r" defTabSz="1218217" rtl="0" eaLnBrk="1" fontAlgn="auto" latinLnBrk="0" hangingPunct="1">
              <a:lnSpc>
                <a:spcPct val="100000"/>
              </a:lnSpc>
              <a:spcBef>
                <a:spcPts val="0"/>
              </a:spcBef>
              <a:spcAft>
                <a:spcPts val="0"/>
              </a:spcAft>
              <a:buClrTx/>
              <a:buSzTx/>
              <a:buFontTx/>
              <a:buNone/>
              <a:tabLst/>
              <a:defRPr/>
            </a:pPr>
            <a:fld id="{CBF405B2-F099-4A66-B968-4093BD42C9F6}" type="datetime1">
              <a:rPr kumimoji="0" lang="en-US" sz="1200" b="0" i="0" u="none" strike="noStrike" kern="1200" cap="none" spc="0" normalizeH="0" baseline="0" noProof="0" smtClean="0">
                <a:ln>
                  <a:noFill/>
                </a:ln>
                <a:solidFill>
                  <a:prstClr val="black"/>
                </a:solidFill>
                <a:effectLst/>
                <a:uLnTx/>
                <a:uFillTx/>
                <a:latin typeface="Segoe UI" pitchFamily="34" charset="0"/>
                <a:ea typeface="+mn-ea"/>
                <a:cs typeface="+mn-cs"/>
              </a:rPr>
              <a:pPr marL="0" marR="0" lvl="0" indent="0" algn="r" defTabSz="1218217" rtl="0" eaLnBrk="1" fontAlgn="auto" latinLnBrk="0" hangingPunct="1">
                <a:lnSpc>
                  <a:spcPct val="100000"/>
                </a:lnSpc>
                <a:spcBef>
                  <a:spcPts val="0"/>
                </a:spcBef>
                <a:spcAft>
                  <a:spcPts val="0"/>
                </a:spcAft>
                <a:buClrTx/>
                <a:buSzTx/>
                <a:buFontTx/>
                <a:buNone/>
                <a:tabLst/>
                <a:defRPr/>
              </a:pPr>
              <a:t>3/16/2016</a:t>
            </a:fld>
            <a:endParaRPr kumimoji="0" lang="en-US" sz="1200" b="0" i="0" u="none" strike="noStrike" kern="1200" cap="none" spc="0" normalizeH="0" baseline="0" noProof="0" dirty="0">
              <a:ln>
                <a:noFill/>
              </a:ln>
              <a:solidFill>
                <a:prstClr val="black"/>
              </a:solidFill>
              <a:effectLst/>
              <a:uLnTx/>
              <a:uFillTx/>
              <a:latin typeface="Segoe UI" pitchFamily="34" charset="0"/>
              <a:ea typeface="+mn-ea"/>
              <a:cs typeface="+mn-cs"/>
            </a:endParaRPr>
          </a:p>
        </p:txBody>
      </p:sp>
      <p:sp>
        <p:nvSpPr>
          <p:cNvPr id="7" name="Slide Number Placeholder 6"/>
          <p:cNvSpPr>
            <a:spLocks noGrp="1"/>
          </p:cNvSpPr>
          <p:nvPr>
            <p:ph type="sldNum" sz="quarter" idx="13"/>
          </p:nvPr>
        </p:nvSpPr>
        <p:spPr/>
        <p:txBody>
          <a:bodyPr/>
          <a:lstStyle/>
          <a:p>
            <a:pPr marL="0" marR="0" lvl="0" indent="0" algn="r" defTabSz="1218217" rtl="0" eaLnBrk="1" fontAlgn="auto" latinLnBrk="0" hangingPunct="1">
              <a:lnSpc>
                <a:spcPct val="100000"/>
              </a:lnSpc>
              <a:spcBef>
                <a:spcPts val="0"/>
              </a:spcBef>
              <a:spcAft>
                <a:spcPts val="0"/>
              </a:spcAft>
              <a:buClrTx/>
              <a:buSzTx/>
              <a:buFontTx/>
              <a:buNone/>
              <a:tabLst/>
              <a:defRPr/>
            </a:pPr>
            <a:fld id="{B4008EB6-D09E-4580-8CD6-DDB14511944F}" type="slidenum">
              <a:rPr kumimoji="0" lang="en-US" sz="1200" b="0" i="0" u="none" strike="noStrike" kern="1200" cap="none" spc="0" normalizeH="0" baseline="0" noProof="0" smtClean="0">
                <a:ln>
                  <a:noFill/>
                </a:ln>
                <a:solidFill>
                  <a:prstClr val="black"/>
                </a:solidFill>
                <a:effectLst/>
                <a:uLnTx/>
                <a:uFillTx/>
                <a:latin typeface="Segoe UI" pitchFamily="34" charset="0"/>
                <a:ea typeface="+mn-ea"/>
                <a:cs typeface="+mn-cs"/>
              </a:rPr>
              <a:pPr marL="0" marR="0" lvl="0" indent="0" algn="r" defTabSz="1218217" rtl="0" eaLnBrk="1" fontAlgn="auto" latinLnBrk="0" hangingPunct="1">
                <a:lnSpc>
                  <a:spcPct val="100000"/>
                </a:lnSpc>
                <a:spcBef>
                  <a:spcPts val="0"/>
                </a:spcBef>
                <a:spcAft>
                  <a:spcPts val="0"/>
                </a:spcAft>
                <a:buClrTx/>
                <a:buSzTx/>
                <a:buFontTx/>
                <a:buNone/>
                <a:tabLst/>
                <a:defRPr/>
              </a:pPr>
              <a:t>11</a:t>
            </a:fld>
            <a:endParaRPr kumimoji="0" lang="en-US" sz="1200" b="0" i="0" u="none" strike="noStrike" kern="1200" cap="none" spc="0" normalizeH="0" baseline="0" noProof="0" dirty="0">
              <a:ln>
                <a:noFill/>
              </a:ln>
              <a:solidFill>
                <a:prstClr val="black"/>
              </a:solidFill>
              <a:effectLst/>
              <a:uLnTx/>
              <a:uFillTx/>
              <a:latin typeface="Segoe UI" pitchFamily="34" charset="0"/>
              <a:ea typeface="+mn-ea"/>
              <a:cs typeface="+mn-cs"/>
            </a:endParaRPr>
          </a:p>
        </p:txBody>
      </p:sp>
    </p:spTree>
    <p:extLst>
      <p:ext uri="{BB962C8B-B14F-4D97-AF65-F5344CB8AC3E}">
        <p14:creationId xmlns:p14="http://schemas.microsoft.com/office/powerpoint/2010/main" val="1639223550"/>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aseline="0" dirty="0"/>
              <a:t>Lets take a look at a simple and inexpensive boost for your business continuity, which is the ability to backup your on-premises database to </a:t>
            </a:r>
            <a:r>
              <a:rPr lang="en-US" sz="1000" kern="1200" dirty="0">
                <a:ln>
                  <a:solidFill>
                    <a:srgbClr val="FFFFFF">
                      <a:alpha val="0"/>
                    </a:srgbClr>
                  </a:solidFill>
                </a:ln>
                <a:solidFill>
                  <a:schemeClr val="tx1"/>
                </a:solidFill>
                <a:latin typeface="Segoe UI Light" pitchFamily="34" charset="0"/>
                <a:ea typeface="Segoe UI" panose="020B0502040204020203" pitchFamily="34" charset="0"/>
                <a:cs typeface="Segoe UI" panose="020B0502040204020203" pitchFamily="34" charset="0"/>
              </a:rPr>
              <a:t>Microsoft</a:t>
            </a:r>
            <a:r>
              <a:rPr lang="en-US" baseline="0" dirty="0"/>
              <a:t> Azure and gain the benefits of geo-redundancy in the cloud for your Mission Critical on-premises databases. You can enable policy based backup directly to Microsoft Azure Storage and all you need is the URL and storage key. The backup is policy based at an instance level, meaning all of your databases within the instance follow the policy set and the backup can be implemented both manually or automated. In addition you gain the benefits of </a:t>
            </a:r>
            <a:r>
              <a:rPr lang="en-US" sz="1000" kern="1200" dirty="0">
                <a:ln>
                  <a:solidFill>
                    <a:srgbClr val="FFFFFF">
                      <a:alpha val="0"/>
                    </a:srgbClr>
                  </a:solidFill>
                </a:ln>
                <a:solidFill>
                  <a:schemeClr val="tx1"/>
                </a:solidFill>
                <a:latin typeface="Segoe UI Light" pitchFamily="34" charset="0"/>
                <a:ea typeface="Segoe UI" panose="020B0502040204020203" pitchFamily="34" charset="0"/>
                <a:cs typeface="Segoe UI" panose="020B0502040204020203" pitchFamily="34" charset="0"/>
              </a:rPr>
              <a:t>Microsoft</a:t>
            </a:r>
            <a:r>
              <a:rPr lang="en-US" baseline="0" dirty="0"/>
              <a:t> Azure storage which offers Geo Replication that replicates the backups stored in multiple datacenters so you have even better DR for your backups. Also in the case of an on-premises failure you can restore the backups in </a:t>
            </a:r>
            <a:r>
              <a:rPr lang="en-US" sz="1000" kern="1200" dirty="0">
                <a:ln>
                  <a:solidFill>
                    <a:srgbClr val="FFFFFF">
                      <a:alpha val="0"/>
                    </a:srgbClr>
                  </a:solidFill>
                </a:ln>
                <a:solidFill>
                  <a:schemeClr val="tx1"/>
                </a:solidFill>
                <a:latin typeface="Segoe UI Light" pitchFamily="34" charset="0"/>
                <a:ea typeface="Segoe UI" panose="020B0502040204020203" pitchFamily="34" charset="0"/>
                <a:cs typeface="Segoe UI" panose="020B0502040204020203" pitchFamily="34" charset="0"/>
              </a:rPr>
              <a:t>Microsoft</a:t>
            </a:r>
            <a:r>
              <a:rPr lang="en-US" baseline="0" dirty="0"/>
              <a:t> Azure Virtual Machines.</a:t>
            </a:r>
          </a:p>
          <a:p>
            <a:endParaRPr lang="en-US" baseline="0" dirty="0"/>
          </a:p>
          <a:p>
            <a:r>
              <a:rPr lang="en-US" sz="1200" kern="1200" dirty="0">
                <a:solidFill>
                  <a:schemeClr val="tx1"/>
                </a:solidFill>
                <a:effectLst/>
                <a:latin typeface="+mn-lt"/>
                <a:ea typeface="+mn-ea"/>
                <a:cs typeface="+mn-cs"/>
              </a:rPr>
              <a:t>For Backup to URL we now support:</a:t>
            </a:r>
          </a:p>
          <a:p>
            <a:pPr lvl="0"/>
            <a:r>
              <a:rPr lang="en-US" sz="1200" kern="1200" dirty="0">
                <a:solidFill>
                  <a:schemeClr val="tx1"/>
                </a:solidFill>
                <a:effectLst/>
                <a:latin typeface="+mn-lt"/>
                <a:ea typeface="+mn-ea"/>
                <a:cs typeface="+mn-cs"/>
              </a:rPr>
              <a:t>Backing up to Block Blobs, which support greater than 1TB-sized</a:t>
            </a:r>
            <a:r>
              <a:rPr lang="en-US" sz="1200" kern="1200" baseline="0" dirty="0">
                <a:solidFill>
                  <a:schemeClr val="tx1"/>
                </a:solidFill>
                <a:effectLst/>
                <a:latin typeface="+mn-lt"/>
                <a:ea typeface="+mn-ea"/>
                <a:cs typeface="+mn-cs"/>
              </a:rPr>
              <a:t> </a:t>
            </a:r>
            <a:r>
              <a:rPr lang="en-US" sz="1200" kern="1200" dirty="0">
                <a:solidFill>
                  <a:schemeClr val="tx1"/>
                </a:solidFill>
                <a:effectLst/>
                <a:latin typeface="+mn-lt"/>
                <a:ea typeface="+mn-ea"/>
                <a:cs typeface="+mn-cs"/>
              </a:rPr>
              <a:t>backups and support striping. With backing up to block blobs you can stripe your backups across many blobs to increase size of backups and throughput. </a:t>
            </a:r>
          </a:p>
          <a:p>
            <a:r>
              <a:rPr lang="en-US" sz="1200" kern="1200" dirty="0">
                <a:solidFill>
                  <a:schemeClr val="tx1"/>
                </a:solidFill>
                <a:effectLst/>
                <a:latin typeface="+mn-lt"/>
                <a:ea typeface="+mn-ea"/>
                <a:cs typeface="+mn-cs"/>
              </a:rPr>
              <a:t> </a:t>
            </a:r>
          </a:p>
          <a:p>
            <a:r>
              <a:rPr lang="en-US" sz="1200" kern="1200" dirty="0">
                <a:solidFill>
                  <a:schemeClr val="tx1"/>
                </a:solidFill>
                <a:effectLst/>
                <a:latin typeface="+mn-lt"/>
                <a:ea typeface="+mn-ea"/>
                <a:cs typeface="+mn-cs"/>
              </a:rPr>
              <a:t>For Managed backup we now support: Backing up system databases and Configurable schedules to meet your maintenance needs.</a:t>
            </a:r>
          </a:p>
          <a:p>
            <a:r>
              <a:rPr lang="en-US" sz="1200" kern="1200" dirty="0">
                <a:solidFill>
                  <a:schemeClr val="tx1"/>
                </a:solidFill>
                <a:effectLst/>
                <a:latin typeface="+mn-lt"/>
                <a:ea typeface="+mn-ea"/>
                <a:cs typeface="+mn-cs"/>
              </a:rPr>
              <a:t> </a:t>
            </a:r>
          </a:p>
          <a:p>
            <a:r>
              <a:rPr lang="en-US" sz="1200" kern="1200" dirty="0">
                <a:solidFill>
                  <a:schemeClr val="tx1"/>
                </a:solidFill>
                <a:effectLst/>
                <a:latin typeface="+mn-lt"/>
                <a:ea typeface="+mn-ea"/>
                <a:cs typeface="+mn-cs"/>
              </a:rPr>
              <a:t>For Databases which</a:t>
            </a:r>
            <a:r>
              <a:rPr lang="en-US" sz="1200" kern="1200" baseline="0" dirty="0">
                <a:solidFill>
                  <a:schemeClr val="tx1"/>
                </a:solidFill>
                <a:effectLst/>
                <a:latin typeface="+mn-lt"/>
                <a:ea typeface="+mn-ea"/>
                <a:cs typeface="+mn-cs"/>
              </a:rPr>
              <a:t> live</a:t>
            </a:r>
            <a:r>
              <a:rPr lang="en-US" sz="1200" kern="1200" dirty="0">
                <a:solidFill>
                  <a:schemeClr val="tx1"/>
                </a:solidFill>
                <a:effectLst/>
                <a:latin typeface="+mn-lt"/>
                <a:ea typeface="+mn-ea"/>
                <a:cs typeface="+mn-cs"/>
              </a:rPr>
              <a:t> directly in Azure we now support File-Snapshot Backup:</a:t>
            </a:r>
          </a:p>
          <a:p>
            <a:pPr lvl="0"/>
            <a:r>
              <a:rPr lang="en-US" sz="1200" kern="1200" dirty="0">
                <a:solidFill>
                  <a:schemeClr val="tx1"/>
                </a:solidFill>
                <a:effectLst/>
                <a:latin typeface="+mn-lt"/>
                <a:ea typeface="+mn-ea"/>
                <a:cs typeface="+mn-cs"/>
              </a:rPr>
              <a:t>File-Snapshot Backup allows people to perform super-fast backup and restore.  It also supports full point in time restore.</a:t>
            </a:r>
          </a:p>
          <a:p>
            <a:endParaRPr lang="en-US" sz="1200" kern="1200" dirty="0">
              <a:solidFill>
                <a:schemeClr val="tx1"/>
              </a:solidFill>
              <a:effectLst/>
              <a:latin typeface="+mn-lt"/>
              <a:ea typeface="+mn-ea"/>
              <a:cs typeface="+mn-cs"/>
            </a:endParaRPr>
          </a:p>
          <a:p>
            <a:r>
              <a:rPr lang="en-US" sz="1200" i="1" kern="1200" dirty="0">
                <a:solidFill>
                  <a:schemeClr val="tx1"/>
                </a:solidFill>
                <a:effectLst/>
                <a:latin typeface="+mn-lt"/>
                <a:ea typeface="+mn-ea"/>
                <a:cs typeface="+mn-cs"/>
              </a:rPr>
              <a:t>For more info on file-snapshot see </a:t>
            </a:r>
            <a:r>
              <a:rPr lang="en-US" sz="1200" i="1" u="sng" kern="1200" dirty="0">
                <a:solidFill>
                  <a:schemeClr val="tx1"/>
                </a:solidFill>
                <a:effectLst/>
                <a:latin typeface="+mn-lt"/>
                <a:ea typeface="+mn-ea"/>
                <a:cs typeface="+mn-cs"/>
                <a:hlinkClick r:id="rId3"/>
              </a:rPr>
              <a:t>our blog</a:t>
            </a:r>
            <a:r>
              <a:rPr lang="en-US" sz="1200" i="1" kern="1200" dirty="0">
                <a:solidFill>
                  <a:schemeClr val="tx1"/>
                </a:solidFill>
                <a:effectLst/>
                <a:latin typeface="+mn-lt"/>
                <a:ea typeface="+mn-ea"/>
                <a:cs typeface="+mn-cs"/>
              </a:rPr>
              <a:t> and </a:t>
            </a:r>
            <a:r>
              <a:rPr lang="en-US" sz="1200" i="1" u="sng" kern="1200" dirty="0">
                <a:solidFill>
                  <a:schemeClr val="tx1"/>
                </a:solidFill>
                <a:effectLst/>
                <a:latin typeface="+mn-lt"/>
                <a:ea typeface="+mn-ea"/>
                <a:cs typeface="+mn-cs"/>
                <a:hlinkClick r:id="rId4"/>
              </a:rPr>
              <a:t>MSDN page</a:t>
            </a:r>
            <a:endParaRPr lang="en-US" sz="1200" i="1" kern="1200" dirty="0">
              <a:solidFill>
                <a:schemeClr val="tx1"/>
              </a:solidFill>
              <a:effectLst/>
              <a:latin typeface="+mn-lt"/>
              <a:ea typeface="+mn-ea"/>
              <a:cs typeface="+mn-cs"/>
            </a:endParaRPr>
          </a:p>
          <a:p>
            <a:endParaRPr lang="en-US" baseline="0" dirty="0"/>
          </a:p>
          <a:p>
            <a:endParaRPr lang="en-US" dirty="0"/>
          </a:p>
        </p:txBody>
      </p:sp>
      <p:sp>
        <p:nvSpPr>
          <p:cNvPr id="4" name="Header Placeholder 3"/>
          <p:cNvSpPr>
            <a:spLocks noGrp="1"/>
          </p:cNvSpPr>
          <p:nvPr>
            <p:ph type="hdr" sz="quarter" idx="10"/>
          </p:nvPr>
        </p:nvSpPr>
        <p:spPr/>
        <p:txBody>
          <a:bodyPr/>
          <a:lstStyle/>
          <a:p>
            <a:pPr marL="0" marR="0" lvl="0" indent="0" algn="l" defTabSz="932404"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gradFill>
                  <a:gsLst>
                    <a:gs pos="0">
                      <a:prstClr val="black">
                        <a:lumMod val="50000"/>
                      </a:prstClr>
                    </a:gs>
                    <a:gs pos="100000">
                      <a:prstClr val="black">
                        <a:lumMod val="50000"/>
                      </a:prstClr>
                    </a:gs>
                  </a:gsLst>
                  <a:lin ang="5400000" scaled="0"/>
                </a:gradFill>
                <a:effectLst/>
                <a:uLnTx/>
                <a:uFillTx/>
                <a:latin typeface="Segoe UI" pitchFamily="34" charset="0"/>
                <a:ea typeface="+mn-ea"/>
                <a:cs typeface="+mn-cs"/>
              </a:rPr>
              <a:t>Server &amp; Tools Business</a:t>
            </a:r>
            <a:endParaRPr kumimoji="0" lang="en-US" sz="1200" b="0" i="0" u="none" strike="noStrike" kern="1200" cap="none" spc="0" normalizeH="0" baseline="0" noProof="0" dirty="0">
              <a:ln>
                <a:noFill/>
              </a:ln>
              <a:gradFill>
                <a:gsLst>
                  <a:gs pos="0">
                    <a:prstClr val="black">
                      <a:lumMod val="50000"/>
                    </a:prstClr>
                  </a:gs>
                  <a:gs pos="100000">
                    <a:prstClr val="black">
                      <a:lumMod val="50000"/>
                    </a:prstClr>
                  </a:gs>
                </a:gsLst>
                <a:lin ang="5400000" scaled="0"/>
              </a:gradFill>
              <a:effectLst/>
              <a:uLnTx/>
              <a:uFillTx/>
              <a:latin typeface="Segoe UI" pitchFamily="34" charset="0"/>
              <a:ea typeface="+mn-ea"/>
              <a:cs typeface="+mn-cs"/>
            </a:endParaRPr>
          </a:p>
        </p:txBody>
      </p:sp>
      <p:sp>
        <p:nvSpPr>
          <p:cNvPr id="5" name="Footer Placeholder 4"/>
          <p:cNvSpPr>
            <a:spLocks noGrp="1"/>
          </p:cNvSpPr>
          <p:nvPr>
            <p:ph type="ftr" sz="quarter" idx="11"/>
          </p:nvPr>
        </p:nvSpPr>
        <p:spPr/>
        <p:txBody>
          <a:bodyPr/>
          <a:lstStyle/>
          <a:p>
            <a:pPr marL="571500" marR="0" lvl="0" indent="0" algn="l" defTabSz="914099" rtl="0" eaLnBrk="0" fontAlgn="auto" latinLnBrk="0" hangingPunct="0">
              <a:lnSpc>
                <a:spcPct val="100000"/>
              </a:lnSpc>
              <a:spcBef>
                <a:spcPts val="0"/>
              </a:spcBef>
              <a:spcAft>
                <a:spcPts val="0"/>
              </a:spcAft>
              <a:buClrTx/>
              <a:buSzTx/>
              <a:buFontTx/>
              <a:buNone/>
              <a:tabLst/>
              <a:defRPr/>
            </a:pPr>
            <a:r>
              <a:rPr kumimoji="0" lang="en-US" sz="400" b="0" i="0" u="none" strike="noStrike" kern="1200" cap="none" spc="0" normalizeH="0" baseline="0" noProof="0">
                <a:ln>
                  <a:noFill/>
                </a:ln>
                <a:gradFill>
                  <a:gsLst>
                    <a:gs pos="0">
                      <a:prstClr val="black"/>
                    </a:gs>
                    <a:gs pos="100000">
                      <a:prstClr val="black"/>
                    </a:gs>
                  </a:gsLst>
                  <a:lin ang="5400000" scaled="0"/>
                </a:gradFill>
                <a:effectLst/>
                <a:uLnTx/>
                <a:uFillTx/>
                <a:latin typeface="Segoe UI" pitchFamily="34" charset="0"/>
                <a:ea typeface="Segoe UI" pitchFamily="34" charset="0"/>
                <a:cs typeface="Segoe UI" pitchFamily="34" charset="0"/>
              </a:rPr>
              <a:t>© 2012 Microsoft Corporation. All rights reserved. Microsoft, Windows, and other product names are or may be registered trademarks and/or trademarks in the U.S. and/or other countries.</a:t>
            </a:r>
          </a:p>
          <a:p>
            <a:pPr marL="571500" marR="0" lvl="0" indent="0" algn="l" defTabSz="914099" rtl="0" eaLnBrk="0" fontAlgn="auto" latinLnBrk="0" hangingPunct="0">
              <a:lnSpc>
                <a:spcPct val="100000"/>
              </a:lnSpc>
              <a:spcBef>
                <a:spcPts val="0"/>
              </a:spcBef>
              <a:spcAft>
                <a:spcPts val="0"/>
              </a:spcAft>
              <a:buClrTx/>
              <a:buSzTx/>
              <a:buFontTx/>
              <a:buNone/>
              <a:tabLst/>
              <a:defRPr/>
            </a:pPr>
            <a:r>
              <a:rPr kumimoji="0" lang="en-US" sz="400" b="0" i="0" u="none" strike="noStrike" kern="1200" cap="none" spc="0" normalizeH="0" baseline="0" noProof="0">
                <a:ln>
                  <a:noFill/>
                </a:ln>
                <a:gradFill>
                  <a:gsLst>
                    <a:gs pos="0">
                      <a:prstClr val="black"/>
                    </a:gs>
                    <a:gs pos="100000">
                      <a:prstClr val="black"/>
                    </a:gs>
                  </a:gsLst>
                  <a:lin ang="5400000" scaled="0"/>
                </a:gradFill>
                <a:effectLst/>
                <a:uLnTx/>
                <a:uFillTx/>
                <a:latin typeface="Segoe UI" pitchFamily="34" charset="0"/>
                <a:ea typeface="Segoe UI" pitchFamily="34" charset="0"/>
                <a:cs typeface="Segoe UI" pitchFamily="34" charset="0"/>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MICROSOFT MAKES NO WARRANTIES, EXPRESS, IMPLIED OR STATUTORY, AS TO THE INFORMATION IN THIS PRESENTATION.</a:t>
            </a:r>
            <a:endParaRPr kumimoji="0" lang="en-US" sz="400" b="0" i="0" u="none" strike="noStrike" kern="1200" cap="none" spc="0" normalizeH="0" baseline="0" noProof="0" dirty="0">
              <a:ln>
                <a:noFill/>
              </a:ln>
              <a:gradFill>
                <a:gsLst>
                  <a:gs pos="0">
                    <a:prstClr val="black"/>
                  </a:gs>
                  <a:gs pos="100000">
                    <a:prstClr val="black"/>
                  </a:gs>
                </a:gsLst>
                <a:lin ang="5400000" scaled="0"/>
              </a:gradFill>
              <a:effectLst/>
              <a:uLnTx/>
              <a:uFillTx/>
              <a:latin typeface="Segoe UI" pitchFamily="34" charset="0"/>
              <a:ea typeface="Segoe UI" pitchFamily="34" charset="0"/>
              <a:cs typeface="Segoe UI" pitchFamily="34" charset="0"/>
            </a:endParaRPr>
          </a:p>
        </p:txBody>
      </p:sp>
      <p:sp>
        <p:nvSpPr>
          <p:cNvPr id="6" name="Date Placeholder 5"/>
          <p:cNvSpPr>
            <a:spLocks noGrp="1"/>
          </p:cNvSpPr>
          <p:nvPr>
            <p:ph type="dt" idx="12"/>
          </p:nvPr>
        </p:nvSpPr>
        <p:spPr/>
        <p:txBody>
          <a:bodyPr/>
          <a:lstStyle/>
          <a:p>
            <a:pPr marL="0" marR="0" lvl="0" indent="0" algn="r" defTabSz="932404" rtl="0" eaLnBrk="1" fontAlgn="auto" latinLnBrk="0" hangingPunct="1">
              <a:lnSpc>
                <a:spcPct val="100000"/>
              </a:lnSpc>
              <a:spcBef>
                <a:spcPts val="0"/>
              </a:spcBef>
              <a:spcAft>
                <a:spcPts val="0"/>
              </a:spcAft>
              <a:buClrTx/>
              <a:buSzTx/>
              <a:buFontTx/>
              <a:buNone/>
              <a:tabLst/>
              <a:defRPr/>
            </a:pPr>
            <a:fld id="{D05D478A-9C86-4D35-94F4-43ACBC67324B}" type="datetime1">
              <a:rPr kumimoji="0" lang="en-US" sz="1200" b="0" i="0" u="none" strike="noStrike" kern="1200" cap="none" spc="0" normalizeH="0" baseline="0" noProof="0" smtClean="0">
                <a:ln>
                  <a:noFill/>
                </a:ln>
                <a:solidFill>
                  <a:prstClr val="black"/>
                </a:solidFill>
                <a:effectLst/>
                <a:uLnTx/>
                <a:uFillTx/>
                <a:latin typeface="Segoe UI" pitchFamily="34" charset="0"/>
                <a:ea typeface="+mn-ea"/>
                <a:cs typeface="+mn-cs"/>
              </a:rPr>
              <a:pPr marL="0" marR="0" lvl="0" indent="0" algn="r" defTabSz="932404" rtl="0" eaLnBrk="1" fontAlgn="auto" latinLnBrk="0" hangingPunct="1">
                <a:lnSpc>
                  <a:spcPct val="100000"/>
                </a:lnSpc>
                <a:spcBef>
                  <a:spcPts val="0"/>
                </a:spcBef>
                <a:spcAft>
                  <a:spcPts val="0"/>
                </a:spcAft>
                <a:buClrTx/>
                <a:buSzTx/>
                <a:buFontTx/>
                <a:buNone/>
                <a:tabLst/>
                <a:defRPr/>
              </a:pPr>
              <a:t>3/16/2016</a:t>
            </a:fld>
            <a:endParaRPr kumimoji="0" lang="en-US" sz="1200" b="0" i="0" u="none" strike="noStrike" kern="1200" cap="none" spc="0" normalizeH="0" baseline="0" noProof="0" dirty="0">
              <a:ln>
                <a:noFill/>
              </a:ln>
              <a:solidFill>
                <a:prstClr val="black"/>
              </a:solidFill>
              <a:effectLst/>
              <a:uLnTx/>
              <a:uFillTx/>
              <a:latin typeface="Segoe UI" pitchFamily="34" charset="0"/>
              <a:ea typeface="+mn-ea"/>
              <a:cs typeface="+mn-cs"/>
            </a:endParaRPr>
          </a:p>
        </p:txBody>
      </p:sp>
      <p:sp>
        <p:nvSpPr>
          <p:cNvPr id="7" name="Slide Number Placeholder 6"/>
          <p:cNvSpPr>
            <a:spLocks noGrp="1"/>
          </p:cNvSpPr>
          <p:nvPr>
            <p:ph type="sldNum" sz="quarter" idx="13"/>
          </p:nvPr>
        </p:nvSpPr>
        <p:spPr/>
        <p:txBody>
          <a:bodyPr/>
          <a:lstStyle/>
          <a:p>
            <a:pPr marL="0" marR="0" lvl="0" indent="0" algn="r" defTabSz="932404" rtl="0" eaLnBrk="1" fontAlgn="auto" latinLnBrk="0" hangingPunct="1">
              <a:lnSpc>
                <a:spcPct val="100000"/>
              </a:lnSpc>
              <a:spcBef>
                <a:spcPts val="0"/>
              </a:spcBef>
              <a:spcAft>
                <a:spcPts val="0"/>
              </a:spcAft>
              <a:buClrTx/>
              <a:buSzTx/>
              <a:buFontTx/>
              <a:buNone/>
              <a:tabLst/>
              <a:defRPr/>
            </a:pPr>
            <a:fld id="{B4008EB6-D09E-4580-8CD6-DDB14511944F}" type="slidenum">
              <a:rPr kumimoji="0" lang="en-US" sz="1200" b="0" i="0" u="none" strike="noStrike" kern="1200" cap="none" spc="0" normalizeH="0" baseline="0" noProof="0" smtClean="0">
                <a:ln>
                  <a:noFill/>
                </a:ln>
                <a:solidFill>
                  <a:prstClr val="black"/>
                </a:solidFill>
                <a:effectLst/>
                <a:uLnTx/>
                <a:uFillTx/>
                <a:latin typeface="Segoe UI" pitchFamily="34" charset="0"/>
                <a:ea typeface="+mn-ea"/>
                <a:cs typeface="+mn-cs"/>
              </a:rPr>
              <a:pPr marL="0" marR="0" lvl="0" indent="0" algn="r" defTabSz="932404" rtl="0" eaLnBrk="1" fontAlgn="auto" latinLnBrk="0" hangingPunct="1">
                <a:lnSpc>
                  <a:spcPct val="100000"/>
                </a:lnSpc>
                <a:spcBef>
                  <a:spcPts val="0"/>
                </a:spcBef>
                <a:spcAft>
                  <a:spcPts val="0"/>
                </a:spcAft>
                <a:buClrTx/>
                <a:buSzTx/>
                <a:buFontTx/>
                <a:buNone/>
                <a:tabLst/>
                <a:defRPr/>
              </a:pPr>
              <a:t>12</a:t>
            </a:fld>
            <a:endParaRPr kumimoji="0" lang="en-US" sz="1200" b="0" i="0" u="none" strike="noStrike" kern="1200" cap="none" spc="0" normalizeH="0" baseline="0" noProof="0" dirty="0">
              <a:ln>
                <a:noFill/>
              </a:ln>
              <a:solidFill>
                <a:prstClr val="black"/>
              </a:solidFill>
              <a:effectLst/>
              <a:uLnTx/>
              <a:uFillTx/>
              <a:latin typeface="Segoe UI" pitchFamily="34" charset="0"/>
              <a:ea typeface="+mn-ea"/>
              <a:cs typeface="+mn-cs"/>
            </a:endParaRPr>
          </a:p>
        </p:txBody>
      </p:sp>
    </p:spTree>
    <p:extLst>
      <p:ext uri="{BB962C8B-B14F-4D97-AF65-F5344CB8AC3E}">
        <p14:creationId xmlns:p14="http://schemas.microsoft.com/office/powerpoint/2010/main" val="2830352380"/>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r>
              <a:rPr lang="en-US" sz="900" kern="1200" dirty="0">
                <a:solidFill>
                  <a:schemeClr val="tx1"/>
                </a:solidFill>
                <a:effectLst/>
                <a:latin typeface="Segoe UI Light" pitchFamily="34" charset="0"/>
                <a:ea typeface="+mn-ea"/>
                <a:cs typeface="+mn-cs"/>
              </a:rPr>
              <a:t>Now let’s talk about some of these innovative hybrid scenarios that can compliment your on-premises SQL Server Mission Critical investments. Stretch database, is one of these unique hybrid scenarios that only Microsoft provides and can be extremely valuable in your data strategy. </a:t>
            </a:r>
          </a:p>
          <a:p>
            <a:r>
              <a:rPr lang="en-US" sz="900" kern="1200" dirty="0">
                <a:solidFill>
                  <a:schemeClr val="tx1"/>
                </a:solidFill>
                <a:effectLst/>
                <a:latin typeface="Segoe UI Light" pitchFamily="34" charset="0"/>
                <a:ea typeface="+mn-ea"/>
                <a:cs typeface="+mn-cs"/>
              </a:rPr>
              <a:t>We know your OLTP databases are growing rapidly and you need to think about how to cost effectively manage your data. More importantly, you need to think about what you’re doing with historical data and whether you want it to go offline onto tape. When it goes to tape, it’s not </a:t>
            </a:r>
            <a:r>
              <a:rPr lang="en-US" sz="900" kern="1200" dirty="0" err="1">
                <a:solidFill>
                  <a:schemeClr val="tx1"/>
                </a:solidFill>
                <a:effectLst/>
                <a:latin typeface="Segoe UI Light" pitchFamily="34" charset="0"/>
                <a:ea typeface="+mn-ea"/>
                <a:cs typeface="+mn-cs"/>
              </a:rPr>
              <a:t>queryable</a:t>
            </a:r>
            <a:r>
              <a:rPr lang="en-US" sz="900" kern="1200" dirty="0">
                <a:solidFill>
                  <a:schemeClr val="tx1"/>
                </a:solidFill>
                <a:effectLst/>
                <a:latin typeface="Segoe UI Light" pitchFamily="34" charset="0"/>
                <a:ea typeface="+mn-ea"/>
                <a:cs typeface="+mn-cs"/>
              </a:rPr>
              <a:t> anymore.   What if you wanted the historical data at your fingertips but didn’t want to have it reside on premium storage with your hot data because it’s too costly. </a:t>
            </a:r>
          </a:p>
          <a:p>
            <a:endParaRPr lang="en-US" sz="900" kern="1200" dirty="0">
              <a:solidFill>
                <a:schemeClr val="tx1"/>
              </a:solidFill>
              <a:effectLst/>
              <a:latin typeface="Segoe UI Light" pitchFamily="34" charset="0"/>
              <a:ea typeface="+mn-ea"/>
              <a:cs typeface="+mn-cs"/>
            </a:endParaRPr>
          </a:p>
          <a:p>
            <a:r>
              <a:rPr lang="en-US" sz="900" kern="1200" dirty="0">
                <a:solidFill>
                  <a:schemeClr val="tx1"/>
                </a:solidFill>
                <a:effectLst/>
                <a:latin typeface="Segoe UI Light" pitchFamily="34" charset="0"/>
                <a:ea typeface="+mn-ea"/>
                <a:cs typeface="+mn-cs"/>
              </a:rPr>
              <a:t>We can solve that problem with this stretch database hybrid scenario. Without modifying your app, you can stretch your database to Azure. You don’t even have to do any of the heavy lifting to make this work. You just have to set the policy you want to apply on the historical data and run the query as you normally would.  SQL Server determines if the table has been stretched and retrieves the data from Azure.  The other thing to note is that this technology does not impact the performance of writes on the same table being stretched as part of the engineering design point for this solution.  A question you might ask is I am stretching historical customer data which has sensitive data, what about data security.  The best part is that stretch database works with our new Always Encrypted technology that protects the columns you desire at rest and in motion, even in the memory buffer pool, so sensitive customer information is secure. </a:t>
            </a:r>
          </a:p>
          <a:p>
            <a:endParaRPr lang="en-US" sz="900" kern="1200" dirty="0">
              <a:solidFill>
                <a:schemeClr val="tx1"/>
              </a:solidFill>
              <a:effectLst/>
              <a:latin typeface="Segoe UI Light" pitchFamily="34" charset="0"/>
              <a:ea typeface="+mn-ea"/>
              <a:cs typeface="+mn-cs"/>
            </a:endParaRPr>
          </a:p>
          <a:p>
            <a:r>
              <a:rPr lang="en-US" sz="900" kern="1200" dirty="0">
                <a:solidFill>
                  <a:schemeClr val="tx1"/>
                </a:solidFill>
                <a:effectLst/>
                <a:latin typeface="Segoe UI Light" pitchFamily="34" charset="0"/>
                <a:ea typeface="+mn-ea"/>
                <a:cs typeface="+mn-cs"/>
              </a:rPr>
              <a:t>Stretch database offers a great value prop in terms of saving you money and providing easy access to historical customer data so you can make improve customer experiences without requiring application modifications. </a:t>
            </a:r>
          </a:p>
          <a:p>
            <a:endParaRPr lang="en-US" sz="900" kern="1200" dirty="0">
              <a:solidFill>
                <a:schemeClr val="tx1"/>
              </a:solidFill>
              <a:effectLst/>
              <a:latin typeface="Segoe UI Light" pitchFamily="34" charset="0"/>
              <a:ea typeface="+mn-ea"/>
              <a:cs typeface="+mn-cs"/>
            </a:endParaRPr>
          </a:p>
          <a:p>
            <a:endParaRPr lang="en-US" sz="900" kern="1200" dirty="0">
              <a:solidFill>
                <a:schemeClr val="tx1"/>
              </a:solidFill>
              <a:effectLst/>
              <a:latin typeface="Segoe UI Light" pitchFamily="34" charset="0"/>
              <a:ea typeface="+mn-ea"/>
              <a:cs typeface="+mn-cs"/>
            </a:endParaRPr>
          </a:p>
          <a:p>
            <a:br>
              <a:rPr lang="en-US" sz="900" kern="1200" dirty="0">
                <a:solidFill>
                  <a:schemeClr val="tx1"/>
                </a:solidFill>
                <a:effectLst/>
                <a:latin typeface="Segoe UI Light" pitchFamily="34" charset="0"/>
                <a:ea typeface="+mn-ea"/>
                <a:cs typeface="+mn-cs"/>
              </a:rPr>
            </a:br>
            <a:r>
              <a:rPr lang="en-US" sz="900" kern="1200" dirty="0">
                <a:solidFill>
                  <a:schemeClr val="tx1"/>
                </a:solidFill>
                <a:effectLst/>
                <a:latin typeface="Segoe UI Light" pitchFamily="34" charset="0"/>
                <a:ea typeface="+mn-ea"/>
                <a:cs typeface="+mn-cs"/>
              </a:rPr>
              <a:t> </a:t>
            </a:r>
          </a:p>
          <a:p>
            <a:endParaRPr lang="en-US" dirty="0"/>
          </a:p>
        </p:txBody>
      </p:sp>
      <p:sp>
        <p:nvSpPr>
          <p:cNvPr id="4" name="Header Placeholder 3"/>
          <p:cNvSpPr>
            <a:spLocks noGrp="1"/>
          </p:cNvSpPr>
          <p:nvPr>
            <p:ph type="hdr" sz="quarter" idx="10"/>
          </p:nvPr>
        </p:nvSpPr>
        <p:spPr/>
        <p:txBody>
          <a:bodyPr/>
          <a:lstStyle/>
          <a:p>
            <a:pPr marL="0" marR="0" lvl="0" indent="0" algn="l" defTabSz="932688"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Calibri"/>
                <a:ea typeface="+mn-ea"/>
                <a:cs typeface="+mn-cs"/>
              </a:rPr>
              <a:t>Server &amp; Tools Business</a:t>
            </a:r>
          </a:p>
        </p:txBody>
      </p:sp>
      <p:sp>
        <p:nvSpPr>
          <p:cNvPr id="5" name="Footer Placeholder 4"/>
          <p:cNvSpPr>
            <a:spLocks noGrp="1"/>
          </p:cNvSpPr>
          <p:nvPr>
            <p:ph type="ftr" sz="quarter" idx="11"/>
          </p:nvPr>
        </p:nvSpPr>
        <p:spPr/>
        <p:txBody>
          <a:bodyPr/>
          <a:lstStyle/>
          <a:p>
            <a:pPr marL="0" marR="0" lvl="0" indent="0" algn="l" defTabSz="914099" rtl="0" eaLnBrk="0" fontAlgn="auto" latinLnBrk="0" hangingPunct="0">
              <a:lnSpc>
                <a:spcPct val="100000"/>
              </a:lnSpc>
              <a:spcBef>
                <a:spcPts val="0"/>
              </a:spcBef>
              <a:spcAft>
                <a:spcPts val="0"/>
              </a:spcAft>
              <a:buClrTx/>
              <a:buSzTx/>
              <a:buFontTx/>
              <a:buNone/>
              <a:tabLst/>
              <a:defRPr/>
            </a:pPr>
            <a:r>
              <a:rPr kumimoji="0" lang="en-US" sz="400" b="0" i="0" u="none" strike="noStrike" kern="1200" cap="none" spc="0" normalizeH="0" baseline="0" noProof="0" dirty="0">
                <a:ln>
                  <a:noFill/>
                </a:ln>
                <a:gradFill>
                  <a:gsLst>
                    <a:gs pos="0">
                      <a:prstClr val="black"/>
                    </a:gs>
                    <a:gs pos="100000">
                      <a:prstClr val="black"/>
                    </a:gs>
                  </a:gsLst>
                  <a:lin ang="5400000" scaled="0"/>
                </a:gradFill>
                <a:effectLst/>
                <a:uLnTx/>
                <a:uFillTx/>
                <a:latin typeface="Segoe UI" pitchFamily="34" charset="0"/>
                <a:ea typeface="Segoe UI" pitchFamily="34" charset="0"/>
                <a:cs typeface="Segoe UI" pitchFamily="34" charset="0"/>
              </a:rPr>
              <a:t>© 2012 Microsoft Corporation. All rights reserved. Microsoft, Windows, and other product names are or may be registered trademarks and/or trademarks in the U.S. and/or other countries.</a:t>
            </a:r>
          </a:p>
          <a:p>
            <a:pPr marL="0" marR="0" lvl="0" indent="0" algn="l" defTabSz="914099" rtl="0" eaLnBrk="0" fontAlgn="auto" latinLnBrk="0" hangingPunct="0">
              <a:lnSpc>
                <a:spcPct val="100000"/>
              </a:lnSpc>
              <a:spcBef>
                <a:spcPts val="0"/>
              </a:spcBef>
              <a:spcAft>
                <a:spcPts val="0"/>
              </a:spcAft>
              <a:buClrTx/>
              <a:buSzTx/>
              <a:buFontTx/>
              <a:buNone/>
              <a:tabLst/>
              <a:defRPr/>
            </a:pPr>
            <a:r>
              <a:rPr kumimoji="0" lang="en-US" sz="400" b="0" i="0" u="none" strike="noStrike" kern="1200" cap="none" spc="0" normalizeH="0" baseline="0" noProof="0" dirty="0">
                <a:ln>
                  <a:noFill/>
                </a:ln>
                <a:gradFill>
                  <a:gsLst>
                    <a:gs pos="0">
                      <a:prstClr val="black"/>
                    </a:gs>
                    <a:gs pos="100000">
                      <a:prstClr val="black"/>
                    </a:gs>
                  </a:gsLst>
                  <a:lin ang="5400000" scaled="0"/>
                </a:gradFill>
                <a:effectLst/>
                <a:uLnTx/>
                <a:uFillTx/>
                <a:latin typeface="Segoe UI" pitchFamily="34" charset="0"/>
                <a:ea typeface="Segoe UI" pitchFamily="34" charset="0"/>
                <a:cs typeface="Segoe UI" pitchFamily="34" charset="0"/>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MICROSOFT MAKES NO WARRANTIES, EXPRESS, IMPLIED OR STATUTORY, AS TO THE INFORMATION IN THIS PRESENTATION.</a:t>
            </a:r>
          </a:p>
        </p:txBody>
      </p:sp>
      <p:sp>
        <p:nvSpPr>
          <p:cNvPr id="6" name="Date Placeholder 5"/>
          <p:cNvSpPr>
            <a:spLocks noGrp="1"/>
          </p:cNvSpPr>
          <p:nvPr>
            <p:ph type="dt" idx="12"/>
          </p:nvPr>
        </p:nvSpPr>
        <p:spPr/>
        <p:txBody>
          <a:bodyPr/>
          <a:lstStyle/>
          <a:p>
            <a:pPr marL="0" marR="0" lvl="0" indent="0" algn="r" defTabSz="931863" rtl="0" eaLnBrk="1" fontAlgn="base" latinLnBrk="0" hangingPunct="1">
              <a:lnSpc>
                <a:spcPct val="100000"/>
              </a:lnSpc>
              <a:spcBef>
                <a:spcPct val="0"/>
              </a:spcBef>
              <a:spcAft>
                <a:spcPct val="0"/>
              </a:spcAft>
              <a:buClrTx/>
              <a:buSzTx/>
              <a:buFontTx/>
              <a:buNone/>
              <a:tabLst/>
              <a:defRPr/>
            </a:pPr>
            <a:fld id="{A171B3BB-DFF4-43DF-B887-7B1543BC1A74}" type="datetime1">
              <a:rPr kumimoji="0" lang="en-US" sz="1200" b="0" i="0" u="none" strike="noStrike" kern="1200" cap="none" spc="0" normalizeH="0" baseline="0" noProof="0" smtClean="0">
                <a:ln>
                  <a:noFill/>
                </a:ln>
                <a:solidFill>
                  <a:prstClr val="black"/>
                </a:solidFill>
                <a:effectLst/>
                <a:uLnTx/>
                <a:uFillTx/>
                <a:latin typeface="Calibri" panose="020F0502020204030204" pitchFamily="34" charset="0"/>
                <a:ea typeface="MS PGothic" panose="020B0600070205080204" pitchFamily="34" charset="-128"/>
                <a:cs typeface="+mn-cs"/>
              </a:rPr>
              <a:pPr marL="0" marR="0" lvl="0" indent="0" algn="r" defTabSz="931863" rtl="0" eaLnBrk="1" fontAlgn="base" latinLnBrk="0" hangingPunct="1">
                <a:lnSpc>
                  <a:spcPct val="100000"/>
                </a:lnSpc>
                <a:spcBef>
                  <a:spcPct val="0"/>
                </a:spcBef>
                <a:spcAft>
                  <a:spcPct val="0"/>
                </a:spcAft>
                <a:buClrTx/>
                <a:buSzTx/>
                <a:buFontTx/>
                <a:buNone/>
                <a:tabLst/>
                <a:defRPr/>
              </a:pPr>
              <a:t>3/16/2016</a:t>
            </a:fld>
            <a:endParaRPr kumimoji="0" lang="en-US" sz="1200" b="0" i="0" u="none" strike="noStrike" kern="1200" cap="none" spc="0" normalizeH="0" baseline="0" noProof="0" dirty="0">
              <a:ln>
                <a:noFill/>
              </a:ln>
              <a:solidFill>
                <a:prstClr val="black"/>
              </a:solidFill>
              <a:effectLst/>
              <a:uLnTx/>
              <a:uFillTx/>
              <a:latin typeface="Calibri" panose="020F0502020204030204" pitchFamily="34" charset="0"/>
              <a:ea typeface="MS PGothic" panose="020B0600070205080204" pitchFamily="34" charset="-128"/>
              <a:cs typeface="+mn-cs"/>
            </a:endParaRPr>
          </a:p>
        </p:txBody>
      </p:sp>
      <p:sp>
        <p:nvSpPr>
          <p:cNvPr id="7" name="Slide Number Placeholder 6"/>
          <p:cNvSpPr>
            <a:spLocks noGrp="1"/>
          </p:cNvSpPr>
          <p:nvPr>
            <p:ph type="sldNum" sz="quarter" idx="13"/>
          </p:nvPr>
        </p:nvSpPr>
        <p:spPr/>
        <p:txBody>
          <a:bodyPr/>
          <a:lstStyle/>
          <a:p>
            <a:pPr marL="0" marR="0" lvl="0" indent="0" algn="r" defTabSz="931863" rtl="0" eaLnBrk="1" fontAlgn="base" latinLnBrk="0" hangingPunct="1">
              <a:lnSpc>
                <a:spcPct val="100000"/>
              </a:lnSpc>
              <a:spcBef>
                <a:spcPct val="0"/>
              </a:spcBef>
              <a:spcAft>
                <a:spcPct val="0"/>
              </a:spcAft>
              <a:buClrTx/>
              <a:buSzTx/>
              <a:buFontTx/>
              <a:buNone/>
              <a:tabLst/>
              <a:defRPr/>
            </a:pPr>
            <a:fld id="{B4008EB6-D09E-4580-8CD6-DDB14511944F}" type="slidenum">
              <a:rPr kumimoji="0" lang="en-US" sz="1200" b="0" i="0" u="none" strike="noStrike" kern="1200" cap="none" spc="0" normalizeH="0" baseline="0" noProof="0" smtClean="0">
                <a:ln>
                  <a:noFill/>
                </a:ln>
                <a:solidFill>
                  <a:prstClr val="black"/>
                </a:solidFill>
                <a:effectLst/>
                <a:uLnTx/>
                <a:uFillTx/>
                <a:latin typeface="Calibri" panose="020F0502020204030204" pitchFamily="34" charset="0"/>
                <a:ea typeface="MS PGothic" panose="020B0600070205080204" pitchFamily="34" charset="-128"/>
                <a:cs typeface="+mn-cs"/>
              </a:rPr>
              <a:pPr marL="0" marR="0" lvl="0" indent="0" algn="r" defTabSz="931863" rtl="0" eaLnBrk="1" fontAlgn="base" latinLnBrk="0" hangingPunct="1">
                <a:lnSpc>
                  <a:spcPct val="100000"/>
                </a:lnSpc>
                <a:spcBef>
                  <a:spcPct val="0"/>
                </a:spcBef>
                <a:spcAft>
                  <a:spcPct val="0"/>
                </a:spcAft>
                <a:buClrTx/>
                <a:buSzTx/>
                <a:buFontTx/>
                <a:buNone/>
                <a:tabLst/>
                <a:defRPr/>
              </a:pPr>
              <a:t>13</a:t>
            </a:fld>
            <a:endParaRPr kumimoji="0" lang="en-US" sz="1200" b="0" i="0" u="none" strike="noStrike" kern="1200" cap="none" spc="0" normalizeH="0" baseline="0" noProof="0" dirty="0">
              <a:ln>
                <a:noFill/>
              </a:ln>
              <a:solidFill>
                <a:prstClr val="black"/>
              </a:solidFill>
              <a:effectLst/>
              <a:uLnTx/>
              <a:uFillTx/>
              <a:latin typeface="Calibri" panose="020F0502020204030204" pitchFamily="34" charset="0"/>
              <a:ea typeface="MS PGothic" panose="020B0600070205080204" pitchFamily="34" charset="-128"/>
              <a:cs typeface="+mn-cs"/>
            </a:endParaRPr>
          </a:p>
        </p:txBody>
      </p:sp>
    </p:spTree>
    <p:extLst>
      <p:ext uri="{BB962C8B-B14F-4D97-AF65-F5344CB8AC3E}">
        <p14:creationId xmlns:p14="http://schemas.microsoft.com/office/powerpoint/2010/main" val="2570136017"/>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lnSpc>
                <a:spcPct val="100000"/>
              </a:lnSpc>
            </a:pPr>
            <a:r>
              <a:rPr lang="en-US" sz="900" dirty="0"/>
              <a:t>Hybrid Analytics is a new scenario that enables you to Explore &amp; Model in the Cloud,</a:t>
            </a:r>
            <a:r>
              <a:rPr lang="en-US" sz="900" baseline="0" dirty="0"/>
              <a:t> then operationalize against your relational data on-premises in SQL Server 2016.</a:t>
            </a:r>
          </a:p>
          <a:p>
            <a:pPr>
              <a:lnSpc>
                <a:spcPct val="100000"/>
              </a:lnSpc>
            </a:pPr>
            <a:endParaRPr lang="en-US" sz="900" baseline="0" dirty="0"/>
          </a:p>
          <a:p>
            <a:pPr>
              <a:lnSpc>
                <a:spcPct val="100000"/>
              </a:lnSpc>
            </a:pPr>
            <a:r>
              <a:rPr lang="en-US" sz="900" baseline="0" dirty="0"/>
              <a:t>If you Capture cloud born or streaming data in a location like HD Insight or Azure</a:t>
            </a:r>
            <a:r>
              <a:rPr lang="en-US" sz="900" dirty="0"/>
              <a:t> Data Lake, you can Explore &amp; Transform it</a:t>
            </a:r>
            <a:r>
              <a:rPr lang="en-US" sz="900" baseline="0" dirty="0"/>
              <a:t> in R, testing your models.</a:t>
            </a:r>
          </a:p>
          <a:p>
            <a:pPr>
              <a:lnSpc>
                <a:spcPct val="100000"/>
              </a:lnSpc>
            </a:pPr>
            <a:endParaRPr lang="en-US" sz="900" baseline="0" dirty="0"/>
          </a:p>
          <a:p>
            <a:pPr marL="0" marR="0" indent="0" algn="l" defTabSz="932742" rtl="0" eaLnBrk="1" fontAlgn="auto" latinLnBrk="0" hangingPunct="1">
              <a:lnSpc>
                <a:spcPct val="100000"/>
              </a:lnSpc>
              <a:spcBef>
                <a:spcPts val="0"/>
              </a:spcBef>
              <a:spcAft>
                <a:spcPts val="340"/>
              </a:spcAft>
              <a:buClrTx/>
              <a:buSzTx/>
              <a:buFontTx/>
              <a:buNone/>
              <a:tabLst/>
              <a:defRPr/>
            </a:pPr>
            <a:r>
              <a:rPr lang="en-US" sz="900" dirty="0"/>
              <a:t>Example:  Manufacturing Optimization using IOT sensors</a:t>
            </a:r>
          </a:p>
          <a:p>
            <a:pPr>
              <a:lnSpc>
                <a:spcPct val="100000"/>
              </a:lnSpc>
            </a:pPr>
            <a:endParaRPr lang="en-US" sz="900" baseline="0" dirty="0"/>
          </a:p>
          <a:p>
            <a:pPr>
              <a:lnSpc>
                <a:spcPct val="100000"/>
              </a:lnSpc>
            </a:pPr>
            <a:r>
              <a:rPr lang="en-US" sz="900" baseline="0" dirty="0"/>
              <a:t>Then, Deploy the models against SQL Server 2016 on-premises:  whether that’s using the scoring model you came up with to predict customer activities, or BI visualizations of what you learned in the cloud.</a:t>
            </a:r>
          </a:p>
          <a:p>
            <a:pPr>
              <a:lnSpc>
                <a:spcPct val="100000"/>
              </a:lnSpc>
            </a:pPr>
            <a:endParaRPr lang="en-US" sz="900" baseline="0" dirty="0"/>
          </a:p>
          <a:p>
            <a:pPr>
              <a:lnSpc>
                <a:spcPct val="100000"/>
              </a:lnSpc>
            </a:pPr>
            <a:r>
              <a:rPr lang="en-US" sz="900" baseline="0" dirty="0"/>
              <a:t>And, the ability to run real-time, Operational Analytics over your transactional data means you can get these predictive, prescriptive results faster than ever.</a:t>
            </a:r>
          </a:p>
          <a:p>
            <a:pPr>
              <a:lnSpc>
                <a:spcPct val="100000"/>
              </a:lnSpc>
            </a:pPr>
            <a:endParaRPr lang="en-US" sz="900" baseline="0" dirty="0"/>
          </a:p>
          <a:p>
            <a:pPr>
              <a:lnSpc>
                <a:spcPct val="100000"/>
              </a:lnSpc>
            </a:pPr>
            <a:r>
              <a:rPr lang="en-US" sz="900" baseline="0" dirty="0"/>
              <a:t>The advantages are </a:t>
            </a:r>
            <a:r>
              <a:rPr lang="en-US" sz="900" dirty="0"/>
              <a:t>Cloud Economics &amp; Scale for Big Data, with SQL Server 2016 Stability, Privacy and scale to deploy the models</a:t>
            </a:r>
            <a:r>
              <a:rPr lang="en-US" sz="900" baseline="0" dirty="0"/>
              <a:t>.</a:t>
            </a:r>
            <a:endParaRPr lang="en-US" sz="900" dirty="0"/>
          </a:p>
          <a:p>
            <a:pPr>
              <a:lnSpc>
                <a:spcPct val="100000"/>
              </a:lnSpc>
            </a:pPr>
            <a:endParaRPr lang="en-US" sz="900" dirty="0"/>
          </a:p>
          <a:p>
            <a:endParaRPr lang="en-US" dirty="0"/>
          </a:p>
        </p:txBody>
      </p:sp>
      <p:sp>
        <p:nvSpPr>
          <p:cNvPr id="4" name="Slide Number Placeholder 3"/>
          <p:cNvSpPr>
            <a:spLocks noGrp="1"/>
          </p:cNvSpPr>
          <p:nvPr>
            <p:ph type="sldNum" sz="quarter" idx="10"/>
          </p:nvPr>
        </p:nvSpPr>
        <p:spPr/>
        <p:txBody>
          <a:bodyPr/>
          <a:lstStyle/>
          <a:p>
            <a:pPr marL="0" marR="0" lvl="0" indent="0" algn="r" defTabSz="932742" rtl="0" eaLnBrk="1" fontAlgn="auto" latinLnBrk="0" hangingPunct="1">
              <a:lnSpc>
                <a:spcPct val="100000"/>
              </a:lnSpc>
              <a:spcBef>
                <a:spcPts val="0"/>
              </a:spcBef>
              <a:spcAft>
                <a:spcPts val="0"/>
              </a:spcAft>
              <a:buClrTx/>
              <a:buSzTx/>
              <a:buFontTx/>
              <a:buNone/>
              <a:tabLst/>
              <a:defRPr/>
            </a:pPr>
            <a:fld id="{A96EFF65-6E2A-4819-8066-B777B07DECF1}" type="slidenum">
              <a:rPr kumimoji="0" lang="en-US" sz="1200" b="0" i="0" u="none" strike="noStrike" kern="1200" cap="none" spc="0" normalizeH="0" baseline="0" noProof="0">
                <a:ln>
                  <a:noFill/>
                </a:ln>
                <a:solidFill>
                  <a:prstClr val="black"/>
                </a:solidFill>
                <a:effectLst/>
                <a:uLnTx/>
                <a:uFillTx/>
                <a:latin typeface="Segoe UI" pitchFamily="34" charset="0"/>
                <a:ea typeface="+mn-ea"/>
                <a:cs typeface="+mn-cs"/>
              </a:rPr>
              <a:pPr marL="0" marR="0" lvl="0" indent="0" algn="r" defTabSz="932742" rtl="0" eaLnBrk="1" fontAlgn="auto" latinLnBrk="0" hangingPunct="1">
                <a:lnSpc>
                  <a:spcPct val="100000"/>
                </a:lnSpc>
                <a:spcBef>
                  <a:spcPts val="0"/>
                </a:spcBef>
                <a:spcAft>
                  <a:spcPts val="0"/>
                </a:spcAft>
                <a:buClrTx/>
                <a:buSzTx/>
                <a:buFontTx/>
                <a:buNone/>
                <a:tabLst/>
                <a:defRPr/>
              </a:pPr>
              <a:t>14</a:t>
            </a:fld>
            <a:endParaRPr kumimoji="0" lang="en-US" sz="1200" b="0" i="0" u="none" strike="noStrike" kern="1200" cap="none" spc="0" normalizeH="0" baseline="0" noProof="0">
              <a:ln>
                <a:noFill/>
              </a:ln>
              <a:solidFill>
                <a:prstClr val="black"/>
              </a:solidFill>
              <a:effectLst/>
              <a:uLnTx/>
              <a:uFillTx/>
              <a:latin typeface="Segoe UI" pitchFamily="34" charset="0"/>
              <a:ea typeface="+mn-ea"/>
              <a:cs typeface="+mn-cs"/>
            </a:endParaRPr>
          </a:p>
        </p:txBody>
      </p:sp>
    </p:spTree>
    <p:extLst>
      <p:ext uri="{BB962C8B-B14F-4D97-AF65-F5344CB8AC3E}">
        <p14:creationId xmlns:p14="http://schemas.microsoft.com/office/powerpoint/2010/main" val="2119750419"/>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r>
              <a:rPr lang="en-US" sz="900" kern="1200" dirty="0">
                <a:solidFill>
                  <a:schemeClr val="tx1"/>
                </a:solidFill>
                <a:effectLst/>
                <a:latin typeface="Segoe UI Light" pitchFamily="34" charset="0"/>
                <a:ea typeface="+mn-ea"/>
                <a:cs typeface="+mn-cs"/>
              </a:rPr>
              <a:t>Only Microsoft can deliver customers a consistent experience from on-premises to cloud – that’s our goal.</a:t>
            </a:r>
          </a:p>
          <a:p>
            <a:endParaRPr lang="en-US" sz="900" kern="1200" dirty="0">
              <a:solidFill>
                <a:schemeClr val="tx1"/>
              </a:solidFill>
              <a:effectLst/>
              <a:latin typeface="Segoe UI Light" pitchFamily="34" charset="0"/>
              <a:ea typeface="+mn-ea"/>
              <a:cs typeface="+mn-cs"/>
            </a:endParaRPr>
          </a:p>
          <a:p>
            <a:r>
              <a:rPr lang="en-US" sz="900" kern="1200" dirty="0">
                <a:solidFill>
                  <a:schemeClr val="tx1"/>
                </a:solidFill>
                <a:effectLst/>
                <a:latin typeface="Segoe UI Light" pitchFamily="34" charset="0"/>
                <a:ea typeface="+mn-ea"/>
                <a:cs typeface="+mn-cs"/>
              </a:rPr>
              <a:t>We’re not saying that we want to take everybody that cloud is the only option and you have to move there. Rather we want ensure we deliver a great experience from on-premises to hybrid cloud to cloud only if you choose.  The point is you decide what is best for a particular application or workloads and you will be able to deliver it without having to rewrite you application, or learn new development tools or new development language or new management tools. </a:t>
            </a:r>
          </a:p>
          <a:p>
            <a:endParaRPr lang="en-US" sz="900" kern="1200" dirty="0">
              <a:solidFill>
                <a:schemeClr val="tx1"/>
              </a:solidFill>
              <a:effectLst/>
              <a:latin typeface="Segoe UI Light" pitchFamily="34" charset="0"/>
              <a:ea typeface="+mn-ea"/>
              <a:cs typeface="+mn-cs"/>
            </a:endParaRPr>
          </a:p>
          <a:p>
            <a:r>
              <a:rPr lang="en-US" sz="900" kern="1200" dirty="0">
                <a:solidFill>
                  <a:schemeClr val="tx1"/>
                </a:solidFill>
                <a:effectLst/>
                <a:latin typeface="Segoe UI Light" pitchFamily="34" charset="0"/>
                <a:ea typeface="+mn-ea"/>
                <a:cs typeface="+mn-cs"/>
              </a:rPr>
              <a:t>Only Microsoft can offer this consistent experience across identity, virtualization, management, and dev-ops. We’ve got all the tools that you love and we can ensure that we deliver a great experience no matter where you choose to deploy. </a:t>
            </a:r>
          </a:p>
          <a:p>
            <a:endParaRPr lang="en-US" sz="900" kern="1200" dirty="0">
              <a:solidFill>
                <a:schemeClr val="tx1"/>
              </a:solidFill>
              <a:effectLst/>
              <a:latin typeface="Segoe UI Light" pitchFamily="34" charset="0"/>
              <a:ea typeface="+mn-ea"/>
              <a:cs typeface="+mn-cs"/>
            </a:endParaRPr>
          </a:p>
          <a:p>
            <a:r>
              <a:rPr lang="en-US" sz="900" kern="1200" dirty="0">
                <a:solidFill>
                  <a:schemeClr val="tx1"/>
                </a:solidFill>
                <a:effectLst/>
                <a:latin typeface="Segoe UI Light" pitchFamily="34" charset="0"/>
                <a:ea typeface="+mn-ea"/>
                <a:cs typeface="+mn-cs"/>
              </a:rPr>
              <a:t>This concludes my presentation.&lt;pause…….&gt;</a:t>
            </a:r>
          </a:p>
          <a:p>
            <a:endParaRPr lang="en-US" dirty="0"/>
          </a:p>
        </p:txBody>
      </p:sp>
      <p:sp>
        <p:nvSpPr>
          <p:cNvPr id="4" name="Header Placeholder 3"/>
          <p:cNvSpPr>
            <a:spLocks noGrp="1"/>
          </p:cNvSpPr>
          <p:nvPr>
            <p:ph type="hdr" sz="quarter" idx="10"/>
          </p:nvPr>
        </p:nvSpPr>
        <p:spPr/>
        <p:txBody>
          <a:bodyPr/>
          <a:lstStyle/>
          <a:p>
            <a:pPr marL="0" marR="0" lvl="0" indent="0" algn="l" defTabSz="932688"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Calibri"/>
                <a:ea typeface="+mn-ea"/>
                <a:cs typeface="+mn-cs"/>
              </a:rPr>
              <a:t>Server &amp; Tools Business</a:t>
            </a:r>
          </a:p>
        </p:txBody>
      </p:sp>
      <p:sp>
        <p:nvSpPr>
          <p:cNvPr id="5" name="Footer Placeholder 4"/>
          <p:cNvSpPr>
            <a:spLocks noGrp="1"/>
          </p:cNvSpPr>
          <p:nvPr>
            <p:ph type="ftr" sz="quarter" idx="11"/>
          </p:nvPr>
        </p:nvSpPr>
        <p:spPr/>
        <p:txBody>
          <a:bodyPr/>
          <a:lstStyle/>
          <a:p>
            <a:pPr marL="0" marR="0" lvl="0" indent="0" algn="l" defTabSz="914099" rtl="0" eaLnBrk="0" fontAlgn="auto" latinLnBrk="0" hangingPunct="0">
              <a:lnSpc>
                <a:spcPct val="100000"/>
              </a:lnSpc>
              <a:spcBef>
                <a:spcPts val="0"/>
              </a:spcBef>
              <a:spcAft>
                <a:spcPts val="0"/>
              </a:spcAft>
              <a:buClrTx/>
              <a:buSzTx/>
              <a:buFontTx/>
              <a:buNone/>
              <a:tabLst/>
              <a:defRPr/>
            </a:pPr>
            <a:r>
              <a:rPr kumimoji="0" lang="en-US" sz="400" b="0" i="0" u="none" strike="noStrike" kern="1200" cap="none" spc="0" normalizeH="0" baseline="0" noProof="0" dirty="0">
                <a:ln>
                  <a:noFill/>
                </a:ln>
                <a:gradFill>
                  <a:gsLst>
                    <a:gs pos="0">
                      <a:prstClr val="black"/>
                    </a:gs>
                    <a:gs pos="100000">
                      <a:prstClr val="black"/>
                    </a:gs>
                  </a:gsLst>
                  <a:lin ang="5400000" scaled="0"/>
                </a:gradFill>
                <a:effectLst/>
                <a:uLnTx/>
                <a:uFillTx/>
                <a:latin typeface="Segoe UI" pitchFamily="34" charset="0"/>
                <a:ea typeface="Segoe UI" pitchFamily="34" charset="0"/>
                <a:cs typeface="Segoe UI" pitchFamily="34" charset="0"/>
              </a:rPr>
              <a:t>© 2012 Microsoft Corporation. All rights reserved. Microsoft, Windows, and other product names are or may be registered trademarks and/or trademarks in the U.S. and/or other countries.</a:t>
            </a:r>
          </a:p>
          <a:p>
            <a:pPr marL="0" marR="0" lvl="0" indent="0" algn="l" defTabSz="914099" rtl="0" eaLnBrk="0" fontAlgn="auto" latinLnBrk="0" hangingPunct="0">
              <a:lnSpc>
                <a:spcPct val="100000"/>
              </a:lnSpc>
              <a:spcBef>
                <a:spcPts val="0"/>
              </a:spcBef>
              <a:spcAft>
                <a:spcPts val="0"/>
              </a:spcAft>
              <a:buClrTx/>
              <a:buSzTx/>
              <a:buFontTx/>
              <a:buNone/>
              <a:tabLst/>
              <a:defRPr/>
            </a:pPr>
            <a:r>
              <a:rPr kumimoji="0" lang="en-US" sz="400" b="0" i="0" u="none" strike="noStrike" kern="1200" cap="none" spc="0" normalizeH="0" baseline="0" noProof="0" dirty="0">
                <a:ln>
                  <a:noFill/>
                </a:ln>
                <a:gradFill>
                  <a:gsLst>
                    <a:gs pos="0">
                      <a:prstClr val="black"/>
                    </a:gs>
                    <a:gs pos="100000">
                      <a:prstClr val="black"/>
                    </a:gs>
                  </a:gsLst>
                  <a:lin ang="5400000" scaled="0"/>
                </a:gradFill>
                <a:effectLst/>
                <a:uLnTx/>
                <a:uFillTx/>
                <a:latin typeface="Segoe UI" pitchFamily="34" charset="0"/>
                <a:ea typeface="Segoe UI" pitchFamily="34" charset="0"/>
                <a:cs typeface="Segoe UI" pitchFamily="34" charset="0"/>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MICROSOFT MAKES NO WARRANTIES, EXPRESS, IMPLIED OR STATUTORY, AS TO THE INFORMATION IN THIS PRESENTATION.</a:t>
            </a:r>
          </a:p>
        </p:txBody>
      </p:sp>
      <p:sp>
        <p:nvSpPr>
          <p:cNvPr id="6" name="Date Placeholder 5"/>
          <p:cNvSpPr>
            <a:spLocks noGrp="1"/>
          </p:cNvSpPr>
          <p:nvPr>
            <p:ph type="dt" idx="12"/>
          </p:nvPr>
        </p:nvSpPr>
        <p:spPr/>
        <p:txBody>
          <a:bodyPr/>
          <a:lstStyle/>
          <a:p>
            <a:pPr marL="0" marR="0" lvl="0" indent="0" algn="r" defTabSz="931863" rtl="0" eaLnBrk="1" fontAlgn="base" latinLnBrk="0" hangingPunct="1">
              <a:lnSpc>
                <a:spcPct val="100000"/>
              </a:lnSpc>
              <a:spcBef>
                <a:spcPct val="0"/>
              </a:spcBef>
              <a:spcAft>
                <a:spcPct val="0"/>
              </a:spcAft>
              <a:buClrTx/>
              <a:buSzTx/>
              <a:buFontTx/>
              <a:buNone/>
              <a:tabLst/>
              <a:defRPr/>
            </a:pPr>
            <a:fld id="{A171B3BB-DFF4-43DF-B887-7B1543BC1A74}" type="datetime1">
              <a:rPr kumimoji="0" lang="en-US" sz="1200" b="0" i="0" u="none" strike="noStrike" kern="1200" cap="none" spc="0" normalizeH="0" baseline="0" noProof="0" smtClean="0">
                <a:ln>
                  <a:noFill/>
                </a:ln>
                <a:solidFill>
                  <a:prstClr val="black"/>
                </a:solidFill>
                <a:effectLst/>
                <a:uLnTx/>
                <a:uFillTx/>
                <a:latin typeface="Calibri" panose="020F0502020204030204" pitchFamily="34" charset="0"/>
                <a:ea typeface="MS PGothic" panose="020B0600070205080204" pitchFamily="34" charset="-128"/>
                <a:cs typeface="+mn-cs"/>
              </a:rPr>
              <a:pPr marL="0" marR="0" lvl="0" indent="0" algn="r" defTabSz="931863" rtl="0" eaLnBrk="1" fontAlgn="base" latinLnBrk="0" hangingPunct="1">
                <a:lnSpc>
                  <a:spcPct val="100000"/>
                </a:lnSpc>
                <a:spcBef>
                  <a:spcPct val="0"/>
                </a:spcBef>
                <a:spcAft>
                  <a:spcPct val="0"/>
                </a:spcAft>
                <a:buClrTx/>
                <a:buSzTx/>
                <a:buFontTx/>
                <a:buNone/>
                <a:tabLst/>
                <a:defRPr/>
              </a:pPr>
              <a:t>3/16/2016</a:t>
            </a:fld>
            <a:endParaRPr kumimoji="0" lang="en-US" sz="1200" b="0" i="0" u="none" strike="noStrike" kern="1200" cap="none" spc="0" normalizeH="0" baseline="0" noProof="0" dirty="0">
              <a:ln>
                <a:noFill/>
              </a:ln>
              <a:solidFill>
                <a:prstClr val="black"/>
              </a:solidFill>
              <a:effectLst/>
              <a:uLnTx/>
              <a:uFillTx/>
              <a:latin typeface="Calibri" panose="020F0502020204030204" pitchFamily="34" charset="0"/>
              <a:ea typeface="MS PGothic" panose="020B0600070205080204" pitchFamily="34" charset="-128"/>
              <a:cs typeface="+mn-cs"/>
            </a:endParaRPr>
          </a:p>
        </p:txBody>
      </p:sp>
      <p:sp>
        <p:nvSpPr>
          <p:cNvPr id="7" name="Slide Number Placeholder 6"/>
          <p:cNvSpPr>
            <a:spLocks noGrp="1"/>
          </p:cNvSpPr>
          <p:nvPr>
            <p:ph type="sldNum" sz="quarter" idx="13"/>
          </p:nvPr>
        </p:nvSpPr>
        <p:spPr/>
        <p:txBody>
          <a:bodyPr/>
          <a:lstStyle/>
          <a:p>
            <a:pPr marL="0" marR="0" lvl="0" indent="0" algn="r" defTabSz="931863" rtl="0" eaLnBrk="1" fontAlgn="base" latinLnBrk="0" hangingPunct="1">
              <a:lnSpc>
                <a:spcPct val="100000"/>
              </a:lnSpc>
              <a:spcBef>
                <a:spcPct val="0"/>
              </a:spcBef>
              <a:spcAft>
                <a:spcPct val="0"/>
              </a:spcAft>
              <a:buClrTx/>
              <a:buSzTx/>
              <a:buFontTx/>
              <a:buNone/>
              <a:tabLst/>
              <a:defRPr/>
            </a:pPr>
            <a:fld id="{B4008EB6-D09E-4580-8CD6-DDB14511944F}" type="slidenum">
              <a:rPr kumimoji="0" lang="en-US" sz="1200" b="0" i="0" u="none" strike="noStrike" kern="1200" cap="none" spc="0" normalizeH="0" baseline="0" noProof="0" smtClean="0">
                <a:ln>
                  <a:noFill/>
                </a:ln>
                <a:solidFill>
                  <a:prstClr val="black"/>
                </a:solidFill>
                <a:effectLst/>
                <a:uLnTx/>
                <a:uFillTx/>
                <a:latin typeface="Calibri" panose="020F0502020204030204" pitchFamily="34" charset="0"/>
                <a:ea typeface="MS PGothic" panose="020B0600070205080204" pitchFamily="34" charset="-128"/>
                <a:cs typeface="+mn-cs"/>
              </a:rPr>
              <a:pPr marL="0" marR="0" lvl="0" indent="0" algn="r" defTabSz="931863" rtl="0" eaLnBrk="1" fontAlgn="base" latinLnBrk="0" hangingPunct="1">
                <a:lnSpc>
                  <a:spcPct val="100000"/>
                </a:lnSpc>
                <a:spcBef>
                  <a:spcPct val="0"/>
                </a:spcBef>
                <a:spcAft>
                  <a:spcPct val="0"/>
                </a:spcAft>
                <a:buClrTx/>
                <a:buSzTx/>
                <a:buFontTx/>
                <a:buNone/>
                <a:tabLst/>
                <a:defRPr/>
              </a:pPr>
              <a:t>15</a:t>
            </a:fld>
            <a:endParaRPr kumimoji="0" lang="en-US" sz="1200" b="0" i="0" u="none" strike="noStrike" kern="1200" cap="none" spc="0" normalizeH="0" baseline="0" noProof="0" dirty="0">
              <a:ln>
                <a:noFill/>
              </a:ln>
              <a:solidFill>
                <a:prstClr val="black"/>
              </a:solidFill>
              <a:effectLst/>
              <a:uLnTx/>
              <a:uFillTx/>
              <a:latin typeface="Calibri" panose="020F0502020204030204" pitchFamily="34" charset="0"/>
              <a:ea typeface="MS PGothic" panose="020B0600070205080204" pitchFamily="34" charset="-128"/>
              <a:cs typeface="+mn-cs"/>
            </a:endParaRPr>
          </a:p>
        </p:txBody>
      </p:sp>
    </p:spTree>
    <p:extLst>
      <p:ext uri="{BB962C8B-B14F-4D97-AF65-F5344CB8AC3E}">
        <p14:creationId xmlns:p14="http://schemas.microsoft.com/office/powerpoint/2010/main" val="592618124"/>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I’d like to introduce</a:t>
            </a:r>
            <a:r>
              <a:rPr lang="en-US" baseline="0" dirty="0"/>
              <a:t> Marko Hotti, Senior Technical Product Manager with the SQL Server 2016 Hybrid Mission Critical demo. </a:t>
            </a:r>
            <a:endParaRPr lang="en-US" dirty="0"/>
          </a:p>
        </p:txBody>
      </p:sp>
      <p:sp>
        <p:nvSpPr>
          <p:cNvPr id="4" name="Header Placeholder 3"/>
          <p:cNvSpPr>
            <a:spLocks noGrp="1"/>
          </p:cNvSpPr>
          <p:nvPr>
            <p:ph type="hdr" sz="quarter" idx="10"/>
          </p:nvPr>
        </p:nvSpPr>
        <p:spPr/>
        <p:txBody>
          <a:bodyPr/>
          <a:lstStyle/>
          <a:p>
            <a:r>
              <a:rPr lang="en-US"/>
              <a:t>Data Driven</a:t>
            </a:r>
            <a:endParaRPr lang="en-US" dirty="0"/>
          </a:p>
        </p:txBody>
      </p:sp>
      <p:sp>
        <p:nvSpPr>
          <p:cNvPr id="5" name="Footer Placeholder 4"/>
          <p:cNvSpPr>
            <a:spLocks noGrp="1"/>
          </p:cNvSpPr>
          <p:nvPr>
            <p:ph type="ftr" sz="quarter" idx="11"/>
          </p:nvPr>
        </p:nvSpPr>
        <p:spPr/>
        <p:txBody>
          <a:bodyPr/>
          <a:lstStyle/>
          <a:p>
            <a:pPr defTabSz="914099" eaLnBrk="0" hangingPunct="0"/>
            <a:r>
              <a:rPr lang="en-US" sz="400">
                <a:gradFill>
                  <a:gsLst>
                    <a:gs pos="0">
                      <a:prstClr val="black"/>
                    </a:gs>
                    <a:gs pos="100000">
                      <a:prstClr val="black"/>
                    </a:gs>
                  </a:gsLst>
                  <a:lin ang="5400000" scaled="0"/>
                </a:gradFill>
                <a:latin typeface="Segoe UI" pitchFamily="34" charset="0"/>
                <a:ea typeface="Segoe UI" pitchFamily="34" charset="0"/>
                <a:cs typeface="Segoe UI" pitchFamily="34" charset="0"/>
              </a:rPr>
              <a:t>© 2016 Microsoft Corporation. All rights reserved. MICROSOFT MAKES NO WARRANTIES, EXPRESS, IMPLIED OR STATUTORY, AS TO THE INFORMATION IN THIS PRESENTATION.</a:t>
            </a:r>
            <a:endParaRPr lang="en-US" sz="400" dirty="0">
              <a:gradFill>
                <a:gsLst>
                  <a:gs pos="0">
                    <a:prstClr val="black"/>
                  </a:gs>
                  <a:gs pos="100000">
                    <a:prstClr val="black"/>
                  </a:gs>
                </a:gsLst>
                <a:lin ang="5400000" scaled="0"/>
              </a:gradFill>
              <a:latin typeface="Segoe UI" pitchFamily="34" charset="0"/>
              <a:ea typeface="Segoe UI" pitchFamily="34" charset="0"/>
              <a:cs typeface="Segoe UI" pitchFamily="34" charset="0"/>
            </a:endParaRPr>
          </a:p>
        </p:txBody>
      </p:sp>
      <p:sp>
        <p:nvSpPr>
          <p:cNvPr id="6" name="Date Placeholder 5"/>
          <p:cNvSpPr>
            <a:spLocks noGrp="1"/>
          </p:cNvSpPr>
          <p:nvPr>
            <p:ph type="dt" idx="12"/>
          </p:nvPr>
        </p:nvSpPr>
        <p:spPr/>
        <p:txBody>
          <a:bodyPr/>
          <a:lstStyle/>
          <a:p>
            <a:fld id="{38EEC551-8CDA-4EB6-89BB-2A86C9F091C8}" type="datetime8">
              <a:rPr lang="en-US" smtClean="0"/>
              <a:t>3/16/2016 4:13 PM</a:t>
            </a:fld>
            <a:endParaRPr lang="en-US" dirty="0"/>
          </a:p>
        </p:txBody>
      </p:sp>
      <p:sp>
        <p:nvSpPr>
          <p:cNvPr id="7" name="Slide Number Placeholder 6"/>
          <p:cNvSpPr>
            <a:spLocks noGrp="1"/>
          </p:cNvSpPr>
          <p:nvPr>
            <p:ph type="sldNum" sz="quarter" idx="13"/>
          </p:nvPr>
        </p:nvSpPr>
        <p:spPr/>
        <p:txBody>
          <a:bodyPr/>
          <a:lstStyle/>
          <a:p>
            <a:fld id="{B4008EB6-D09E-4580-8CD6-DDB14511944F}" type="slidenum">
              <a:rPr lang="en-US" smtClean="0"/>
              <a:pPr/>
              <a:t>16</a:t>
            </a:fld>
            <a:endParaRPr lang="en-US" dirty="0"/>
          </a:p>
        </p:txBody>
      </p:sp>
    </p:spTree>
    <p:extLst>
      <p:ext uri="{BB962C8B-B14F-4D97-AF65-F5344CB8AC3E}">
        <p14:creationId xmlns:p14="http://schemas.microsoft.com/office/powerpoint/2010/main" val="1333462549"/>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a:xfrm>
            <a:off x="0" y="0"/>
            <a:ext cx="2971800" cy="457200"/>
          </a:xfrm>
          <a:prstGeom prst="rect">
            <a:avLst/>
          </a:prstGeom>
        </p:spPr>
        <p:txBody>
          <a:bodyPr/>
          <a:lstStyle/>
          <a:p>
            <a:endParaRPr lang="en-US" dirty="0">
              <a:solidFill>
                <a:prstClr val="black"/>
              </a:solidFill>
            </a:endParaRPr>
          </a:p>
        </p:txBody>
      </p:sp>
      <p:sp>
        <p:nvSpPr>
          <p:cNvPr id="5" name="Date Placeholder 4"/>
          <p:cNvSpPr>
            <a:spLocks noGrp="1"/>
          </p:cNvSpPr>
          <p:nvPr>
            <p:ph type="dt" idx="11"/>
          </p:nvPr>
        </p:nvSpPr>
        <p:spPr/>
        <p:txBody>
          <a:bodyPr/>
          <a:lstStyle/>
          <a:p>
            <a:fld id="{8A17D118-1690-458F-B4D2-F9DA5D6F5033}" type="datetime8">
              <a:rPr lang="en-US" smtClean="0">
                <a:solidFill>
                  <a:prstClr val="black"/>
                </a:solidFill>
              </a:rPr>
              <a:t>3/16/2016 4:13 PM</a:t>
            </a:fld>
            <a:endParaRPr lang="en-US" dirty="0">
              <a:solidFill>
                <a:prstClr val="black"/>
              </a:solidFill>
            </a:endParaRPr>
          </a:p>
        </p:txBody>
      </p:sp>
      <p:sp>
        <p:nvSpPr>
          <p:cNvPr id="7" name="Slide Number Placeholder 6"/>
          <p:cNvSpPr>
            <a:spLocks noGrp="1"/>
          </p:cNvSpPr>
          <p:nvPr>
            <p:ph type="sldNum" sz="quarter" idx="13"/>
          </p:nvPr>
        </p:nvSpPr>
        <p:spPr/>
        <p:txBody>
          <a:bodyPr/>
          <a:lstStyle/>
          <a:p>
            <a:fld id="{EC87E0CF-87F6-4B58-B8B8-DCAB2DAAF3CA}" type="slidenum">
              <a:rPr lang="en-US" smtClean="0">
                <a:solidFill>
                  <a:prstClr val="black"/>
                </a:solidFill>
              </a:rPr>
              <a:pPr/>
              <a:t>17</a:t>
            </a:fld>
            <a:endParaRPr lang="en-US" dirty="0">
              <a:solidFill>
                <a:prstClr val="black"/>
              </a:solidFill>
            </a:endParaRPr>
          </a:p>
        </p:txBody>
      </p:sp>
      <p:sp>
        <p:nvSpPr>
          <p:cNvPr id="6" name="Footer Placeholder 5"/>
          <p:cNvSpPr>
            <a:spLocks noGrp="1"/>
          </p:cNvSpPr>
          <p:nvPr>
            <p:ph type="ftr" sz="quarter" idx="14"/>
          </p:nvPr>
        </p:nvSpPr>
        <p:spPr/>
        <p:txBody>
          <a:bodyPr/>
          <a:lstStyle/>
          <a:p>
            <a:pPr defTabSz="914099" eaLnBrk="0" hangingPunct="0"/>
            <a:r>
              <a:rPr lang="en-US" sz="400" dirty="0">
                <a:gradFill>
                  <a:gsLst>
                    <a:gs pos="0">
                      <a:prstClr val="black"/>
                    </a:gs>
                    <a:gs pos="100000">
                      <a:prstClr val="black"/>
                    </a:gs>
                  </a:gsLst>
                  <a:lin ang="5400000" scaled="0"/>
                </a:gradFill>
                <a:latin typeface="Segoe UI" pitchFamily="34" charset="0"/>
                <a:ea typeface="Segoe UI" pitchFamily="34" charset="0"/>
                <a:cs typeface="Segoe UI" pitchFamily="34" charset="0"/>
              </a:rPr>
              <a:t>© 2014 Microsoft Corporation. All rights reserved. MICROSOFT MAKES NO WARRANTIES, EXPRESS, IMPLIED OR STATUTORY, AS TO THE INFORMATION IN THIS PRESENTATION.</a:t>
            </a:r>
          </a:p>
        </p:txBody>
      </p:sp>
    </p:spTree>
    <p:extLst>
      <p:ext uri="{BB962C8B-B14F-4D97-AF65-F5344CB8AC3E}">
        <p14:creationId xmlns:p14="http://schemas.microsoft.com/office/powerpoint/2010/main" val="2861498552"/>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a:xfrm>
            <a:off x="0" y="0"/>
            <a:ext cx="2971800" cy="457200"/>
          </a:xfrm>
          <a:prstGeom prst="rect">
            <a:avLst/>
          </a:prstGeom>
        </p:spPr>
        <p:txBody>
          <a:bodyPr/>
          <a:lstStyle/>
          <a:p>
            <a:endParaRPr lang="en-US" dirty="0">
              <a:solidFill>
                <a:prstClr val="black"/>
              </a:solidFill>
            </a:endParaRPr>
          </a:p>
        </p:txBody>
      </p:sp>
      <p:sp>
        <p:nvSpPr>
          <p:cNvPr id="5" name="Date Placeholder 4"/>
          <p:cNvSpPr>
            <a:spLocks noGrp="1"/>
          </p:cNvSpPr>
          <p:nvPr>
            <p:ph type="dt" idx="11"/>
          </p:nvPr>
        </p:nvSpPr>
        <p:spPr/>
        <p:txBody>
          <a:bodyPr/>
          <a:lstStyle/>
          <a:p>
            <a:fld id="{9AF79BC0-7BC2-4444-8D01-A1A1A5DBD253}" type="datetime8">
              <a:rPr lang="en-US" smtClean="0">
                <a:solidFill>
                  <a:prstClr val="black"/>
                </a:solidFill>
              </a:rPr>
              <a:t>3/16/2016 4:13 PM</a:t>
            </a:fld>
            <a:endParaRPr lang="en-US" dirty="0">
              <a:solidFill>
                <a:prstClr val="black"/>
              </a:solidFill>
            </a:endParaRPr>
          </a:p>
        </p:txBody>
      </p:sp>
      <p:sp>
        <p:nvSpPr>
          <p:cNvPr id="7" name="Slide Number Placeholder 6"/>
          <p:cNvSpPr>
            <a:spLocks noGrp="1"/>
          </p:cNvSpPr>
          <p:nvPr>
            <p:ph type="sldNum" sz="quarter" idx="13"/>
          </p:nvPr>
        </p:nvSpPr>
        <p:spPr/>
        <p:txBody>
          <a:bodyPr/>
          <a:lstStyle/>
          <a:p>
            <a:fld id="{EC87E0CF-87F6-4B58-B8B8-DCAB2DAAF3CA}" type="slidenum">
              <a:rPr lang="en-US" smtClean="0">
                <a:solidFill>
                  <a:prstClr val="black"/>
                </a:solidFill>
              </a:rPr>
              <a:pPr/>
              <a:t>18</a:t>
            </a:fld>
            <a:endParaRPr lang="en-US" dirty="0">
              <a:solidFill>
                <a:prstClr val="black"/>
              </a:solidFill>
            </a:endParaRPr>
          </a:p>
        </p:txBody>
      </p:sp>
      <p:sp>
        <p:nvSpPr>
          <p:cNvPr id="6" name="Footer Placeholder 5"/>
          <p:cNvSpPr>
            <a:spLocks noGrp="1"/>
          </p:cNvSpPr>
          <p:nvPr>
            <p:ph type="ftr" sz="quarter" idx="14"/>
          </p:nvPr>
        </p:nvSpPr>
        <p:spPr/>
        <p:txBody>
          <a:bodyPr/>
          <a:lstStyle/>
          <a:p>
            <a:pPr defTabSz="914099" eaLnBrk="0" hangingPunct="0"/>
            <a:r>
              <a:rPr lang="en-US" sz="400" dirty="0">
                <a:gradFill>
                  <a:gsLst>
                    <a:gs pos="0">
                      <a:prstClr val="black"/>
                    </a:gs>
                    <a:gs pos="100000">
                      <a:prstClr val="black"/>
                    </a:gs>
                  </a:gsLst>
                  <a:lin ang="5400000" scaled="0"/>
                </a:gradFill>
                <a:latin typeface="Segoe UI" pitchFamily="34" charset="0"/>
                <a:ea typeface="Segoe UI" pitchFamily="34" charset="0"/>
                <a:cs typeface="Segoe UI" pitchFamily="34" charset="0"/>
              </a:rPr>
              <a:t>© 2014 Microsoft Corporation. All rights reserved. MICROSOFT MAKES NO WARRANTIES, EXPRESS, IMPLIED OR STATUTORY, AS TO THE INFORMATION IN THIS PRESENTATION.</a:t>
            </a:r>
          </a:p>
        </p:txBody>
      </p:sp>
    </p:spTree>
    <p:extLst>
      <p:ext uri="{BB962C8B-B14F-4D97-AF65-F5344CB8AC3E}">
        <p14:creationId xmlns:p14="http://schemas.microsoft.com/office/powerpoint/2010/main" val="3225203374"/>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Hi, and Welcom</a:t>
            </a:r>
            <a:r>
              <a:rPr lang="en-US" baseline="0" dirty="0"/>
              <a:t>e to SQL Server 2016 “Hybrid Mission Critical”. My name is Debbi Lyons, Senior Product Marketing Manager for SQL Server.</a:t>
            </a:r>
            <a:endParaRPr lang="en-US" dirty="0"/>
          </a:p>
        </p:txBody>
      </p:sp>
      <p:sp>
        <p:nvSpPr>
          <p:cNvPr id="4" name="Header Placeholder 3"/>
          <p:cNvSpPr>
            <a:spLocks noGrp="1"/>
          </p:cNvSpPr>
          <p:nvPr>
            <p:ph type="hdr" sz="quarter" idx="10"/>
          </p:nvPr>
        </p:nvSpPr>
        <p:spPr/>
        <p:txBody>
          <a:bodyPr/>
          <a:lstStyle/>
          <a:p>
            <a:r>
              <a:rPr lang="en-US"/>
              <a:t>Data Driven</a:t>
            </a:r>
            <a:endParaRPr lang="en-US" dirty="0"/>
          </a:p>
        </p:txBody>
      </p:sp>
      <p:sp>
        <p:nvSpPr>
          <p:cNvPr id="5" name="Footer Placeholder 4"/>
          <p:cNvSpPr>
            <a:spLocks noGrp="1"/>
          </p:cNvSpPr>
          <p:nvPr>
            <p:ph type="ftr" sz="quarter" idx="11"/>
          </p:nvPr>
        </p:nvSpPr>
        <p:spPr/>
        <p:txBody>
          <a:bodyPr/>
          <a:lstStyle/>
          <a:p>
            <a:pPr defTabSz="914099" eaLnBrk="0" hangingPunct="0"/>
            <a:r>
              <a:rPr lang="en-US" sz="400">
                <a:gradFill>
                  <a:gsLst>
                    <a:gs pos="0">
                      <a:prstClr val="black"/>
                    </a:gs>
                    <a:gs pos="100000">
                      <a:prstClr val="black"/>
                    </a:gs>
                  </a:gsLst>
                  <a:lin ang="5400000" scaled="0"/>
                </a:gradFill>
                <a:latin typeface="Segoe UI" pitchFamily="34" charset="0"/>
                <a:ea typeface="Segoe UI" pitchFamily="34" charset="0"/>
                <a:cs typeface="Segoe UI" pitchFamily="34" charset="0"/>
              </a:rPr>
              <a:t>© 2016 Microsoft Corporation. All rights reserved. MICROSOFT MAKES NO WARRANTIES, EXPRESS, IMPLIED OR STATUTORY, AS TO THE INFORMATION IN THIS PRESENTATION.</a:t>
            </a:r>
            <a:endParaRPr lang="en-US" sz="400" dirty="0">
              <a:gradFill>
                <a:gsLst>
                  <a:gs pos="0">
                    <a:prstClr val="black"/>
                  </a:gs>
                  <a:gs pos="100000">
                    <a:prstClr val="black"/>
                  </a:gs>
                </a:gsLst>
                <a:lin ang="5400000" scaled="0"/>
              </a:gradFill>
              <a:latin typeface="Segoe UI" pitchFamily="34" charset="0"/>
              <a:ea typeface="Segoe UI" pitchFamily="34" charset="0"/>
              <a:cs typeface="Segoe UI" pitchFamily="34" charset="0"/>
            </a:endParaRPr>
          </a:p>
        </p:txBody>
      </p:sp>
      <p:sp>
        <p:nvSpPr>
          <p:cNvPr id="6" name="Date Placeholder 5"/>
          <p:cNvSpPr>
            <a:spLocks noGrp="1"/>
          </p:cNvSpPr>
          <p:nvPr>
            <p:ph type="dt" idx="12"/>
          </p:nvPr>
        </p:nvSpPr>
        <p:spPr/>
        <p:txBody>
          <a:bodyPr/>
          <a:lstStyle/>
          <a:p>
            <a:fld id="{38EEC551-8CDA-4EB6-89BB-2A86C9F091C8}" type="datetime8">
              <a:rPr lang="en-US" smtClean="0"/>
              <a:t>3/16/2016 4:13 PM</a:t>
            </a:fld>
            <a:endParaRPr lang="en-US" dirty="0"/>
          </a:p>
        </p:txBody>
      </p:sp>
      <p:sp>
        <p:nvSpPr>
          <p:cNvPr id="7" name="Slide Number Placeholder 6"/>
          <p:cNvSpPr>
            <a:spLocks noGrp="1"/>
          </p:cNvSpPr>
          <p:nvPr>
            <p:ph type="sldNum" sz="quarter" idx="13"/>
          </p:nvPr>
        </p:nvSpPr>
        <p:spPr/>
        <p:txBody>
          <a:bodyPr/>
          <a:lstStyle/>
          <a:p>
            <a:fld id="{B4008EB6-D09E-4580-8CD6-DDB14511944F}" type="slidenum">
              <a:rPr lang="en-US" smtClean="0"/>
              <a:pPr/>
              <a:t>2</a:t>
            </a:fld>
            <a:endParaRPr lang="en-US" dirty="0"/>
          </a:p>
        </p:txBody>
      </p:sp>
    </p:spTree>
    <p:extLst>
      <p:ext uri="{BB962C8B-B14F-4D97-AF65-F5344CB8AC3E}">
        <p14:creationId xmlns:p14="http://schemas.microsoft.com/office/powerpoint/2010/main" val="3046216800"/>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For several</a:t>
            </a:r>
            <a:r>
              <a:rPr lang="en-US" baseline="0" dirty="0"/>
              <a:t> years running</a:t>
            </a:r>
            <a:r>
              <a:rPr lang="en-US" dirty="0"/>
              <a:t>, we have surveyed</a:t>
            </a:r>
            <a:r>
              <a:rPr lang="en-US" baseline="0" dirty="0"/>
              <a:t> IT Decision Makers about what criteria they use to select a Mission Critical Database.  The order changes from year to year, but their top 5 data demands are consistent: </a:t>
            </a:r>
          </a:p>
          <a:p>
            <a:pPr marL="171450" indent="-171450">
              <a:buFont typeface="Arial" panose="020B0604020202020204" pitchFamily="34" charset="0"/>
              <a:buChar char="•"/>
            </a:pPr>
            <a:r>
              <a:rPr lang="en-US" baseline="0" dirty="0"/>
              <a:t>Businesses  need their Mission Critical data SAFE and SECURE</a:t>
            </a:r>
          </a:p>
          <a:p>
            <a:pPr marL="171450" indent="-171450">
              <a:buFont typeface="Arial" panose="020B0604020202020204" pitchFamily="34" charset="0"/>
              <a:buChar char="•"/>
            </a:pPr>
            <a:r>
              <a:rPr lang="en-US" baseline="0" dirty="0"/>
              <a:t>The database must SCALE to meet future Mission Critical needs</a:t>
            </a:r>
          </a:p>
          <a:p>
            <a:pPr marL="171450" indent="-171450">
              <a:buFont typeface="Arial" panose="020B0604020202020204" pitchFamily="34" charset="0"/>
              <a:buChar char="•"/>
            </a:pPr>
            <a:r>
              <a:rPr lang="en-US" baseline="0" dirty="0"/>
              <a:t>It must provide Mission Critical performance, but at an acceptable PRICE to PERFORMANCE ratio</a:t>
            </a:r>
          </a:p>
          <a:p>
            <a:pPr marL="171450" indent="-171450">
              <a:buFont typeface="Arial" panose="020B0604020202020204" pitchFamily="34" charset="0"/>
              <a:buChar char="•"/>
            </a:pPr>
            <a:r>
              <a:rPr lang="en-US" baseline="0" dirty="0"/>
              <a:t>The database must come with responsive and high quality SUPPORT</a:t>
            </a:r>
          </a:p>
          <a:p>
            <a:pPr marL="171450" indent="-171450">
              <a:buFont typeface="Arial" panose="020B0604020202020204" pitchFamily="34" charset="0"/>
              <a:buChar char="•"/>
            </a:pPr>
            <a:r>
              <a:rPr lang="en-US" baseline="0" dirty="0"/>
              <a:t>The database platform must be PROVEN and TRUSTED</a:t>
            </a:r>
            <a:endParaRPr lang="en-US" dirty="0"/>
          </a:p>
        </p:txBody>
      </p:sp>
      <p:sp>
        <p:nvSpPr>
          <p:cNvPr id="4" name="Header Placeholder 3"/>
          <p:cNvSpPr>
            <a:spLocks noGrp="1"/>
          </p:cNvSpPr>
          <p:nvPr>
            <p:ph type="hdr" sz="quarter"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a:ln>
                  <a:noFill/>
                </a:ln>
                <a:solidFill>
                  <a:sysClr val="windowText" lastClr="000000"/>
                </a:solidFill>
                <a:effectLst/>
                <a:uLnTx/>
                <a:uFillTx/>
                <a:latin typeface="Segoe UI" pitchFamily="34" charset="0"/>
                <a:ea typeface="+mn-ea"/>
                <a:cs typeface="+mn-cs"/>
              </a:rPr>
              <a:t>Data Driven</a:t>
            </a:r>
            <a:endParaRPr kumimoji="0" lang="en-US" sz="1800" b="0" i="0" u="none" strike="noStrike" kern="0" cap="none" spc="0" normalizeH="0" baseline="0" noProof="0" dirty="0">
              <a:ln>
                <a:noFill/>
              </a:ln>
              <a:solidFill>
                <a:sysClr val="windowText" lastClr="000000"/>
              </a:solidFill>
              <a:effectLst/>
              <a:uLnTx/>
              <a:uFillTx/>
              <a:latin typeface="Segoe UI" pitchFamily="34" charset="0"/>
              <a:ea typeface="+mn-ea"/>
              <a:cs typeface="+mn-cs"/>
            </a:endParaRPr>
          </a:p>
        </p:txBody>
      </p:sp>
      <p:sp>
        <p:nvSpPr>
          <p:cNvPr id="5" name="Footer Placeholder 4"/>
          <p:cNvSpPr>
            <a:spLocks noGrp="1"/>
          </p:cNvSpPr>
          <p:nvPr>
            <p:ph type="ftr" sz="quarter" idx="11"/>
          </p:nvPr>
        </p:nvSpPr>
        <p:spPr/>
        <p:txBody>
          <a:bodyPr/>
          <a:lstStyle/>
          <a:p>
            <a:pPr marL="0" marR="0" lvl="0" indent="0" algn="l" defTabSz="914099" rtl="0" eaLnBrk="0" fontAlgn="auto" latinLnBrk="0" hangingPunct="0">
              <a:lnSpc>
                <a:spcPct val="100000"/>
              </a:lnSpc>
              <a:spcBef>
                <a:spcPts val="0"/>
              </a:spcBef>
              <a:spcAft>
                <a:spcPts val="0"/>
              </a:spcAft>
              <a:buClrTx/>
              <a:buSzTx/>
              <a:buFontTx/>
              <a:buNone/>
              <a:tabLst/>
              <a:defRPr/>
            </a:pPr>
            <a:r>
              <a:rPr kumimoji="0" lang="en-US" sz="400" b="0" i="0" u="none" strike="noStrike" kern="0" cap="none" spc="0" normalizeH="0" baseline="0" noProof="0">
                <a:ln>
                  <a:noFill/>
                </a:ln>
                <a:gradFill>
                  <a:gsLst>
                    <a:gs pos="0">
                      <a:prstClr val="black"/>
                    </a:gs>
                    <a:gs pos="100000">
                      <a:prstClr val="black"/>
                    </a:gs>
                  </a:gsLst>
                  <a:lin ang="5400000" scaled="0"/>
                </a:gradFill>
                <a:effectLst/>
                <a:uLnTx/>
                <a:uFillTx/>
                <a:latin typeface="Segoe UI" pitchFamily="34" charset="0"/>
                <a:ea typeface="Segoe UI" pitchFamily="34" charset="0"/>
                <a:cs typeface="Segoe UI" pitchFamily="34" charset="0"/>
              </a:rPr>
              <a:t>© 2016 Microsoft Corporation. All rights reserved. MICROSOFT MAKES NO WARRANTIES, EXPRESS, IMPLIED OR STATUTORY, AS TO THE INFORMATION IN THIS PRESENTATION.</a:t>
            </a:r>
            <a:endParaRPr kumimoji="0" lang="en-US" sz="400" b="0" i="0" u="none" strike="noStrike" kern="0" cap="none" spc="0" normalizeH="0" baseline="0" noProof="0" dirty="0">
              <a:ln>
                <a:noFill/>
              </a:ln>
              <a:gradFill>
                <a:gsLst>
                  <a:gs pos="0">
                    <a:prstClr val="black"/>
                  </a:gs>
                  <a:gs pos="100000">
                    <a:prstClr val="black"/>
                  </a:gs>
                </a:gsLst>
                <a:lin ang="5400000" scaled="0"/>
              </a:gradFill>
              <a:effectLst/>
              <a:uLnTx/>
              <a:uFillTx/>
              <a:latin typeface="Segoe UI" pitchFamily="34" charset="0"/>
              <a:ea typeface="Segoe UI" pitchFamily="34" charset="0"/>
              <a:cs typeface="Segoe UI" pitchFamily="34" charset="0"/>
            </a:endParaRPr>
          </a:p>
        </p:txBody>
      </p:sp>
      <p:sp>
        <p:nvSpPr>
          <p:cNvPr id="6" name="Date Placeholder 5"/>
          <p:cNvSpPr>
            <a:spLocks noGrp="1"/>
          </p:cNvSpPr>
          <p:nvPr>
            <p:ph type="dt"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8EEC551-8CDA-4EB6-89BB-2A86C9F091C8}" type="datetime8">
              <a:rPr kumimoji="0" lang="en-US" sz="1800" b="0" i="0" u="none" strike="noStrike" kern="0" cap="none" spc="0" normalizeH="0" baseline="0" noProof="0" smtClean="0">
                <a:ln>
                  <a:noFill/>
                </a:ln>
                <a:solidFill>
                  <a:sysClr val="windowText" lastClr="000000"/>
                </a:solidFill>
                <a:effectLst/>
                <a:uLnTx/>
                <a:uFillTx/>
                <a:latin typeface="Segoe UI" pitchFamily="34"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3/16/2016 4:13 PM</a:t>
            </a:fld>
            <a:endParaRPr kumimoji="0" lang="en-US" sz="1800" b="0" i="0" u="none" strike="noStrike" kern="0" cap="none" spc="0" normalizeH="0" baseline="0" noProof="0" dirty="0">
              <a:ln>
                <a:noFill/>
              </a:ln>
              <a:solidFill>
                <a:sysClr val="windowText" lastClr="000000"/>
              </a:solidFill>
              <a:effectLst/>
              <a:uLnTx/>
              <a:uFillTx/>
              <a:latin typeface="Segoe UI" pitchFamily="34" charset="0"/>
              <a:ea typeface="+mn-ea"/>
              <a:cs typeface="+mn-cs"/>
            </a:endParaRPr>
          </a:p>
        </p:txBody>
      </p:sp>
      <p:sp>
        <p:nvSpPr>
          <p:cNvPr id="7" name="Slide Number Placeholder 6"/>
          <p:cNvSpPr>
            <a:spLocks noGrp="1"/>
          </p:cNvSpPr>
          <p:nvPr>
            <p:ph type="sldNum" sz="quarter" idx="13"/>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B4008EB6-D09E-4580-8CD6-DDB14511944F}" type="slidenum">
              <a:rPr kumimoji="0" lang="en-US" sz="1800" b="0" i="0" u="none" strike="noStrike" kern="0" cap="none" spc="0" normalizeH="0" baseline="0" noProof="0" smtClean="0">
                <a:ln>
                  <a:noFill/>
                </a:ln>
                <a:solidFill>
                  <a:sysClr val="windowText" lastClr="000000"/>
                </a:solidFill>
                <a:effectLst/>
                <a:uLnTx/>
                <a:uFillTx/>
                <a:latin typeface="Segoe UI" pitchFamily="34"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a:t>
            </a:fld>
            <a:endParaRPr kumimoji="0" lang="en-US" sz="1800" b="0" i="0" u="none" strike="noStrike" kern="0" cap="none" spc="0" normalizeH="0" baseline="0" noProof="0" dirty="0">
              <a:ln>
                <a:noFill/>
              </a:ln>
              <a:solidFill>
                <a:sysClr val="windowText" lastClr="000000"/>
              </a:solidFill>
              <a:effectLst/>
              <a:uLnTx/>
              <a:uFillTx/>
              <a:latin typeface="Segoe UI" pitchFamily="34" charset="0"/>
              <a:ea typeface="+mn-ea"/>
              <a:cs typeface="+mn-cs"/>
            </a:endParaRPr>
          </a:p>
        </p:txBody>
      </p:sp>
    </p:spTree>
    <p:extLst>
      <p:ext uri="{BB962C8B-B14F-4D97-AF65-F5344CB8AC3E}">
        <p14:creationId xmlns:p14="http://schemas.microsoft.com/office/powerpoint/2010/main" val="3343168392"/>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900" kern="1200" dirty="0">
                <a:solidFill>
                  <a:schemeClr val="tx1"/>
                </a:solidFill>
                <a:effectLst/>
                <a:latin typeface="Segoe UI Light" pitchFamily="34" charset="0"/>
                <a:ea typeface="+mn-ea"/>
                <a:cs typeface="+mn-cs"/>
              </a:rPr>
              <a:t>SQL Server 2016 meets all these Mission</a:t>
            </a:r>
            <a:r>
              <a:rPr lang="en-US" sz="900" kern="1200" baseline="0" dirty="0">
                <a:solidFill>
                  <a:schemeClr val="tx1"/>
                </a:solidFill>
                <a:effectLst/>
                <a:latin typeface="Segoe UI Light" pitchFamily="34" charset="0"/>
                <a:ea typeface="+mn-ea"/>
                <a:cs typeface="+mn-cs"/>
              </a:rPr>
              <a:t> Critical criteria – both on-premises and in the cloud. </a:t>
            </a:r>
          </a:p>
          <a:p>
            <a:endParaRPr lang="en-US" sz="900" kern="1200" baseline="0" dirty="0">
              <a:solidFill>
                <a:schemeClr val="tx1"/>
              </a:solidFill>
              <a:effectLst/>
              <a:latin typeface="Segoe UI Light" pitchFamily="34" charset="0"/>
              <a:ea typeface="+mn-ea"/>
              <a:cs typeface="+mn-cs"/>
            </a:endParaRPr>
          </a:p>
          <a:p>
            <a:r>
              <a:rPr lang="en-US" sz="900" kern="1200" baseline="0" dirty="0">
                <a:solidFill>
                  <a:schemeClr val="tx1"/>
                </a:solidFill>
                <a:effectLst/>
                <a:latin typeface="Segoe UI Light" pitchFamily="34" charset="0"/>
                <a:ea typeface="+mn-ea"/>
                <a:cs typeface="+mn-cs"/>
              </a:rPr>
              <a:t>The </a:t>
            </a:r>
            <a:r>
              <a:rPr lang="en-US" sz="900" kern="1200" dirty="0">
                <a:solidFill>
                  <a:schemeClr val="tx1"/>
                </a:solidFill>
                <a:effectLst/>
                <a:latin typeface="Segoe UI Light" pitchFamily="34" charset="0"/>
                <a:ea typeface="+mn-ea"/>
                <a:cs typeface="+mn-cs"/>
              </a:rPr>
              <a:t>common experience</a:t>
            </a:r>
            <a:r>
              <a:rPr lang="en-US" sz="900" kern="1200" baseline="0" dirty="0">
                <a:solidFill>
                  <a:schemeClr val="tx1"/>
                </a:solidFill>
                <a:effectLst/>
                <a:latin typeface="Segoe UI Light" pitchFamily="34" charset="0"/>
                <a:ea typeface="+mn-ea"/>
                <a:cs typeface="+mn-cs"/>
              </a:rPr>
              <a:t> SQL Server across workloads as diverse as Transactional Databases, </a:t>
            </a:r>
            <a:r>
              <a:rPr lang="en-US" sz="900" kern="1200" baseline="0" dirty="0" err="1">
                <a:solidFill>
                  <a:schemeClr val="tx1"/>
                </a:solidFill>
                <a:effectLst/>
                <a:latin typeface="Segoe UI Light" pitchFamily="34" charset="0"/>
                <a:ea typeface="+mn-ea"/>
                <a:cs typeface="+mn-cs"/>
              </a:rPr>
              <a:t>Datawarehousing</a:t>
            </a:r>
            <a:r>
              <a:rPr lang="en-US" sz="900" kern="1200" baseline="0" dirty="0">
                <a:solidFill>
                  <a:schemeClr val="tx1"/>
                </a:solidFill>
                <a:effectLst/>
                <a:latin typeface="Segoe UI Light" pitchFamily="34" charset="0"/>
                <a:ea typeface="+mn-ea"/>
                <a:cs typeface="+mn-cs"/>
              </a:rPr>
              <a:t>, End to End mobile BI on any device, and in-database advanced analytics—are completely unique among major database vendors. And, SQL Server does it all while providing the most security and least vulnerabilities of any major database platform.</a:t>
            </a:r>
          </a:p>
          <a:p>
            <a:r>
              <a:rPr lang="en-US" sz="900" kern="1200" baseline="0" dirty="0">
                <a:solidFill>
                  <a:schemeClr val="tx1"/>
                </a:solidFill>
                <a:effectLst/>
                <a:latin typeface="Segoe UI Light" pitchFamily="34" charset="0"/>
                <a:ea typeface="+mn-ea"/>
                <a:cs typeface="+mn-cs"/>
              </a:rPr>
              <a:t>Consistent</a:t>
            </a:r>
          </a:p>
          <a:p>
            <a:endParaRPr lang="en-US" sz="900" kern="1200" baseline="0" dirty="0">
              <a:solidFill>
                <a:schemeClr val="tx1"/>
              </a:solidFill>
              <a:effectLst/>
              <a:latin typeface="Segoe UI Light" pitchFamily="34" charset="0"/>
              <a:ea typeface="+mn-ea"/>
              <a:cs typeface="+mn-cs"/>
            </a:endParaRPr>
          </a:p>
          <a:p>
            <a:pPr marL="0" marR="0" indent="0" algn="l" defTabSz="932742" rtl="0" eaLnBrk="1" fontAlgn="auto" latinLnBrk="0" hangingPunct="1">
              <a:lnSpc>
                <a:spcPct val="90000"/>
              </a:lnSpc>
              <a:spcBef>
                <a:spcPts val="0"/>
              </a:spcBef>
              <a:spcAft>
                <a:spcPts val="340"/>
              </a:spcAft>
              <a:buClrTx/>
              <a:buSzTx/>
              <a:buFontTx/>
              <a:buNone/>
              <a:tabLst/>
              <a:defRPr/>
            </a:pPr>
            <a:r>
              <a:rPr lang="en-US" sz="900" kern="1200" dirty="0">
                <a:solidFill>
                  <a:schemeClr val="tx1"/>
                </a:solidFill>
                <a:effectLst/>
                <a:latin typeface="Segoe UI Light" pitchFamily="34" charset="0"/>
                <a:ea typeface="+mn-ea"/>
                <a:cs typeface="+mn-cs"/>
              </a:rPr>
              <a:t>Today we’re going to talk about Mission Critical scenarios that take advantage of hybrid cloud, meaning we’ll look at ways to take the best of both worlds, on-premises and cloud,</a:t>
            </a:r>
            <a:r>
              <a:rPr lang="en-US" sz="900" kern="1200" baseline="0" dirty="0">
                <a:solidFill>
                  <a:schemeClr val="tx1"/>
                </a:solidFill>
                <a:effectLst/>
                <a:latin typeface="Segoe UI Light" pitchFamily="34" charset="0"/>
                <a:ea typeface="+mn-ea"/>
                <a:cs typeface="+mn-cs"/>
              </a:rPr>
              <a:t> to create scenarios that are more than the sum of their parts.</a:t>
            </a:r>
            <a:endParaRPr lang="en-US" sz="900" kern="1200" dirty="0">
              <a:solidFill>
                <a:schemeClr val="tx1"/>
              </a:solidFill>
              <a:effectLst/>
              <a:latin typeface="Segoe UI Light" pitchFamily="34" charset="0"/>
              <a:ea typeface="+mn-ea"/>
              <a:cs typeface="+mn-cs"/>
            </a:endParaRPr>
          </a:p>
        </p:txBody>
      </p:sp>
      <p:sp>
        <p:nvSpPr>
          <p:cNvPr id="4" name="Header Placeholder 3"/>
          <p:cNvSpPr>
            <a:spLocks noGrp="1"/>
          </p:cNvSpPr>
          <p:nvPr>
            <p:ph type="hdr" sz="quarter"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Calibri" panose="020F0502020204030204"/>
                <a:ea typeface="+mn-ea"/>
                <a:cs typeface="+mn-cs"/>
              </a:rPr>
              <a:t>System Center Marketing</a:t>
            </a:r>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 name="Footer Placeholder 4"/>
          <p:cNvSpPr>
            <a:spLocks noGrp="1"/>
          </p:cNvSpPr>
          <p:nvPr>
            <p:ph type="ftr" sz="quarter" idx="11"/>
          </p:nvPr>
        </p:nvSpPr>
        <p:spPr/>
        <p:txBody>
          <a:bodyPr/>
          <a:lstStyle/>
          <a:p>
            <a:pPr marL="0" marR="0" lvl="0" indent="0" algn="l" defTabSz="949053" rtl="0" eaLnBrk="0" fontAlgn="auto" latinLnBrk="0" hangingPunct="0">
              <a:lnSpc>
                <a:spcPct val="100000"/>
              </a:lnSpc>
              <a:spcBef>
                <a:spcPts val="0"/>
              </a:spcBef>
              <a:spcAft>
                <a:spcPts val="0"/>
              </a:spcAft>
              <a:buClrTx/>
              <a:buSzTx/>
              <a:buFontTx/>
              <a:buNone/>
              <a:tabLst/>
              <a:defRPr/>
            </a:pPr>
            <a:r>
              <a:rPr kumimoji="0" lang="en-US" sz="400" b="0" i="0" u="none" strike="noStrike" kern="1200" cap="none" spc="0" normalizeH="0" baseline="0" noProof="0">
                <a:ln>
                  <a:noFill/>
                </a:ln>
                <a:gradFill>
                  <a:gsLst>
                    <a:gs pos="0">
                      <a:prstClr val="black"/>
                    </a:gs>
                    <a:gs pos="100000">
                      <a:prstClr val="black"/>
                    </a:gs>
                  </a:gsLst>
                  <a:lin ang="5400000" scaled="0"/>
                </a:gradFill>
                <a:effectLst/>
                <a:uLnTx/>
                <a:uFillTx/>
                <a:latin typeface="Segoe UI" pitchFamily="34" charset="0"/>
                <a:ea typeface="Segoe UI" pitchFamily="34" charset="0"/>
                <a:cs typeface="Segoe UI" pitchFamily="34" charset="0"/>
              </a:rPr>
              <a:t>© 2012 Microsoft Corporation. All rights reserved. Microsoft, Windows, and other product names are or may be registered trademarks and/or trademarks in the U.S. and/or other countries.</a:t>
            </a:r>
          </a:p>
          <a:p>
            <a:pPr marL="0" marR="0" lvl="0" indent="0" algn="l" defTabSz="949053" rtl="0" eaLnBrk="0" fontAlgn="auto" latinLnBrk="0" hangingPunct="0">
              <a:lnSpc>
                <a:spcPct val="100000"/>
              </a:lnSpc>
              <a:spcBef>
                <a:spcPts val="0"/>
              </a:spcBef>
              <a:spcAft>
                <a:spcPts val="0"/>
              </a:spcAft>
              <a:buClrTx/>
              <a:buSzTx/>
              <a:buFontTx/>
              <a:buNone/>
              <a:tabLst/>
              <a:defRPr/>
            </a:pPr>
            <a:r>
              <a:rPr kumimoji="0" lang="en-US" sz="400" b="0" i="0" u="none" strike="noStrike" kern="1200" cap="none" spc="0" normalizeH="0" baseline="0" noProof="0">
                <a:ln>
                  <a:noFill/>
                </a:ln>
                <a:gradFill>
                  <a:gsLst>
                    <a:gs pos="0">
                      <a:prstClr val="black"/>
                    </a:gs>
                    <a:gs pos="100000">
                      <a:prstClr val="black"/>
                    </a:gs>
                  </a:gsLst>
                  <a:lin ang="5400000" scaled="0"/>
                </a:gradFill>
                <a:effectLst/>
                <a:uLnTx/>
                <a:uFillTx/>
                <a:latin typeface="Segoe UI" pitchFamily="34" charset="0"/>
                <a:ea typeface="Segoe UI" pitchFamily="34" charset="0"/>
                <a:cs typeface="Segoe UI" pitchFamily="34" charset="0"/>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MICROSOFT MAKES NO WARRANTIES, EXPRESS, IMPLIED OR STATUTORY, AS TO THE INFORMATION IN THIS PRESENTATION.</a:t>
            </a:r>
            <a:endParaRPr kumimoji="0" lang="en-US" sz="400" b="0" i="0" u="none" strike="noStrike" kern="1200" cap="none" spc="0" normalizeH="0" baseline="0" noProof="0" dirty="0">
              <a:ln>
                <a:noFill/>
              </a:ln>
              <a:gradFill>
                <a:gsLst>
                  <a:gs pos="0">
                    <a:prstClr val="black"/>
                  </a:gs>
                  <a:gs pos="100000">
                    <a:prstClr val="black"/>
                  </a:gs>
                </a:gsLst>
                <a:lin ang="5400000" scaled="0"/>
              </a:gradFill>
              <a:effectLst/>
              <a:uLnTx/>
              <a:uFillTx/>
              <a:latin typeface="Segoe UI" pitchFamily="34" charset="0"/>
              <a:ea typeface="Segoe UI" pitchFamily="34" charset="0"/>
              <a:cs typeface="Segoe UI" pitchFamily="34" charset="0"/>
            </a:endParaRPr>
          </a:p>
        </p:txBody>
      </p:sp>
      <p:sp>
        <p:nvSpPr>
          <p:cNvPr id="6" name="Date Placeholder 5"/>
          <p:cNvSpPr>
            <a:spLocks noGrp="1"/>
          </p:cNvSpPr>
          <p:nvPr>
            <p:ph type="dt"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79C244B-9810-46DF-B81E-A6CAC455C285}" type="datetime1">
              <a:rPr kumimoji="0" lang="en-US" sz="1200" b="0" i="0" u="none" strike="noStrike" kern="1200" cap="none" spc="0" normalizeH="0" baseline="0" noProof="0" smtClean="0">
                <a:ln>
                  <a:noFill/>
                </a:ln>
                <a:solidFill>
                  <a:prstClr val="black"/>
                </a:solidFill>
                <a:effectLst/>
                <a:uLnTx/>
                <a:uFillTx/>
                <a:latin typeface="Calibri" panose="020F0502020204030204"/>
                <a:ea typeface="MS PGothic" panose="020B0600070205080204" pitchFamily="34"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3/16/2016</a:t>
            </a:fld>
            <a:endParaRPr kumimoji="0" lang="en-US" sz="1200" b="0" i="0" u="none" strike="noStrike" kern="1200" cap="none" spc="0" normalizeH="0" baseline="0" noProof="0" dirty="0">
              <a:ln>
                <a:noFill/>
              </a:ln>
              <a:solidFill>
                <a:prstClr val="black"/>
              </a:solidFill>
              <a:effectLst/>
              <a:uLnTx/>
              <a:uFillTx/>
              <a:latin typeface="Calibri" panose="020F0502020204030204"/>
              <a:ea typeface="MS PGothic" panose="020B0600070205080204" pitchFamily="34" charset="-128"/>
              <a:cs typeface="+mn-cs"/>
            </a:endParaRPr>
          </a:p>
        </p:txBody>
      </p:sp>
      <p:sp>
        <p:nvSpPr>
          <p:cNvPr id="7" name="Slide Number Placeholder 6"/>
          <p:cNvSpPr>
            <a:spLocks noGrp="1"/>
          </p:cNvSpPr>
          <p:nvPr>
            <p:ph type="sldNum" sz="quarter" idx="13"/>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B4008EB6-D09E-4580-8CD6-DDB14511944F}"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S PGothic" panose="020B0600070205080204" pitchFamily="34"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4</a:t>
            </a:fld>
            <a:endParaRPr kumimoji="0" lang="en-US" sz="1200" b="0" i="0" u="none" strike="noStrike" kern="1200" cap="none" spc="0" normalizeH="0" baseline="0" noProof="0" dirty="0">
              <a:ln>
                <a:noFill/>
              </a:ln>
              <a:solidFill>
                <a:prstClr val="black"/>
              </a:solidFill>
              <a:effectLst/>
              <a:uLnTx/>
              <a:uFillTx/>
              <a:latin typeface="Calibri" panose="020F0502020204030204"/>
              <a:ea typeface="MS PGothic" panose="020B0600070205080204" pitchFamily="34" charset="-128"/>
              <a:cs typeface="+mn-cs"/>
            </a:endParaRPr>
          </a:p>
        </p:txBody>
      </p:sp>
    </p:spTree>
    <p:extLst>
      <p:ext uri="{BB962C8B-B14F-4D97-AF65-F5344CB8AC3E}">
        <p14:creationId xmlns:p14="http://schemas.microsoft.com/office/powerpoint/2010/main" val="3229838389"/>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600" kern="1200" dirty="0">
                <a:solidFill>
                  <a:schemeClr val="tx1"/>
                </a:solidFill>
                <a:effectLst/>
                <a:latin typeface="Segoe UI" pitchFamily="34" charset="0"/>
                <a:ea typeface="+mn-ea"/>
                <a:cs typeface="+mn-cs"/>
              </a:rPr>
              <a:t>When you look at relational data services in the cloud, there are two main options to consider: infrastructure as a service (IaaS) and platform as a service (PaaS). </a:t>
            </a:r>
          </a:p>
          <a:p>
            <a:r>
              <a:rPr lang="en-US" sz="1600" kern="1200" dirty="0">
                <a:solidFill>
                  <a:schemeClr val="tx1"/>
                </a:solidFill>
                <a:effectLst/>
                <a:latin typeface="Segoe UI" pitchFamily="34" charset="0"/>
                <a:ea typeface="+mn-ea"/>
                <a:cs typeface="+mn-cs"/>
              </a:rPr>
              <a:t> </a:t>
            </a:r>
          </a:p>
          <a:p>
            <a:r>
              <a:rPr lang="en-US" sz="1600" kern="1200" dirty="0">
                <a:solidFill>
                  <a:schemeClr val="tx1"/>
                </a:solidFill>
                <a:effectLst/>
                <a:latin typeface="Segoe UI" pitchFamily="34" charset="0"/>
                <a:ea typeface="+mn-ea"/>
                <a:cs typeface="+mn-cs"/>
              </a:rPr>
              <a:t>Microsoft’s IaaS offerings, such as Azure Virtual Machines, deliver infrastructure in the cloud. With IaaS, virtual machines are paid for by the hour, and storage is paid for by GB per month. With this model, you can host your SQL Server database in an Azure VM, while still taking advantage of full SQL Server functionality, the ability to fully</a:t>
            </a:r>
            <a:r>
              <a:rPr lang="en-US" sz="1600" kern="1200" baseline="0" dirty="0">
                <a:solidFill>
                  <a:schemeClr val="tx1"/>
                </a:solidFill>
                <a:effectLst/>
                <a:latin typeface="Segoe UI" pitchFamily="34" charset="0"/>
                <a:ea typeface="+mn-ea"/>
                <a:cs typeface="+mn-cs"/>
              </a:rPr>
              <a:t> customize each VM, plus the elimination of hardware costs…AND the need to justify purchasing a piece of hardware every time you want to spin up something new</a:t>
            </a:r>
            <a:r>
              <a:rPr lang="en-US" sz="1600" kern="1200" dirty="0">
                <a:solidFill>
                  <a:schemeClr val="tx1"/>
                </a:solidFill>
                <a:effectLst/>
                <a:latin typeface="Segoe UI" pitchFamily="34" charset="0"/>
                <a:ea typeface="+mn-ea"/>
                <a:cs typeface="+mn-cs"/>
              </a:rPr>
              <a:t>.</a:t>
            </a:r>
          </a:p>
          <a:p>
            <a:r>
              <a:rPr lang="en-US" sz="1600" kern="1200" dirty="0">
                <a:solidFill>
                  <a:schemeClr val="tx1"/>
                </a:solidFill>
                <a:effectLst/>
                <a:latin typeface="Segoe UI" pitchFamily="34" charset="0"/>
                <a:ea typeface="+mn-ea"/>
                <a:cs typeface="+mn-cs"/>
              </a:rPr>
              <a:t> </a:t>
            </a:r>
          </a:p>
          <a:p>
            <a:r>
              <a:rPr lang="en-US" sz="1600" kern="1200" dirty="0">
                <a:solidFill>
                  <a:schemeClr val="tx1"/>
                </a:solidFill>
                <a:effectLst/>
                <a:latin typeface="Segoe UI" pitchFamily="34" charset="0"/>
                <a:ea typeface="+mn-ea"/>
                <a:cs typeface="+mn-cs"/>
              </a:rPr>
              <a:t>Azure</a:t>
            </a:r>
            <a:r>
              <a:rPr lang="en-US" sz="1600" kern="1200" baseline="0" dirty="0">
                <a:solidFill>
                  <a:schemeClr val="tx1"/>
                </a:solidFill>
                <a:effectLst/>
                <a:latin typeface="Segoe UI" pitchFamily="34" charset="0"/>
                <a:ea typeface="+mn-ea"/>
                <a:cs typeface="+mn-cs"/>
              </a:rPr>
              <a:t> virtual machines give you f</a:t>
            </a:r>
            <a:r>
              <a:rPr lang="en-US" sz="1600" kern="1200" dirty="0">
                <a:solidFill>
                  <a:schemeClr val="tx1"/>
                </a:solidFill>
                <a:effectLst/>
                <a:latin typeface="Segoe UI" pitchFamily="34" charset="0"/>
                <a:ea typeface="+mn-ea"/>
                <a:cs typeface="+mn-cs"/>
              </a:rPr>
              <a:t>ull control and flexibility over your Mission</a:t>
            </a:r>
            <a:r>
              <a:rPr lang="en-US" sz="1600" kern="1200" baseline="0" dirty="0">
                <a:solidFill>
                  <a:schemeClr val="tx1"/>
                </a:solidFill>
                <a:effectLst/>
                <a:latin typeface="Segoe UI" pitchFamily="34" charset="0"/>
                <a:ea typeface="+mn-ea"/>
                <a:cs typeface="+mn-cs"/>
              </a:rPr>
              <a:t> Critical databases</a:t>
            </a:r>
            <a:r>
              <a:rPr lang="en-US" sz="1600" kern="1200" dirty="0">
                <a:solidFill>
                  <a:schemeClr val="tx1"/>
                </a:solidFill>
                <a:effectLst/>
                <a:latin typeface="Segoe UI" pitchFamily="34" charset="0"/>
                <a:ea typeface="+mn-ea"/>
                <a:cs typeface="+mn-cs"/>
              </a:rPr>
              <a:t> – while removing the hardware costs and maintenance.  Because</a:t>
            </a:r>
            <a:r>
              <a:rPr lang="en-US" sz="1600" kern="1200" baseline="0" dirty="0">
                <a:solidFill>
                  <a:schemeClr val="tx1"/>
                </a:solidFill>
                <a:effectLst/>
                <a:latin typeface="Segoe UI" pitchFamily="34" charset="0"/>
                <a:ea typeface="+mn-ea"/>
                <a:cs typeface="+mn-cs"/>
              </a:rPr>
              <a:t> they work just like a virtualized server on-premises, Azure virtual machines make for easy cloud migration, and the ability to quickly spin up development and test environments that mirror your production environments. </a:t>
            </a:r>
          </a:p>
          <a:p>
            <a:endParaRPr lang="en-US" sz="1600" kern="1200" baseline="0" dirty="0">
              <a:solidFill>
                <a:schemeClr val="tx1"/>
              </a:solidFill>
              <a:effectLst/>
              <a:latin typeface="Segoe UI" pitchFamily="34" charset="0"/>
              <a:ea typeface="+mn-ea"/>
              <a:cs typeface="+mn-cs"/>
            </a:endParaRPr>
          </a:p>
          <a:p>
            <a:r>
              <a:rPr lang="en-US" sz="1600" kern="1200" baseline="0" dirty="0">
                <a:solidFill>
                  <a:schemeClr val="tx1"/>
                </a:solidFill>
                <a:effectLst/>
                <a:latin typeface="Segoe UI" pitchFamily="34" charset="0"/>
                <a:ea typeface="+mn-ea"/>
                <a:cs typeface="+mn-cs"/>
              </a:rPr>
              <a:t>Azure virtual machines and Azure storage also give you the option to use the cloud to increase business continuity for your on-premises applications, by putting a replica in the cloud to failover to in the event of an outage, or providing convenient and inexpensive storage for backups – that can quickly and easily be restored to an Azure virtual machines.</a:t>
            </a:r>
            <a:endParaRPr lang="en-US" sz="1600" kern="1200" dirty="0">
              <a:solidFill>
                <a:schemeClr val="tx1"/>
              </a:solidFill>
              <a:effectLst/>
              <a:latin typeface="Segoe UI" pitchFamily="34" charset="0"/>
              <a:ea typeface="+mn-ea"/>
              <a:cs typeface="+mn-cs"/>
            </a:endParaRPr>
          </a:p>
          <a:p>
            <a:r>
              <a:rPr lang="en-US" sz="1600" kern="1200" dirty="0">
                <a:solidFill>
                  <a:schemeClr val="tx1"/>
                </a:solidFill>
                <a:effectLst/>
                <a:latin typeface="Segoe UI" pitchFamily="34" charset="0"/>
                <a:ea typeface="+mn-ea"/>
                <a:cs typeface="+mn-cs"/>
              </a:rPr>
              <a:t> </a:t>
            </a:r>
          </a:p>
          <a:p>
            <a:r>
              <a:rPr lang="en-US" sz="1600" kern="1200" dirty="0">
                <a:solidFill>
                  <a:schemeClr val="tx1"/>
                </a:solidFill>
                <a:effectLst/>
                <a:latin typeface="Segoe UI" pitchFamily="34" charset="0"/>
                <a:ea typeface="+mn-ea"/>
                <a:cs typeface="+mn-cs"/>
              </a:rPr>
              <a:t>PaaS offers platform technologies, such as those delivered on Azure SQL Database, SQL </a:t>
            </a:r>
            <a:r>
              <a:rPr lang="en-US" sz="1600" kern="1200" dirty="0" err="1">
                <a:solidFill>
                  <a:schemeClr val="tx1"/>
                </a:solidFill>
                <a:effectLst/>
                <a:latin typeface="Segoe UI" pitchFamily="34" charset="0"/>
                <a:ea typeface="+mn-ea"/>
                <a:cs typeface="+mn-cs"/>
              </a:rPr>
              <a:t>Datawarehouse</a:t>
            </a:r>
            <a:r>
              <a:rPr lang="en-US" sz="1600" kern="1200" baseline="0" dirty="0">
                <a:solidFill>
                  <a:schemeClr val="tx1"/>
                </a:solidFill>
                <a:effectLst/>
                <a:latin typeface="Segoe UI" pitchFamily="34" charset="0"/>
                <a:ea typeface="+mn-ea"/>
                <a:cs typeface="+mn-cs"/>
              </a:rPr>
              <a:t> and HD Insight </a:t>
            </a:r>
            <a:r>
              <a:rPr lang="en-US" sz="1600" kern="1200" dirty="0">
                <a:solidFill>
                  <a:schemeClr val="tx1"/>
                </a:solidFill>
                <a:effectLst/>
                <a:latin typeface="Segoe UI" pitchFamily="34" charset="0"/>
                <a:ea typeface="+mn-ea"/>
                <a:cs typeface="+mn-cs"/>
              </a:rPr>
              <a:t>for building and running applications in the cloud. When you combine your on premises</a:t>
            </a:r>
            <a:r>
              <a:rPr lang="en-US" sz="1600" kern="1200" baseline="0" dirty="0">
                <a:solidFill>
                  <a:schemeClr val="tx1"/>
                </a:solidFill>
                <a:effectLst/>
                <a:latin typeface="Segoe UI" pitchFamily="34" charset="0"/>
                <a:ea typeface="+mn-ea"/>
                <a:cs typeface="+mn-cs"/>
              </a:rPr>
              <a:t> data running in SQL Server 2016, you get net new scenarios like stretching to the cloud and hybrid advanced analytics – harnessing the power of hybrid cloud to do something that couldn’t be done before. </a:t>
            </a:r>
            <a:endParaRPr lang="en-US" dirty="0"/>
          </a:p>
        </p:txBody>
      </p:sp>
      <p:sp>
        <p:nvSpPr>
          <p:cNvPr id="4" name="Slide Number Placeholder 3"/>
          <p:cNvSpPr>
            <a:spLocks noGrp="1"/>
          </p:cNvSpPr>
          <p:nvPr>
            <p:ph type="sldNum" sz="quarter" idx="10"/>
          </p:nvPr>
        </p:nvSpPr>
        <p:spPr/>
        <p:txBody>
          <a:bodyPr/>
          <a:lstStyle/>
          <a:p>
            <a:pPr marL="0" marR="0" lvl="0" indent="0" algn="r" defTabSz="609585" rtl="0" eaLnBrk="1" fontAlgn="auto" latinLnBrk="0" hangingPunct="1">
              <a:lnSpc>
                <a:spcPct val="100000"/>
              </a:lnSpc>
              <a:spcBef>
                <a:spcPts val="0"/>
              </a:spcBef>
              <a:spcAft>
                <a:spcPts val="0"/>
              </a:spcAft>
              <a:buClrTx/>
              <a:buSzTx/>
              <a:buFontTx/>
              <a:buNone/>
              <a:tabLst/>
              <a:defRPr/>
            </a:pPr>
            <a:fld id="{0162FC7D-5681-45B0-8FAC-5CCD071EFC60}" type="slidenum">
              <a:rPr kumimoji="0" lang="en-US" sz="1200" b="0" i="0" u="none" strike="noStrike" kern="1200" cap="none" spc="0" normalizeH="0" baseline="0" noProof="0" smtClean="0">
                <a:ln>
                  <a:noFill/>
                </a:ln>
                <a:solidFill>
                  <a:srgbClr val="505050"/>
                </a:solidFill>
                <a:effectLst/>
                <a:uLnTx/>
                <a:uFillTx/>
                <a:latin typeface="Calibri" panose="020F0502020204030204"/>
                <a:ea typeface="+mn-ea"/>
                <a:cs typeface="+mn-cs"/>
              </a:rPr>
              <a:pPr marL="0" marR="0" lvl="0" indent="0" algn="r" defTabSz="609585" rtl="0" eaLnBrk="1" fontAlgn="auto" latinLnBrk="0" hangingPunct="1">
                <a:lnSpc>
                  <a:spcPct val="100000"/>
                </a:lnSpc>
                <a:spcBef>
                  <a:spcPts val="0"/>
                </a:spcBef>
                <a:spcAft>
                  <a:spcPts val="0"/>
                </a:spcAft>
                <a:buClrTx/>
                <a:buSzTx/>
                <a:buFontTx/>
                <a:buNone/>
                <a:tabLst/>
                <a:defRPr/>
              </a:pPr>
              <a:t>5</a:t>
            </a:fld>
            <a:endParaRPr kumimoji="0" lang="en-US" sz="1200" b="0" i="0" u="none" strike="noStrike" kern="1200" cap="none" spc="0" normalizeH="0" baseline="0" noProof="0" dirty="0">
              <a:ln>
                <a:noFill/>
              </a:ln>
              <a:solidFill>
                <a:srgbClr val="505050"/>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133506101"/>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defTabSz="941603">
              <a:lnSpc>
                <a:spcPct val="90000"/>
              </a:lnSpc>
              <a:spcBef>
                <a:spcPts val="1211"/>
              </a:spcBef>
              <a:spcAft>
                <a:spcPts val="343"/>
              </a:spcAft>
              <a:defRPr/>
            </a:pPr>
            <a:r>
              <a:rPr lang="en-US" sz="1200" dirty="0">
                <a:ea typeface="Segoe UI" pitchFamily="34" charset="0"/>
                <a:cs typeface="Segoe UI" pitchFamily="34" charset="0"/>
              </a:rPr>
              <a:t>Migrating existing on-</a:t>
            </a:r>
            <a:r>
              <a:rPr lang="en-US" sz="1200" dirty="0" err="1">
                <a:ea typeface="Segoe UI" pitchFamily="34" charset="0"/>
                <a:cs typeface="Segoe UI" pitchFamily="34" charset="0"/>
              </a:rPr>
              <a:t>prem</a:t>
            </a:r>
            <a:r>
              <a:rPr lang="en-US" sz="1200" dirty="0">
                <a:ea typeface="Segoe UI" pitchFamily="34" charset="0"/>
                <a:cs typeface="Segoe UI" pitchFamily="34" charset="0"/>
              </a:rPr>
              <a:t> SQL Server applications to Azure Virtual Machines is easier than ever with the migration wizard built right into SQL Server Management Studio that will help you size the appropriate VM and get your </a:t>
            </a:r>
            <a:r>
              <a:rPr lang="en-US" sz="1200" dirty="0" err="1">
                <a:ea typeface="Segoe UI" pitchFamily="34" charset="0"/>
                <a:cs typeface="Segoe UI" pitchFamily="34" charset="0"/>
              </a:rPr>
              <a:t>on-premise</a:t>
            </a:r>
            <a:r>
              <a:rPr lang="en-US" sz="1200" dirty="0">
                <a:ea typeface="Segoe UI" pitchFamily="34" charset="0"/>
                <a:cs typeface="Segoe UI" pitchFamily="34" charset="0"/>
              </a:rPr>
              <a:t> SQL Server to the cloud.  </a:t>
            </a:r>
          </a:p>
          <a:p>
            <a:pPr defTabSz="941603">
              <a:lnSpc>
                <a:spcPct val="90000"/>
              </a:lnSpc>
              <a:spcBef>
                <a:spcPts val="1211"/>
              </a:spcBef>
              <a:spcAft>
                <a:spcPts val="343"/>
              </a:spcAft>
              <a:defRPr/>
            </a:pPr>
            <a:endParaRPr lang="en-US" sz="1200" dirty="0">
              <a:ea typeface="Segoe UI" pitchFamily="34" charset="0"/>
              <a:cs typeface="Segoe UI" pitchFamily="34" charset="0"/>
            </a:endParaRPr>
          </a:p>
          <a:p>
            <a:pPr defTabSz="941603">
              <a:lnSpc>
                <a:spcPct val="90000"/>
              </a:lnSpc>
              <a:spcBef>
                <a:spcPts val="1211"/>
              </a:spcBef>
              <a:spcAft>
                <a:spcPts val="343"/>
              </a:spcAft>
              <a:defRPr/>
            </a:pPr>
            <a:r>
              <a:rPr lang="en-US" sz="1200" dirty="0">
                <a:ea typeface="Segoe UI" pitchFamily="34" charset="0"/>
                <a:cs typeface="Segoe UI" pitchFamily="34" charset="0"/>
              </a:rPr>
              <a:t>You also have more and larger VM sizes becoming available on Azure making it</a:t>
            </a:r>
            <a:r>
              <a:rPr lang="en-US" sz="1200" baseline="0" dirty="0">
                <a:ea typeface="Segoe UI" pitchFamily="34" charset="0"/>
                <a:cs typeface="Segoe UI" pitchFamily="34" charset="0"/>
              </a:rPr>
              <a:t> easier than ever to run your Mission Critical applications there</a:t>
            </a:r>
            <a:r>
              <a:rPr lang="en-US" sz="1200" dirty="0">
                <a:ea typeface="Segoe UI" pitchFamily="34" charset="0"/>
                <a:cs typeface="Segoe UI" pitchFamily="34" charset="0"/>
              </a:rPr>
              <a:t>. The newest class of Azure VMs</a:t>
            </a:r>
            <a:r>
              <a:rPr lang="en-US" sz="1200" baseline="0" dirty="0">
                <a:ea typeface="Segoe UI" pitchFamily="34" charset="0"/>
                <a:cs typeface="Segoe UI" pitchFamily="34" charset="0"/>
              </a:rPr>
              <a:t> takes advantage of premium storage, offering more flexibility to run larger workloads than ever before.</a:t>
            </a:r>
          </a:p>
          <a:p>
            <a:pPr defTabSz="941603">
              <a:lnSpc>
                <a:spcPct val="90000"/>
              </a:lnSpc>
              <a:spcBef>
                <a:spcPts val="1211"/>
              </a:spcBef>
              <a:spcAft>
                <a:spcPts val="343"/>
              </a:spcAft>
              <a:defRPr/>
            </a:pPr>
            <a:endParaRPr lang="en-US" sz="1200" baseline="0" dirty="0">
              <a:ea typeface="Segoe UI" pitchFamily="34" charset="0"/>
              <a:cs typeface="Segoe UI" pitchFamily="34" charset="0"/>
            </a:endParaRPr>
          </a:p>
          <a:p>
            <a:pPr defTabSz="941603">
              <a:lnSpc>
                <a:spcPct val="90000"/>
              </a:lnSpc>
              <a:spcBef>
                <a:spcPts val="1211"/>
              </a:spcBef>
              <a:spcAft>
                <a:spcPts val="343"/>
              </a:spcAft>
              <a:defRPr/>
            </a:pPr>
            <a:r>
              <a:rPr lang="en-US" sz="1200" dirty="0">
                <a:ea typeface="Segoe UI" pitchFamily="34" charset="0"/>
                <a:cs typeface="Segoe UI" pitchFamily="34" charset="0"/>
              </a:rPr>
              <a:t>There are free tools to help you convert from non-virtualized state or if you are virtualized on a different solution to convert to Hyper-V.  Once in Hyper-V VHD, you can choose to migrate the entire VHD or just the database to the Azure VM. </a:t>
            </a:r>
          </a:p>
          <a:p>
            <a:pPr defTabSz="941603">
              <a:lnSpc>
                <a:spcPct val="90000"/>
              </a:lnSpc>
              <a:spcBef>
                <a:spcPts val="1211"/>
              </a:spcBef>
              <a:spcAft>
                <a:spcPts val="343"/>
              </a:spcAft>
              <a:defRPr/>
            </a:pPr>
            <a:endParaRPr lang="en-US" sz="1200" dirty="0">
              <a:ea typeface="Segoe UI" pitchFamily="34" charset="0"/>
              <a:cs typeface="Segoe UI" pitchFamily="34" charset="0"/>
            </a:endParaRPr>
          </a:p>
          <a:p>
            <a:endParaRPr lang="en-US" dirty="0"/>
          </a:p>
        </p:txBody>
      </p:sp>
      <p:sp>
        <p:nvSpPr>
          <p:cNvPr id="4" name="Slide Number Placeholder 3"/>
          <p:cNvSpPr>
            <a:spLocks noGrp="1"/>
          </p:cNvSpPr>
          <p:nvPr>
            <p:ph type="sldNum" sz="quarter" idx="10"/>
          </p:nvPr>
        </p:nvSpPr>
        <p:spPr/>
        <p:txBody>
          <a:bodyPr/>
          <a:lstStyle/>
          <a:p>
            <a:pPr marL="0" marR="0" lvl="0" indent="0" algn="r" defTabSz="609585" rtl="0" eaLnBrk="1" fontAlgn="auto" latinLnBrk="0" hangingPunct="1">
              <a:lnSpc>
                <a:spcPct val="100000"/>
              </a:lnSpc>
              <a:spcBef>
                <a:spcPts val="0"/>
              </a:spcBef>
              <a:spcAft>
                <a:spcPts val="0"/>
              </a:spcAft>
              <a:buClrTx/>
              <a:buSzTx/>
              <a:buFontTx/>
              <a:buNone/>
              <a:tabLst/>
              <a:defRPr/>
            </a:pPr>
            <a:fld id="{E651C884-53FC-45AB-B9F8-7DCB4BC0F51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609585" rtl="0" eaLnBrk="1" fontAlgn="auto" latinLnBrk="0" hangingPunct="1">
                <a:lnSpc>
                  <a:spcPct val="100000"/>
                </a:lnSpc>
                <a:spcBef>
                  <a:spcPts val="0"/>
                </a:spcBef>
                <a:spcAft>
                  <a:spcPts val="0"/>
                </a:spcAft>
                <a:buClrTx/>
                <a:buSzTx/>
                <a:buFontTx/>
                <a:buNone/>
                <a:tabLst/>
                <a:defRPr/>
              </a:pPr>
              <a:t>6</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441572482"/>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defTabSz="941603">
              <a:lnSpc>
                <a:spcPct val="90000"/>
              </a:lnSpc>
              <a:spcBef>
                <a:spcPts val="1211"/>
              </a:spcBef>
              <a:spcAft>
                <a:spcPts val="343"/>
              </a:spcAft>
              <a:defRPr/>
            </a:pPr>
            <a:r>
              <a:rPr lang="en-US" sz="900" dirty="0">
                <a:ea typeface="Segoe UI" pitchFamily="34" charset="0"/>
                <a:cs typeface="Segoe UI" pitchFamily="34" charset="0"/>
              </a:rPr>
              <a:t>As Trek, a manufacturer of high-performance bicycles realized, there many TCO advantages of leveraging cloud scale.  In their case with distributors in 65 countries and 5000 retailers world wide, Azure not only gave them broader reach for their Ascend retail management system software that retailers use to order parts and work orders, but also help them reduce operational IT costs by $15,000 a month over managing the infrastructure themselves.  The best part was the learning curve was very low, as they are saying in the quote at left, migrating SQL Server to the cloud was easy. </a:t>
            </a:r>
          </a:p>
          <a:p>
            <a:pPr defTabSz="941603">
              <a:lnSpc>
                <a:spcPct val="90000"/>
              </a:lnSpc>
              <a:spcBef>
                <a:spcPts val="1211"/>
              </a:spcBef>
              <a:spcAft>
                <a:spcPts val="343"/>
              </a:spcAft>
              <a:defRPr/>
            </a:pPr>
            <a:endParaRPr lang="en-US" sz="900" dirty="0">
              <a:ea typeface="Segoe UI" pitchFamily="34" charset="0"/>
              <a:cs typeface="Segoe UI" pitchFamily="34" charset="0"/>
            </a:endParaRPr>
          </a:p>
          <a:p>
            <a:pPr defTabSz="941603">
              <a:lnSpc>
                <a:spcPct val="90000"/>
              </a:lnSpc>
              <a:spcAft>
                <a:spcPts val="343"/>
              </a:spcAft>
              <a:defRPr/>
            </a:pPr>
            <a:r>
              <a:rPr lang="en-US" sz="900" u="sng" dirty="0">
                <a:ea typeface="Segoe UI" pitchFamily="34" charset="0"/>
                <a:cs typeface="Segoe UI" pitchFamily="34" charset="0"/>
                <a:hlinkClick r:id=""/>
              </a:rPr>
              <a:t>http://www.microsoft.com/casestudies/Windows-Azure/Trek-Bicycle-Corporation/Bicycle-Firm-Moves-Retail-System-to-Cloud-Expects-to-Save-15-000-a-Month-in-IT-Costs/710000002640</a:t>
            </a:r>
            <a:endParaRPr lang="en-US" sz="900" u="sng" dirty="0">
              <a:ea typeface="Segoe UI" pitchFamily="34" charset="0"/>
              <a:cs typeface="Segoe UI" pitchFamily="34" charset="0"/>
            </a:endParaRPr>
          </a:p>
          <a:p>
            <a:pPr defTabSz="941603">
              <a:lnSpc>
                <a:spcPct val="90000"/>
              </a:lnSpc>
              <a:spcBef>
                <a:spcPts val="1211"/>
              </a:spcBef>
              <a:spcAft>
                <a:spcPts val="343"/>
              </a:spcAft>
              <a:defRPr/>
            </a:pPr>
            <a:r>
              <a:rPr lang="en-US" sz="900" b="1" u="sng" dirty="0">
                <a:ea typeface="Segoe UI" pitchFamily="34" charset="0"/>
                <a:cs typeface="Segoe UI" pitchFamily="34" charset="0"/>
              </a:rPr>
              <a:t>Situation:</a:t>
            </a:r>
          </a:p>
          <a:p>
            <a:pPr defTabSz="941603">
              <a:lnSpc>
                <a:spcPct val="90000"/>
              </a:lnSpc>
              <a:spcAft>
                <a:spcPts val="343"/>
              </a:spcAft>
              <a:defRPr/>
            </a:pPr>
            <a:r>
              <a:rPr lang="en-US" sz="900" dirty="0">
                <a:ea typeface="Segoe UI" pitchFamily="34" charset="0"/>
                <a:cs typeface="Segoe UI" pitchFamily="34" charset="0"/>
              </a:rPr>
              <a:t>Trek designs, manufactures, and sells high-performance bicycles. Based in Waterloo, Wisconsin, the company employs 1,600 people and has distributors in 65 countries. A key component of Trek’s success is its commitment to its 5,000 independent bicycle retailers around the world. </a:t>
            </a:r>
          </a:p>
          <a:p>
            <a:pPr defTabSz="941603">
              <a:lnSpc>
                <a:spcPct val="90000"/>
              </a:lnSpc>
              <a:spcAft>
                <a:spcPts val="343"/>
              </a:spcAft>
              <a:defRPr/>
            </a:pPr>
            <a:r>
              <a:rPr lang="en-US" sz="900" dirty="0">
                <a:ea typeface="Segoe UI" pitchFamily="34" charset="0"/>
                <a:cs typeface="Segoe UI" pitchFamily="34" charset="0"/>
              </a:rPr>
              <a:t>To support its retailers, Trek offers Ascend, a retail management system that helps to manage inventory, place part orders, track work orders, and process customer purchases. The company wanted to move Ascend to a cloud-based system to reduce support costs and make it easier to maintain.</a:t>
            </a:r>
          </a:p>
          <a:p>
            <a:pPr defTabSz="941603">
              <a:lnSpc>
                <a:spcPct val="90000"/>
              </a:lnSpc>
              <a:spcBef>
                <a:spcPts val="606"/>
              </a:spcBef>
              <a:spcAft>
                <a:spcPts val="343"/>
              </a:spcAft>
              <a:defRPr/>
            </a:pPr>
            <a:r>
              <a:rPr lang="en-US" sz="900" b="1" u="sng" dirty="0">
                <a:ea typeface="Segoe UI" pitchFamily="34" charset="0"/>
                <a:cs typeface="Segoe UI" pitchFamily="34" charset="0"/>
              </a:rPr>
              <a:t>Solution:</a:t>
            </a:r>
          </a:p>
          <a:p>
            <a:pPr defTabSz="941603">
              <a:lnSpc>
                <a:spcPct val="90000"/>
              </a:lnSpc>
              <a:spcAft>
                <a:spcPts val="343"/>
              </a:spcAft>
              <a:defRPr/>
            </a:pPr>
            <a:r>
              <a:rPr lang="en-US" sz="900" dirty="0">
                <a:ea typeface="Segoe UI" pitchFamily="34" charset="0"/>
                <a:cs typeface="Segoe UI" pitchFamily="34" charset="0"/>
              </a:rPr>
              <a:t>The Ascend team considered cloud-computing solutions to meet its growing infrastructure and application modernization needs. After evaluating several solutions including Amazon, the Ascend team chose the Azure platform and enlisted Skyline Technologies, a Microsoft partner with several gold and silver competencies, to help them with the migration.</a:t>
            </a:r>
          </a:p>
          <a:p>
            <a:pPr defTabSz="941603">
              <a:lnSpc>
                <a:spcPct val="90000"/>
              </a:lnSpc>
              <a:spcBef>
                <a:spcPts val="606"/>
              </a:spcBef>
              <a:spcAft>
                <a:spcPts val="343"/>
              </a:spcAft>
              <a:defRPr/>
            </a:pPr>
            <a:r>
              <a:rPr lang="en-US" sz="900" b="1" u="sng" dirty="0">
                <a:ea typeface="Segoe UI" pitchFamily="34" charset="0"/>
                <a:cs typeface="Segoe UI" pitchFamily="34" charset="0"/>
              </a:rPr>
              <a:t>Benefits:</a:t>
            </a:r>
          </a:p>
          <a:p>
            <a:pPr marL="173079" indent="-173079" defTabSz="941603">
              <a:lnSpc>
                <a:spcPct val="90000"/>
              </a:lnSpc>
              <a:spcAft>
                <a:spcPts val="343"/>
              </a:spcAft>
              <a:buFont typeface="Arial" pitchFamily="34" charset="0"/>
              <a:buChar char="•"/>
              <a:defRPr/>
            </a:pPr>
            <a:r>
              <a:rPr lang="en-US" sz="900" dirty="0">
                <a:ea typeface="Segoe UI" pitchFamily="34" charset="0"/>
                <a:cs typeface="Segoe UI" pitchFamily="34" charset="0"/>
              </a:rPr>
              <a:t>With the new solution, Trek continues to improve its TCO by reducing the time and effort needed to support its Ascend infrastructure. Since the Ascend team moved its staging workloads to Azure, Trek has saved US$5,000 each month in data-center hosting costs. When the production workloads have been migrated to Azure, the company will be able to </a:t>
            </a:r>
            <a:r>
              <a:rPr lang="en-US" sz="900" b="1" dirty="0">
                <a:ea typeface="Segoe UI" pitchFamily="34" charset="0"/>
                <a:cs typeface="Segoe UI" pitchFamily="34" charset="0"/>
              </a:rPr>
              <a:t>eliminate its data center operations and save $15,000 each month</a:t>
            </a:r>
            <a:r>
              <a:rPr lang="en-US" sz="900" dirty="0">
                <a:ea typeface="Segoe UI" pitchFamily="34" charset="0"/>
                <a:cs typeface="Segoe UI" pitchFamily="34" charset="0"/>
              </a:rPr>
              <a:t>.</a:t>
            </a:r>
          </a:p>
          <a:p>
            <a:pPr marL="173079" indent="-173079" defTabSz="941603">
              <a:lnSpc>
                <a:spcPct val="90000"/>
              </a:lnSpc>
              <a:spcAft>
                <a:spcPts val="343"/>
              </a:spcAft>
              <a:buFont typeface="Arial" pitchFamily="34" charset="0"/>
              <a:buChar char="•"/>
              <a:defRPr/>
            </a:pPr>
            <a:r>
              <a:rPr lang="en-US" sz="900" dirty="0">
                <a:ea typeface="Segoe UI" pitchFamily="34" charset="0"/>
                <a:cs typeface="Segoe UI" pitchFamily="34" charset="0"/>
              </a:rPr>
              <a:t>Azure </a:t>
            </a:r>
            <a:r>
              <a:rPr lang="en-US" sz="900" b="1" dirty="0">
                <a:ea typeface="Segoe UI" pitchFamily="34" charset="0"/>
                <a:cs typeface="Segoe UI" pitchFamily="34" charset="0"/>
              </a:rPr>
              <a:t>easily scales to meet increased workloads </a:t>
            </a:r>
            <a:r>
              <a:rPr lang="en-US" sz="900" dirty="0">
                <a:ea typeface="Segoe UI" pitchFamily="34" charset="0"/>
                <a:cs typeface="Segoe UI" pitchFamily="34" charset="0"/>
              </a:rPr>
              <a:t>and a variety of deployment scenarios, offering much needed flexibility for Ascend. Trek no longer needs to wait 2–6 weeks to upgrade server capacity at its data center; by adding virtual machines in Azure, Trek engineers can do the same job in just two hours.</a:t>
            </a:r>
          </a:p>
          <a:p>
            <a:pPr marL="173079" indent="-173079" defTabSz="941603">
              <a:lnSpc>
                <a:spcPct val="90000"/>
              </a:lnSpc>
              <a:spcAft>
                <a:spcPts val="343"/>
              </a:spcAft>
              <a:buFont typeface="Arial" pitchFamily="34" charset="0"/>
              <a:buChar char="•"/>
              <a:defRPr/>
            </a:pPr>
            <a:r>
              <a:rPr lang="en-US" sz="900" dirty="0">
                <a:ea typeface="Segoe UI" pitchFamily="34" charset="0"/>
                <a:cs typeface="Segoe UI" pitchFamily="34" charset="0"/>
              </a:rPr>
              <a:t>The Ascend team also found that the </a:t>
            </a:r>
            <a:r>
              <a:rPr lang="en-US" sz="900" b="1" dirty="0">
                <a:ea typeface="Segoe UI" pitchFamily="34" charset="0"/>
                <a:cs typeface="Segoe UI" pitchFamily="34" charset="0"/>
              </a:rPr>
              <a:t>learning curve associated with Azure was small, </a:t>
            </a:r>
            <a:r>
              <a:rPr lang="en-US" sz="900" dirty="0">
                <a:ea typeface="Segoe UI" pitchFamily="34" charset="0"/>
                <a:cs typeface="Segoe UI" pitchFamily="34" charset="0"/>
              </a:rPr>
              <a:t>similar to learning a new version of the .NET Framework or API. Existing development tools such as Microsoft Visual Studio just worked on Azure, and the team could easily move applications to the cloud.</a:t>
            </a:r>
          </a:p>
          <a:p>
            <a:endParaRPr lang="en-US" dirty="0"/>
          </a:p>
        </p:txBody>
      </p:sp>
      <p:sp>
        <p:nvSpPr>
          <p:cNvPr id="4" name="Header Placeholder 3"/>
          <p:cNvSpPr>
            <a:spLocks noGrp="1"/>
          </p:cNvSpPr>
          <p:nvPr>
            <p:ph type="hdr" sz="quarter" idx="10"/>
          </p:nvPr>
        </p:nvSpPr>
        <p:spPr/>
        <p:txBody>
          <a:bodyPr/>
          <a:lstStyle/>
          <a:p>
            <a:pPr marL="0" marR="0" lvl="0" indent="0" algn="l" defTabSz="1218217"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Segoe UI" pitchFamily="34" charset="0"/>
              <a:ea typeface="+mn-ea"/>
              <a:cs typeface="+mn-cs"/>
            </a:endParaRPr>
          </a:p>
        </p:txBody>
      </p:sp>
      <p:sp>
        <p:nvSpPr>
          <p:cNvPr id="5" name="Footer Placeholder 4"/>
          <p:cNvSpPr>
            <a:spLocks noGrp="1"/>
          </p:cNvSpPr>
          <p:nvPr>
            <p:ph type="ftr" sz="quarter" idx="11"/>
          </p:nvPr>
        </p:nvSpPr>
        <p:spPr/>
        <p:txBody>
          <a:bodyPr/>
          <a:lstStyle/>
          <a:p>
            <a:pPr marL="0" marR="0" lvl="0" indent="0" algn="l" defTabSz="922783" rtl="0" eaLnBrk="0" fontAlgn="auto" latinLnBrk="0" hangingPunct="0">
              <a:lnSpc>
                <a:spcPct val="100000"/>
              </a:lnSpc>
              <a:spcBef>
                <a:spcPts val="0"/>
              </a:spcBef>
              <a:spcAft>
                <a:spcPts val="0"/>
              </a:spcAft>
              <a:buClrTx/>
              <a:buSzTx/>
              <a:buFontTx/>
              <a:buNone/>
              <a:tabLst/>
              <a:defRPr/>
            </a:pPr>
            <a:r>
              <a:rPr kumimoji="0" lang="en-US" sz="400" b="0" i="0" u="none" strike="noStrike" kern="1200" cap="none" spc="0" normalizeH="0" baseline="0" noProof="0" dirty="0">
                <a:ln>
                  <a:noFill/>
                </a:ln>
                <a:gradFill>
                  <a:gsLst>
                    <a:gs pos="0">
                      <a:prstClr val="black"/>
                    </a:gs>
                    <a:gs pos="100000">
                      <a:prstClr val="black"/>
                    </a:gs>
                  </a:gsLst>
                  <a:lin ang="5400000" scaled="0"/>
                </a:gradFill>
                <a:effectLst/>
                <a:uLnTx/>
                <a:uFillTx/>
                <a:latin typeface="Segoe UI" pitchFamily="34" charset="0"/>
                <a:ea typeface="Segoe UI" pitchFamily="34" charset="0"/>
                <a:cs typeface="Segoe UI" pitchFamily="34" charset="0"/>
              </a:rPr>
              <a:t>© 2012 Microsoft Corporation. All rights reserved. Microsoft, Windows, and other product names are or may be registered trademarks and/or trademarks in the U.S. and/or other countries.</a:t>
            </a:r>
          </a:p>
          <a:p>
            <a:pPr marL="0" marR="0" lvl="0" indent="0" algn="l" defTabSz="922783" rtl="0" eaLnBrk="0" fontAlgn="auto" latinLnBrk="0" hangingPunct="0">
              <a:lnSpc>
                <a:spcPct val="100000"/>
              </a:lnSpc>
              <a:spcBef>
                <a:spcPts val="0"/>
              </a:spcBef>
              <a:spcAft>
                <a:spcPts val="0"/>
              </a:spcAft>
              <a:buClrTx/>
              <a:buSzTx/>
              <a:buFontTx/>
              <a:buNone/>
              <a:tabLst/>
              <a:defRPr/>
            </a:pPr>
            <a:r>
              <a:rPr kumimoji="0" lang="en-US" sz="400" b="0" i="0" u="none" strike="noStrike" kern="1200" cap="none" spc="0" normalizeH="0" baseline="0" noProof="0" dirty="0">
                <a:ln>
                  <a:noFill/>
                </a:ln>
                <a:gradFill>
                  <a:gsLst>
                    <a:gs pos="0">
                      <a:prstClr val="black"/>
                    </a:gs>
                    <a:gs pos="100000">
                      <a:prstClr val="black"/>
                    </a:gs>
                  </a:gsLst>
                  <a:lin ang="5400000" scaled="0"/>
                </a:gradFill>
                <a:effectLst/>
                <a:uLnTx/>
                <a:uFillTx/>
                <a:latin typeface="Segoe UI" pitchFamily="34" charset="0"/>
                <a:ea typeface="Segoe UI" pitchFamily="34" charset="0"/>
                <a:cs typeface="Segoe UI" pitchFamily="34" charset="0"/>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MICROSOFT MAKES NO WARRANTIES, EXPRESS, IMPLIED OR STATUTORY, AS TO THE INFORMATION IN THIS PRESENTATION.</a:t>
            </a:r>
          </a:p>
        </p:txBody>
      </p:sp>
      <p:sp>
        <p:nvSpPr>
          <p:cNvPr id="6" name="Date Placeholder 5"/>
          <p:cNvSpPr>
            <a:spLocks noGrp="1"/>
          </p:cNvSpPr>
          <p:nvPr>
            <p:ph type="dt" idx="12"/>
          </p:nvPr>
        </p:nvSpPr>
        <p:spPr/>
        <p:txBody>
          <a:bodyPr/>
          <a:lstStyle/>
          <a:p>
            <a:pPr marL="0" marR="0" lvl="0" indent="0" algn="r" defTabSz="1218217" rtl="0" eaLnBrk="1" fontAlgn="auto" latinLnBrk="0" hangingPunct="1">
              <a:lnSpc>
                <a:spcPct val="100000"/>
              </a:lnSpc>
              <a:spcBef>
                <a:spcPts val="0"/>
              </a:spcBef>
              <a:spcAft>
                <a:spcPts val="0"/>
              </a:spcAft>
              <a:buClrTx/>
              <a:buSzTx/>
              <a:buFontTx/>
              <a:buNone/>
              <a:tabLst/>
              <a:defRPr/>
            </a:pPr>
            <a:fld id="{289A983C-8EF1-4FEF-8B46-86BD2F4E5ADC}" type="datetime1">
              <a:rPr kumimoji="0" lang="en-US" sz="1200" b="0" i="0" u="none" strike="noStrike" kern="1200" cap="none" spc="0" normalizeH="0" baseline="0" noProof="0" smtClean="0">
                <a:ln>
                  <a:noFill/>
                </a:ln>
                <a:solidFill>
                  <a:prstClr val="black"/>
                </a:solidFill>
                <a:effectLst/>
                <a:uLnTx/>
                <a:uFillTx/>
                <a:latin typeface="Segoe UI" pitchFamily="34" charset="0"/>
                <a:ea typeface="+mn-ea"/>
                <a:cs typeface="+mn-cs"/>
              </a:rPr>
              <a:pPr marL="0" marR="0" lvl="0" indent="0" algn="r" defTabSz="1218217" rtl="0" eaLnBrk="1" fontAlgn="auto" latinLnBrk="0" hangingPunct="1">
                <a:lnSpc>
                  <a:spcPct val="100000"/>
                </a:lnSpc>
                <a:spcBef>
                  <a:spcPts val="0"/>
                </a:spcBef>
                <a:spcAft>
                  <a:spcPts val="0"/>
                </a:spcAft>
                <a:buClrTx/>
                <a:buSzTx/>
                <a:buFontTx/>
                <a:buNone/>
                <a:tabLst/>
                <a:defRPr/>
              </a:pPr>
              <a:t>3/16/2016</a:t>
            </a:fld>
            <a:endParaRPr kumimoji="0" lang="en-US" sz="1200" b="0" i="0" u="none" strike="noStrike" kern="1200" cap="none" spc="0" normalizeH="0" baseline="0" noProof="0" dirty="0">
              <a:ln>
                <a:noFill/>
              </a:ln>
              <a:solidFill>
                <a:prstClr val="black"/>
              </a:solidFill>
              <a:effectLst/>
              <a:uLnTx/>
              <a:uFillTx/>
              <a:latin typeface="Segoe UI" pitchFamily="34" charset="0"/>
              <a:ea typeface="+mn-ea"/>
              <a:cs typeface="+mn-cs"/>
            </a:endParaRPr>
          </a:p>
        </p:txBody>
      </p:sp>
      <p:sp>
        <p:nvSpPr>
          <p:cNvPr id="7" name="Slide Number Placeholder 6"/>
          <p:cNvSpPr>
            <a:spLocks noGrp="1"/>
          </p:cNvSpPr>
          <p:nvPr>
            <p:ph type="sldNum" sz="quarter" idx="13"/>
          </p:nvPr>
        </p:nvSpPr>
        <p:spPr/>
        <p:txBody>
          <a:bodyPr/>
          <a:lstStyle/>
          <a:p>
            <a:pPr marL="0" marR="0" lvl="0" indent="0" algn="r" defTabSz="1218217" rtl="0" eaLnBrk="1" fontAlgn="auto" latinLnBrk="0" hangingPunct="1">
              <a:lnSpc>
                <a:spcPct val="100000"/>
              </a:lnSpc>
              <a:spcBef>
                <a:spcPts val="0"/>
              </a:spcBef>
              <a:spcAft>
                <a:spcPts val="0"/>
              </a:spcAft>
              <a:buClrTx/>
              <a:buSzTx/>
              <a:buFontTx/>
              <a:buNone/>
              <a:tabLst/>
              <a:defRPr/>
            </a:pPr>
            <a:fld id="{B4008EB6-D09E-4580-8CD6-DDB14511944F}" type="slidenum">
              <a:rPr kumimoji="0" lang="en-US" sz="1200" b="0" i="0" u="none" strike="noStrike" kern="1200" cap="none" spc="0" normalizeH="0" baseline="0" noProof="0" smtClean="0">
                <a:ln>
                  <a:noFill/>
                </a:ln>
                <a:solidFill>
                  <a:prstClr val="black"/>
                </a:solidFill>
                <a:effectLst/>
                <a:uLnTx/>
                <a:uFillTx/>
                <a:latin typeface="Segoe UI" pitchFamily="34" charset="0"/>
                <a:ea typeface="+mn-ea"/>
                <a:cs typeface="+mn-cs"/>
              </a:rPr>
              <a:pPr marL="0" marR="0" lvl="0" indent="0" algn="r" defTabSz="1218217" rtl="0" eaLnBrk="1" fontAlgn="auto" latinLnBrk="0" hangingPunct="1">
                <a:lnSpc>
                  <a:spcPct val="100000"/>
                </a:lnSpc>
                <a:spcBef>
                  <a:spcPts val="0"/>
                </a:spcBef>
                <a:spcAft>
                  <a:spcPts val="0"/>
                </a:spcAft>
                <a:buClrTx/>
                <a:buSzTx/>
                <a:buFontTx/>
                <a:buNone/>
                <a:tabLst/>
                <a:defRPr/>
              </a:pPr>
              <a:t>7</a:t>
            </a:fld>
            <a:endParaRPr kumimoji="0" lang="en-US" sz="1200" b="0" i="0" u="none" strike="noStrike" kern="1200" cap="none" spc="0" normalizeH="0" baseline="0" noProof="0" dirty="0">
              <a:ln>
                <a:noFill/>
              </a:ln>
              <a:solidFill>
                <a:prstClr val="black"/>
              </a:solidFill>
              <a:effectLst/>
              <a:uLnTx/>
              <a:uFillTx/>
              <a:latin typeface="Segoe UI" pitchFamily="34" charset="0"/>
              <a:ea typeface="+mn-ea"/>
              <a:cs typeface="+mn-cs"/>
            </a:endParaRPr>
          </a:p>
        </p:txBody>
      </p:sp>
    </p:spTree>
    <p:extLst>
      <p:ext uri="{BB962C8B-B14F-4D97-AF65-F5344CB8AC3E}">
        <p14:creationId xmlns:p14="http://schemas.microsoft.com/office/powerpoint/2010/main" val="1210948133"/>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spcBef>
                <a:spcPts val="1211"/>
              </a:spcBef>
            </a:pPr>
            <a:r>
              <a:rPr lang="en-US" i="0" dirty="0"/>
              <a:t>Develop</a:t>
            </a:r>
            <a:r>
              <a:rPr lang="en-US" i="0" baseline="0" dirty="0"/>
              <a:t> and Test is another great scenarios where you have an opportunity to not only reduce costs, but also speed time to market.  A SQL Server instance in an Azure Virtual Machine can be provisioned in minutes versus in many cases days or weeks on premises depending on resource availability and hardware procurement policy.  With Visual Studio Online, you can now have a consistent application lifecycle management policy from on-premises to Azure as well as secure, redundant source code.  </a:t>
            </a:r>
          </a:p>
          <a:p>
            <a:pPr>
              <a:spcBef>
                <a:spcPts val="1211"/>
              </a:spcBef>
            </a:pPr>
            <a:endParaRPr lang="en-US" i="0" baseline="0" dirty="0"/>
          </a:p>
          <a:p>
            <a:endParaRPr lang="en-US" dirty="0"/>
          </a:p>
        </p:txBody>
      </p:sp>
      <p:sp>
        <p:nvSpPr>
          <p:cNvPr id="4" name="Slide Number Placeholder 3"/>
          <p:cNvSpPr>
            <a:spLocks noGrp="1"/>
          </p:cNvSpPr>
          <p:nvPr>
            <p:ph type="sldNum" sz="quarter" idx="10"/>
          </p:nvPr>
        </p:nvSpPr>
        <p:spPr/>
        <p:txBody>
          <a:bodyPr/>
          <a:lstStyle/>
          <a:p>
            <a:pPr marL="0" marR="0" lvl="0" indent="0" algn="r" defTabSz="609585" rtl="0" eaLnBrk="1" fontAlgn="auto" latinLnBrk="0" hangingPunct="1">
              <a:lnSpc>
                <a:spcPct val="100000"/>
              </a:lnSpc>
              <a:spcBef>
                <a:spcPts val="0"/>
              </a:spcBef>
              <a:spcAft>
                <a:spcPts val="0"/>
              </a:spcAft>
              <a:buClrTx/>
              <a:buSzTx/>
              <a:buFontTx/>
              <a:buNone/>
              <a:tabLst/>
              <a:defRPr/>
            </a:pPr>
            <a:fld id="{E651C884-53FC-45AB-B9F8-7DCB4BC0F51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609585" rtl="0" eaLnBrk="1" fontAlgn="auto" latinLnBrk="0" hangingPunct="1">
                <a:lnSpc>
                  <a:spcPct val="100000"/>
                </a:lnSpc>
                <a:spcBef>
                  <a:spcPts val="0"/>
                </a:spcBef>
                <a:spcAft>
                  <a:spcPts val="0"/>
                </a:spcAft>
                <a:buClrTx/>
                <a:buSzTx/>
                <a:buFontTx/>
                <a:buNone/>
                <a:tabLst/>
                <a:defRPr/>
              </a:pPr>
              <a:t>8</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120058338"/>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spcBef>
                <a:spcPts val="1211"/>
              </a:spcBef>
            </a:pPr>
            <a:r>
              <a:rPr lang="en-US" i="0" baseline="0" dirty="0"/>
              <a:t>In the case of Telenor group, one of the leading mobile operators in the world, they realized 70% savings in Dev/Test and had full dev/test environments readied in hours instead of weeks, without any resource constraints.  </a:t>
            </a:r>
          </a:p>
          <a:p>
            <a:pPr>
              <a:spcBef>
                <a:spcPts val="1211"/>
              </a:spcBef>
            </a:pPr>
            <a:endParaRPr lang="en-US" i="0" baseline="0" dirty="0"/>
          </a:p>
          <a:p>
            <a:pPr>
              <a:spcBef>
                <a:spcPts val="1211"/>
              </a:spcBef>
            </a:pPr>
            <a:r>
              <a:rPr lang="en-US" i="0" baseline="0" dirty="0"/>
              <a:t>The best part is if the dev/test project is successful and ok’d for production you can choose to continue to run on Azure or back on premises your choice, as you only pay for what you use.  This not only reduces CAPEX, but also removes barriers to faster </a:t>
            </a:r>
            <a:r>
              <a:rPr lang="en-US" i="0" baseline="0" dirty="0" err="1"/>
              <a:t>dev</a:t>
            </a:r>
            <a:r>
              <a:rPr lang="en-US" i="0" baseline="0" dirty="0"/>
              <a:t>/test cycles, which can lead to faster innovation.</a:t>
            </a:r>
            <a:endParaRPr lang="en-US" i="0" dirty="0"/>
          </a:p>
          <a:p>
            <a:pPr>
              <a:spcBef>
                <a:spcPts val="1211"/>
              </a:spcBef>
            </a:pPr>
            <a:endParaRPr lang="en-US" i="0" dirty="0"/>
          </a:p>
          <a:p>
            <a:pPr>
              <a:spcBef>
                <a:spcPts val="1211"/>
              </a:spcBef>
            </a:pPr>
            <a:endParaRPr lang="en-US" i="0" dirty="0"/>
          </a:p>
          <a:p>
            <a:pPr>
              <a:spcBef>
                <a:spcPts val="1211"/>
              </a:spcBef>
            </a:pPr>
            <a:endParaRPr lang="en-US" i="0" dirty="0"/>
          </a:p>
          <a:p>
            <a:pPr>
              <a:spcBef>
                <a:spcPts val="1211"/>
              </a:spcBef>
            </a:pPr>
            <a:r>
              <a:rPr lang="en-US" i="0" dirty="0"/>
              <a:t>http://www.microsoft.com/casestudies/Windows-Azure/Telenor-Group/Telenor-Uses-Windows-Azure-Virtual-Machines-for-Fast-Efficient-Cost-saving-Development-and-Testing-of-company-wide-SharePoint-2013-Platform/710000002349</a:t>
            </a:r>
          </a:p>
          <a:p>
            <a:pPr>
              <a:spcBef>
                <a:spcPts val="1211"/>
              </a:spcBef>
            </a:pPr>
            <a:r>
              <a:rPr lang="en-US" b="1" dirty="0"/>
              <a:t>Telenor Uses</a:t>
            </a:r>
            <a:r>
              <a:rPr lang="en-US" b="1" baseline="0" dirty="0"/>
              <a:t> </a:t>
            </a:r>
            <a:r>
              <a:rPr lang="en-US" b="1" dirty="0"/>
              <a:t>Azure Virtual Machines for Fast, Efficient, Cost-saving Development and Testing of company-wide SharePoint 2013 Platform</a:t>
            </a:r>
          </a:p>
          <a:p>
            <a:pPr>
              <a:spcBef>
                <a:spcPts val="1211"/>
              </a:spcBef>
            </a:pPr>
            <a:endParaRPr lang="en-US" b="1" dirty="0"/>
          </a:p>
          <a:p>
            <a:pPr>
              <a:spcBef>
                <a:spcPts val="1211"/>
              </a:spcBef>
            </a:pPr>
            <a:r>
              <a:rPr lang="en-US" b="1" dirty="0"/>
              <a:t>EasyJet</a:t>
            </a:r>
            <a:r>
              <a:rPr lang="en-US" b="1" baseline="0" dirty="0"/>
              <a:t> is also a good </a:t>
            </a:r>
            <a:r>
              <a:rPr lang="en-US" b="1" baseline="0" dirty="0" err="1"/>
              <a:t>dev</a:t>
            </a:r>
            <a:r>
              <a:rPr lang="en-US" b="1" baseline="0" dirty="0"/>
              <a:t> &amp; test case</a:t>
            </a:r>
            <a:r>
              <a:rPr lang="en-US" b="0" baseline="0" dirty="0"/>
              <a:t>: http://www.microsoft.com/casestudies/Microsoft-Visual-Studio-Team-Foundation-Server-2010/easyJet/Airline-Aims-to-Save-Millions-Shorten-Airport-Waits-with-Cloud-Based-Mobile-Services/4000010767 </a:t>
            </a:r>
            <a:endParaRPr lang="en-US" b="0" i="0" dirty="0"/>
          </a:p>
        </p:txBody>
      </p:sp>
      <p:sp>
        <p:nvSpPr>
          <p:cNvPr id="4" name="Header Placeholder 3"/>
          <p:cNvSpPr>
            <a:spLocks noGrp="1"/>
          </p:cNvSpPr>
          <p:nvPr>
            <p:ph type="hdr" sz="quarter" idx="10"/>
          </p:nvPr>
        </p:nvSpPr>
        <p:spPr/>
        <p:txBody>
          <a:bodyPr/>
          <a:lstStyle/>
          <a:p>
            <a:pPr marL="0" marR="0" lvl="0" indent="0" algn="l" defTabSz="1218217"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Segoe UI" pitchFamily="34" charset="0"/>
              <a:ea typeface="+mn-ea"/>
              <a:cs typeface="+mn-cs"/>
            </a:endParaRPr>
          </a:p>
        </p:txBody>
      </p:sp>
      <p:sp>
        <p:nvSpPr>
          <p:cNvPr id="5" name="Footer Placeholder 4"/>
          <p:cNvSpPr>
            <a:spLocks noGrp="1"/>
          </p:cNvSpPr>
          <p:nvPr>
            <p:ph type="ftr" sz="quarter" idx="11"/>
          </p:nvPr>
        </p:nvSpPr>
        <p:spPr/>
        <p:txBody>
          <a:bodyPr/>
          <a:lstStyle/>
          <a:p>
            <a:pPr marL="0" marR="0" lvl="0" indent="0" algn="l" defTabSz="922783" rtl="0" eaLnBrk="0" fontAlgn="auto" latinLnBrk="0" hangingPunct="0">
              <a:lnSpc>
                <a:spcPct val="100000"/>
              </a:lnSpc>
              <a:spcBef>
                <a:spcPts val="0"/>
              </a:spcBef>
              <a:spcAft>
                <a:spcPts val="0"/>
              </a:spcAft>
              <a:buClrTx/>
              <a:buSzTx/>
              <a:buFontTx/>
              <a:buNone/>
              <a:tabLst/>
              <a:defRPr/>
            </a:pPr>
            <a:r>
              <a:rPr kumimoji="0" lang="en-US" sz="400" b="0" i="0" u="none" strike="noStrike" kern="1200" cap="none" spc="0" normalizeH="0" baseline="0" noProof="0" dirty="0">
                <a:ln>
                  <a:noFill/>
                </a:ln>
                <a:gradFill>
                  <a:gsLst>
                    <a:gs pos="0">
                      <a:prstClr val="black"/>
                    </a:gs>
                    <a:gs pos="100000">
                      <a:prstClr val="black"/>
                    </a:gs>
                  </a:gsLst>
                  <a:lin ang="5400000" scaled="0"/>
                </a:gradFill>
                <a:effectLst/>
                <a:uLnTx/>
                <a:uFillTx/>
                <a:latin typeface="Segoe UI" pitchFamily="34" charset="0"/>
                <a:ea typeface="Segoe UI" pitchFamily="34" charset="0"/>
                <a:cs typeface="Segoe UI" pitchFamily="34" charset="0"/>
              </a:rPr>
              <a:t>© 2012 Microsoft Corporation. All rights reserved. Microsoft, Windows, and other product names are or may be registered trademarks and/or trademarks in the U.S. and/or other countries.</a:t>
            </a:r>
          </a:p>
          <a:p>
            <a:pPr marL="0" marR="0" lvl="0" indent="0" algn="l" defTabSz="922783" rtl="0" eaLnBrk="0" fontAlgn="auto" latinLnBrk="0" hangingPunct="0">
              <a:lnSpc>
                <a:spcPct val="100000"/>
              </a:lnSpc>
              <a:spcBef>
                <a:spcPts val="0"/>
              </a:spcBef>
              <a:spcAft>
                <a:spcPts val="0"/>
              </a:spcAft>
              <a:buClrTx/>
              <a:buSzTx/>
              <a:buFontTx/>
              <a:buNone/>
              <a:tabLst/>
              <a:defRPr/>
            </a:pPr>
            <a:r>
              <a:rPr kumimoji="0" lang="en-US" sz="400" b="0" i="0" u="none" strike="noStrike" kern="1200" cap="none" spc="0" normalizeH="0" baseline="0" noProof="0" dirty="0">
                <a:ln>
                  <a:noFill/>
                </a:ln>
                <a:gradFill>
                  <a:gsLst>
                    <a:gs pos="0">
                      <a:prstClr val="black"/>
                    </a:gs>
                    <a:gs pos="100000">
                      <a:prstClr val="black"/>
                    </a:gs>
                  </a:gsLst>
                  <a:lin ang="5400000" scaled="0"/>
                </a:gradFill>
                <a:effectLst/>
                <a:uLnTx/>
                <a:uFillTx/>
                <a:latin typeface="Segoe UI" pitchFamily="34" charset="0"/>
                <a:ea typeface="Segoe UI" pitchFamily="34" charset="0"/>
                <a:cs typeface="Segoe UI" pitchFamily="34" charset="0"/>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MICROSOFT MAKES NO WARRANTIES, EXPRESS, IMPLIED OR STATUTORY, AS TO THE INFORMATION IN THIS PRESENTATION.</a:t>
            </a:r>
          </a:p>
        </p:txBody>
      </p:sp>
      <p:sp>
        <p:nvSpPr>
          <p:cNvPr id="6" name="Date Placeholder 5"/>
          <p:cNvSpPr>
            <a:spLocks noGrp="1"/>
          </p:cNvSpPr>
          <p:nvPr>
            <p:ph type="dt" idx="12"/>
          </p:nvPr>
        </p:nvSpPr>
        <p:spPr/>
        <p:txBody>
          <a:bodyPr/>
          <a:lstStyle/>
          <a:p>
            <a:pPr marL="0" marR="0" lvl="0" indent="0" algn="r" defTabSz="1218217" rtl="0" eaLnBrk="1" fontAlgn="auto" latinLnBrk="0" hangingPunct="1">
              <a:lnSpc>
                <a:spcPct val="100000"/>
              </a:lnSpc>
              <a:spcBef>
                <a:spcPts val="0"/>
              </a:spcBef>
              <a:spcAft>
                <a:spcPts val="0"/>
              </a:spcAft>
              <a:buClrTx/>
              <a:buSzTx/>
              <a:buFontTx/>
              <a:buNone/>
              <a:tabLst/>
              <a:defRPr/>
            </a:pPr>
            <a:fld id="{1776EF5D-A4D4-4A01-AC6D-D2F6EAFC4488}" type="datetime1">
              <a:rPr kumimoji="0" lang="en-US" sz="1200" b="0" i="0" u="none" strike="noStrike" kern="1200" cap="none" spc="0" normalizeH="0" baseline="0" noProof="0" smtClean="0">
                <a:ln>
                  <a:noFill/>
                </a:ln>
                <a:solidFill>
                  <a:prstClr val="black"/>
                </a:solidFill>
                <a:effectLst/>
                <a:uLnTx/>
                <a:uFillTx/>
                <a:latin typeface="Segoe UI" pitchFamily="34" charset="0"/>
                <a:ea typeface="+mn-ea"/>
                <a:cs typeface="+mn-cs"/>
              </a:rPr>
              <a:pPr marL="0" marR="0" lvl="0" indent="0" algn="r" defTabSz="1218217" rtl="0" eaLnBrk="1" fontAlgn="auto" latinLnBrk="0" hangingPunct="1">
                <a:lnSpc>
                  <a:spcPct val="100000"/>
                </a:lnSpc>
                <a:spcBef>
                  <a:spcPts val="0"/>
                </a:spcBef>
                <a:spcAft>
                  <a:spcPts val="0"/>
                </a:spcAft>
                <a:buClrTx/>
                <a:buSzTx/>
                <a:buFontTx/>
                <a:buNone/>
                <a:tabLst/>
                <a:defRPr/>
              </a:pPr>
              <a:t>3/16/2016</a:t>
            </a:fld>
            <a:endParaRPr kumimoji="0" lang="en-US" sz="1200" b="0" i="0" u="none" strike="noStrike" kern="1200" cap="none" spc="0" normalizeH="0" baseline="0" noProof="0" dirty="0">
              <a:ln>
                <a:noFill/>
              </a:ln>
              <a:solidFill>
                <a:prstClr val="black"/>
              </a:solidFill>
              <a:effectLst/>
              <a:uLnTx/>
              <a:uFillTx/>
              <a:latin typeface="Segoe UI" pitchFamily="34" charset="0"/>
              <a:ea typeface="+mn-ea"/>
              <a:cs typeface="+mn-cs"/>
            </a:endParaRPr>
          </a:p>
        </p:txBody>
      </p:sp>
      <p:sp>
        <p:nvSpPr>
          <p:cNvPr id="7" name="Slide Number Placeholder 6"/>
          <p:cNvSpPr>
            <a:spLocks noGrp="1"/>
          </p:cNvSpPr>
          <p:nvPr>
            <p:ph type="sldNum" sz="quarter" idx="13"/>
          </p:nvPr>
        </p:nvSpPr>
        <p:spPr/>
        <p:txBody>
          <a:bodyPr/>
          <a:lstStyle/>
          <a:p>
            <a:pPr marL="0" marR="0" lvl="0" indent="0" algn="r" defTabSz="1218217" rtl="0" eaLnBrk="1" fontAlgn="auto" latinLnBrk="0" hangingPunct="1">
              <a:lnSpc>
                <a:spcPct val="100000"/>
              </a:lnSpc>
              <a:spcBef>
                <a:spcPts val="0"/>
              </a:spcBef>
              <a:spcAft>
                <a:spcPts val="0"/>
              </a:spcAft>
              <a:buClrTx/>
              <a:buSzTx/>
              <a:buFontTx/>
              <a:buNone/>
              <a:tabLst/>
              <a:defRPr/>
            </a:pPr>
            <a:fld id="{B4008EB6-D09E-4580-8CD6-DDB14511944F}" type="slidenum">
              <a:rPr kumimoji="0" lang="en-US" sz="1200" b="0" i="0" u="none" strike="noStrike" kern="1200" cap="none" spc="0" normalizeH="0" baseline="0" noProof="0" smtClean="0">
                <a:ln>
                  <a:noFill/>
                </a:ln>
                <a:solidFill>
                  <a:prstClr val="black"/>
                </a:solidFill>
                <a:effectLst/>
                <a:uLnTx/>
                <a:uFillTx/>
                <a:latin typeface="Segoe UI" pitchFamily="34" charset="0"/>
                <a:ea typeface="+mn-ea"/>
                <a:cs typeface="+mn-cs"/>
              </a:rPr>
              <a:pPr marL="0" marR="0" lvl="0" indent="0" algn="r" defTabSz="1218217" rtl="0" eaLnBrk="1" fontAlgn="auto" latinLnBrk="0" hangingPunct="1">
                <a:lnSpc>
                  <a:spcPct val="100000"/>
                </a:lnSpc>
                <a:spcBef>
                  <a:spcPts val="0"/>
                </a:spcBef>
                <a:spcAft>
                  <a:spcPts val="0"/>
                </a:spcAft>
                <a:buClrTx/>
                <a:buSzTx/>
                <a:buFontTx/>
                <a:buNone/>
                <a:tabLst/>
                <a:defRPr/>
              </a:pPr>
              <a:t>9</a:t>
            </a:fld>
            <a:endParaRPr kumimoji="0" lang="en-US" sz="1200" b="0" i="0" u="none" strike="noStrike" kern="1200" cap="none" spc="0" normalizeH="0" baseline="0" noProof="0" dirty="0">
              <a:ln>
                <a:noFill/>
              </a:ln>
              <a:solidFill>
                <a:prstClr val="black"/>
              </a:solidFill>
              <a:effectLst/>
              <a:uLnTx/>
              <a:uFillTx/>
              <a:latin typeface="Segoe UI" pitchFamily="34" charset="0"/>
              <a:ea typeface="+mn-ea"/>
              <a:cs typeface="+mn-cs"/>
            </a:endParaRPr>
          </a:p>
        </p:txBody>
      </p:sp>
    </p:spTree>
    <p:extLst>
      <p:ext uri="{BB962C8B-B14F-4D97-AF65-F5344CB8AC3E}">
        <p14:creationId xmlns:p14="http://schemas.microsoft.com/office/powerpoint/2010/main" val="3267858835"/>
      </p:ext>
    </p:extLst>
  </p:cSld>
  <p:clrMapOvr>
    <a:masterClrMapping/>
  </p:clrMapOvr>
</p:notes>
</file>

<file path=ppt/slideLayouts/_rels/slideLayout1.xml.rels><?xml version="1.0" encoding="UTF-8" standalone="yes"?>
<Relationships xmlns="http://schemas.openxmlformats.org/package/2006/relationships"><Relationship Id="rId3" Type="http://schemas.openxmlformats.org/officeDocument/2006/relationships/image" Target="../media/image2.emf"/><Relationship Id="rId2" Type="http://schemas.openxmlformats.org/officeDocument/2006/relationships/image" Target="../media/image1.jpg"/><Relationship Id="rId1" Type="http://schemas.openxmlformats.org/officeDocument/2006/relationships/slideMaster" Target="../slideMasters/slideMaster1.xml"/><Relationship Id="rId4" Type="http://schemas.openxmlformats.org/officeDocument/2006/relationships/image" Target="../media/image3.emf"/></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2" Type="http://schemas.openxmlformats.org/officeDocument/2006/relationships/image" Target="../media/image6.jpg"/><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3" Type="http://schemas.openxmlformats.org/officeDocument/2006/relationships/image" Target="../media/image3.emf"/><Relationship Id="rId2" Type="http://schemas.openxmlformats.org/officeDocument/2006/relationships/image" Target="../media/image2.emf"/><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3" Type="http://schemas.openxmlformats.org/officeDocument/2006/relationships/image" Target="../media/image3.emf"/><Relationship Id="rId2" Type="http://schemas.openxmlformats.org/officeDocument/2006/relationships/image" Target="../media/image2.emf"/><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3" Type="http://schemas.openxmlformats.org/officeDocument/2006/relationships/image" Target="../media/image1.jpg"/><Relationship Id="rId2" Type="http://schemas.openxmlformats.org/officeDocument/2006/relationships/image" Target="../media/image2.emf"/><Relationship Id="rId1" Type="http://schemas.openxmlformats.org/officeDocument/2006/relationships/slideMaster" Target="../slideMasters/slideMaster2.xml"/><Relationship Id="rId4" Type="http://schemas.openxmlformats.org/officeDocument/2006/relationships/image" Target="../media/image3.emf"/></Relationships>
</file>

<file path=ppt/slideLayouts/_rels/slideLayout25.xml.rels><?xml version="1.0" encoding="UTF-8" standalone="yes"?>
<Relationships xmlns="http://schemas.openxmlformats.org/package/2006/relationships"><Relationship Id="rId3" Type="http://schemas.openxmlformats.org/officeDocument/2006/relationships/image" Target="../media/image3.emf"/><Relationship Id="rId2" Type="http://schemas.openxmlformats.org/officeDocument/2006/relationships/image" Target="../media/image2.emf"/><Relationship Id="rId1" Type="http://schemas.openxmlformats.org/officeDocument/2006/relationships/slideMaster" Target="../slideMasters/slideMaster2.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2.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Master" Target="../slideMasters/slideMaster2.xml"/></Relationships>
</file>

<file path=ppt/slideLayouts/_rels/slideLayout33.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Master" Target="../slideMasters/slideMaster2.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6.xml.rels><?xml version="1.0" encoding="UTF-8" standalone="yes"?>
<Relationships xmlns="http://schemas.openxmlformats.org/package/2006/relationships"><Relationship Id="rId2" Type="http://schemas.openxmlformats.org/officeDocument/2006/relationships/image" Target="../media/image6.jpg"/><Relationship Id="rId1" Type="http://schemas.openxmlformats.org/officeDocument/2006/relationships/slideMaster" Target="../slideMasters/slideMaster2.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2.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6.xml.rels><?xml version="1.0" encoding="UTF-8" standalone="yes"?>
<Relationships xmlns="http://schemas.openxmlformats.org/package/2006/relationships"><Relationship Id="rId3" Type="http://schemas.openxmlformats.org/officeDocument/2006/relationships/slideMaster" Target="../slideMasters/slideMaster3.xml"/><Relationship Id="rId2" Type="http://schemas.openxmlformats.org/officeDocument/2006/relationships/tags" Target="../tags/tag1.xml"/><Relationship Id="rId1" Type="http://schemas.openxmlformats.org/officeDocument/2006/relationships/vmlDrawing" Target="../drawings/vmlDrawing1.vml"/><Relationship Id="rId5" Type="http://schemas.openxmlformats.org/officeDocument/2006/relationships/image" Target="../media/image8.emf"/><Relationship Id="rId4" Type="http://schemas.openxmlformats.org/officeDocument/2006/relationships/oleObject" Target="../embeddings/oleObject1.bin"/></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8.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1.jpg"/><Relationship Id="rId1" Type="http://schemas.openxmlformats.org/officeDocument/2006/relationships/slideMaster" Target="../slideMasters/slideMaster4.xml"/></Relationships>
</file>

<file path=ppt/slideLayouts/_rels/slideLayout49.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10.jpeg"/><Relationship Id="rId1" Type="http://schemas.openxmlformats.org/officeDocument/2006/relationships/slideMaster" Target="../slideMasters/slideMaster4.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image" Target="../media/image11.jpeg"/><Relationship Id="rId1" Type="http://schemas.openxmlformats.org/officeDocument/2006/relationships/slideMaster" Target="../slideMasters/slideMaster4.xml"/></Relationships>
</file>

<file path=ppt/slideLayouts/_rels/slideLayout51.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4.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9.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4.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Walkin">
    <p:bg>
      <p:bgRef idx="1001">
        <a:schemeClr val="bg2"/>
      </p:bgRef>
    </p:bg>
    <p:spTree>
      <p:nvGrpSpPr>
        <p:cNvPr id="1" name=""/>
        <p:cNvGrpSpPr/>
        <p:nvPr/>
      </p:nvGrpSpPr>
      <p:grpSpPr>
        <a:xfrm>
          <a:off x="0" y="0"/>
          <a:ext cx="0" cy="0"/>
          <a:chOff x="0" y="0"/>
          <a:chExt cx="0" cy="0"/>
        </a:xfrm>
      </p:grpSpPr>
      <p:pic>
        <p:nvPicPr>
          <p:cNvPr id="12" name="Picture 11"/>
          <p:cNvPicPr>
            <a:picLocks noChangeAspect="1"/>
          </p:cNvPicPr>
          <p:nvPr userDrawn="1"/>
        </p:nvPicPr>
        <p:blipFill rotWithShape="1">
          <a:blip r:embed="rId2">
            <a:extLst>
              <a:ext uri="{28A0092B-C50C-407E-A947-70E740481C1C}">
                <a14:useLocalDpi xmlns:a14="http://schemas.microsoft.com/office/drawing/2010/main" val="0"/>
              </a:ext>
            </a:extLst>
          </a:blip>
          <a:srcRect l="1094" t="-74" r="193" b="1039"/>
          <a:stretch/>
        </p:blipFill>
        <p:spPr>
          <a:xfrm>
            <a:off x="-10305" y="-3812"/>
            <a:ext cx="12435840" cy="6995160"/>
          </a:xfrm>
          <a:prstGeom prst="rect">
            <a:avLst/>
          </a:prstGeom>
        </p:spPr>
      </p:pic>
      <p:sp>
        <p:nvSpPr>
          <p:cNvPr id="2" name="Rectangle 1"/>
          <p:cNvSpPr/>
          <p:nvPr userDrawn="1"/>
        </p:nvSpPr>
        <p:spPr bwMode="auto">
          <a:xfrm>
            <a:off x="274638" y="2119164"/>
            <a:ext cx="6400800" cy="2749700"/>
          </a:xfrm>
          <a:prstGeom prst="rect">
            <a:avLst/>
          </a:prstGeom>
          <a:no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dirty="0" err="1">
              <a:gradFill>
                <a:gsLst>
                  <a:gs pos="0">
                    <a:srgbClr val="FFFFFF"/>
                  </a:gs>
                  <a:gs pos="100000">
                    <a:srgbClr val="FFFFFF"/>
                  </a:gs>
                </a:gsLst>
                <a:lin ang="5400000" scaled="0"/>
              </a:gradFill>
              <a:ea typeface="Segoe UI" pitchFamily="34" charset="0"/>
              <a:cs typeface="Segoe UI" pitchFamily="34" charset="0"/>
            </a:endParaRPr>
          </a:p>
        </p:txBody>
      </p:sp>
      <p:sp>
        <p:nvSpPr>
          <p:cNvPr id="11" name="TextBox 10"/>
          <p:cNvSpPr txBox="1"/>
          <p:nvPr userDrawn="1"/>
        </p:nvSpPr>
        <p:spPr>
          <a:xfrm>
            <a:off x="274638" y="5625220"/>
            <a:ext cx="11887264" cy="685972"/>
          </a:xfrm>
          <a:prstGeom prst="rect">
            <a:avLst/>
          </a:prstGeom>
        </p:spPr>
        <p:txBody>
          <a:bodyPr vert="horz" wrap="square" lIns="182880" tIns="109728" rIns="146304" bIns="109728" rtlCol="0" anchor="b" anchorCtr="0">
            <a:noAutofit/>
          </a:bodyPr>
          <a:lstStyle>
            <a:lvl1pPr marR="0" lvl="0" indent="0" fontAlgn="auto">
              <a:lnSpc>
                <a:spcPct val="90000"/>
              </a:lnSpc>
              <a:spcBef>
                <a:spcPts val="0"/>
              </a:spcBef>
              <a:spcAft>
                <a:spcPts val="0"/>
              </a:spcAft>
              <a:buClrTx/>
              <a:buSzPct val="90000"/>
              <a:buFont typeface="Arial" pitchFamily="34" charset="0"/>
              <a:buNone/>
              <a:tabLst/>
              <a:defRPr sz="2400" spc="0" baseline="0">
                <a:gradFill>
                  <a:gsLst>
                    <a:gs pos="84066">
                      <a:srgbClr val="FFFFFF"/>
                    </a:gs>
                    <a:gs pos="57576">
                      <a:srgbClr val="FFFFFF"/>
                    </a:gs>
                  </a:gsLst>
                  <a:lin ang="5400000" scaled="0"/>
                </a:gradFill>
              </a:defRPr>
            </a:lvl1pPr>
            <a:lvl2pPr marL="584200" marR="0" indent="-241300" fontAlgn="auto">
              <a:lnSpc>
                <a:spcPct val="90000"/>
              </a:lnSpc>
              <a:spcBef>
                <a:spcPct val="20000"/>
              </a:spcBef>
              <a:spcAft>
                <a:spcPts val="0"/>
              </a:spcAft>
              <a:buClrTx/>
              <a:buSzPct val="90000"/>
              <a:buFont typeface="Arial" pitchFamily="34" charset="0"/>
              <a:buChar char="•"/>
              <a:tabLst/>
              <a:defRPr sz="2400" spc="0" baseline="0">
                <a:gradFill>
                  <a:gsLst>
                    <a:gs pos="1250">
                      <a:schemeClr val="tx1"/>
                    </a:gs>
                    <a:gs pos="100000">
                      <a:schemeClr val="tx1"/>
                    </a:gs>
                  </a:gsLst>
                  <a:lin ang="5400000" scaled="0"/>
                </a:gradFill>
              </a:defRPr>
            </a:lvl2pPr>
            <a:lvl3pPr marL="800100" marR="0" indent="-228600" fontAlgn="auto">
              <a:lnSpc>
                <a:spcPct val="90000"/>
              </a:lnSpc>
              <a:spcBef>
                <a:spcPct val="20000"/>
              </a:spcBef>
              <a:spcAft>
                <a:spcPts val="0"/>
              </a:spcAft>
              <a:buClrTx/>
              <a:buSzPct val="90000"/>
              <a:buFont typeface="Arial" pitchFamily="34" charset="0"/>
              <a:buChar char="•"/>
              <a:tabLst/>
              <a:defRPr sz="2000" spc="0" baseline="0">
                <a:gradFill>
                  <a:gsLst>
                    <a:gs pos="1250">
                      <a:schemeClr val="tx1"/>
                    </a:gs>
                    <a:gs pos="100000">
                      <a:schemeClr val="tx1"/>
                    </a:gs>
                  </a:gsLst>
                  <a:lin ang="5400000" scaled="0"/>
                </a:gradFill>
              </a:defRPr>
            </a:lvl3pPr>
            <a:lvl4pPr marL="1028700" marR="0" indent="-228600" fontAlgn="auto">
              <a:lnSpc>
                <a:spcPct val="90000"/>
              </a:lnSpc>
              <a:spcBef>
                <a:spcPct val="20000"/>
              </a:spcBef>
              <a:spcAft>
                <a:spcPts val="0"/>
              </a:spcAft>
              <a:buClrTx/>
              <a:buSzPct val="90000"/>
              <a:buFont typeface="Arial" pitchFamily="34" charset="0"/>
              <a:buChar char="•"/>
              <a:tabLst/>
              <a:defRPr spc="0" baseline="0">
                <a:gradFill>
                  <a:gsLst>
                    <a:gs pos="1250">
                      <a:schemeClr val="tx1"/>
                    </a:gs>
                    <a:gs pos="100000">
                      <a:schemeClr val="tx1"/>
                    </a:gs>
                  </a:gsLst>
                  <a:lin ang="5400000" scaled="0"/>
                </a:gradFill>
              </a:defRPr>
            </a:lvl4pPr>
            <a:lvl5pPr marL="1257300" marR="0" indent="-228600" fontAlgn="auto">
              <a:lnSpc>
                <a:spcPct val="90000"/>
              </a:lnSpc>
              <a:spcBef>
                <a:spcPct val="20000"/>
              </a:spcBef>
              <a:spcAft>
                <a:spcPts val="0"/>
              </a:spcAft>
              <a:buClrTx/>
              <a:buSzPct val="90000"/>
              <a:buFont typeface="Arial" pitchFamily="34" charset="0"/>
              <a:buChar char="•"/>
              <a:tabLst/>
              <a:defRPr spc="0" baseline="0">
                <a:gradFill>
                  <a:gsLst>
                    <a:gs pos="1250">
                      <a:schemeClr val="tx1"/>
                    </a:gs>
                    <a:gs pos="100000">
                      <a:schemeClr val="tx1"/>
                    </a:gs>
                  </a:gsLst>
                  <a:lin ang="5400000" scaled="0"/>
                </a:gradFill>
              </a:defRPr>
            </a:lvl5pPr>
            <a:lvl6pPr marL="2565040" indent="-233186">
              <a:spcBef>
                <a:spcPct val="20000"/>
              </a:spcBef>
              <a:buFont typeface="Arial" pitchFamily="34" charset="0"/>
              <a:buChar char="•"/>
              <a:defRPr sz="2000"/>
            </a:lvl6pPr>
            <a:lvl7pPr marL="3031412" indent="-233186">
              <a:spcBef>
                <a:spcPct val="20000"/>
              </a:spcBef>
              <a:buFont typeface="Arial" pitchFamily="34" charset="0"/>
              <a:buChar char="•"/>
              <a:defRPr sz="2000"/>
            </a:lvl7pPr>
            <a:lvl8pPr marL="3497783" indent="-233186">
              <a:spcBef>
                <a:spcPct val="20000"/>
              </a:spcBef>
              <a:buFont typeface="Arial" pitchFamily="34" charset="0"/>
              <a:buChar char="•"/>
              <a:defRPr sz="2000"/>
            </a:lvl8pPr>
            <a:lvl9pPr marL="3964155" indent="-233186">
              <a:spcBef>
                <a:spcPct val="20000"/>
              </a:spcBef>
              <a:buFont typeface="Arial" pitchFamily="34" charset="0"/>
              <a:buChar char="•"/>
              <a:defRPr sz="2000"/>
            </a:lvl9pPr>
          </a:lstStyle>
          <a:p>
            <a:pPr lvl="0"/>
            <a:r>
              <a:rPr lang="en-US" dirty="0">
                <a:gradFill>
                  <a:gsLst>
                    <a:gs pos="96653">
                      <a:schemeClr val="tx1"/>
                    </a:gs>
                    <a:gs pos="0">
                      <a:schemeClr val="tx1"/>
                    </a:gs>
                  </a:gsLst>
                  <a:lin ang="5400000" scaled="0"/>
                </a:gradFill>
              </a:rPr>
              <a:t>March</a:t>
            </a:r>
            <a:r>
              <a:rPr lang="en-US" baseline="0" dirty="0">
                <a:gradFill>
                  <a:gsLst>
                    <a:gs pos="96653">
                      <a:schemeClr val="tx1"/>
                    </a:gs>
                    <a:gs pos="0">
                      <a:schemeClr val="tx1"/>
                    </a:gs>
                  </a:gsLst>
                  <a:lin ang="5400000" scaled="0"/>
                </a:gradFill>
              </a:rPr>
              <a:t> 10</a:t>
            </a:r>
            <a:r>
              <a:rPr lang="en-US" dirty="0">
                <a:gradFill>
                  <a:gsLst>
                    <a:gs pos="96653">
                      <a:schemeClr val="tx1"/>
                    </a:gs>
                    <a:gs pos="0">
                      <a:schemeClr val="tx1"/>
                    </a:gs>
                  </a:gsLst>
                  <a:lin ang="5400000" scaled="0"/>
                </a:gradFill>
              </a:rPr>
              <a:t>, 2016</a:t>
            </a:r>
            <a:br>
              <a:rPr lang="en-US" dirty="0">
                <a:gradFill>
                  <a:gsLst>
                    <a:gs pos="96653">
                      <a:schemeClr val="tx1"/>
                    </a:gs>
                    <a:gs pos="0">
                      <a:schemeClr val="tx1"/>
                    </a:gs>
                  </a:gsLst>
                  <a:lin ang="5400000" scaled="0"/>
                </a:gradFill>
              </a:rPr>
            </a:br>
            <a:r>
              <a:rPr lang="en-US" dirty="0">
                <a:gradFill>
                  <a:gsLst>
                    <a:gs pos="96653">
                      <a:schemeClr val="tx1"/>
                    </a:gs>
                    <a:gs pos="0">
                      <a:schemeClr val="tx1"/>
                    </a:gs>
                  </a:gsLst>
                  <a:lin ang="5400000" scaled="0"/>
                </a:gradFill>
              </a:rPr>
              <a:t>New</a:t>
            </a:r>
            <a:r>
              <a:rPr lang="en-US" baseline="0" dirty="0">
                <a:gradFill>
                  <a:gsLst>
                    <a:gs pos="96653">
                      <a:schemeClr val="tx1"/>
                    </a:gs>
                    <a:gs pos="0">
                      <a:schemeClr val="tx1"/>
                    </a:gs>
                  </a:gsLst>
                  <a:lin ang="5400000" scaled="0"/>
                </a:gradFill>
              </a:rPr>
              <a:t> York City</a:t>
            </a:r>
            <a:endParaRPr lang="en-US" dirty="0">
              <a:gradFill>
                <a:gsLst>
                  <a:gs pos="96653">
                    <a:schemeClr val="tx1"/>
                  </a:gs>
                  <a:gs pos="0">
                    <a:schemeClr val="tx1"/>
                  </a:gs>
                </a:gsLst>
                <a:lin ang="5400000" scaled="0"/>
              </a:gradFill>
            </a:endParaRPr>
          </a:p>
        </p:txBody>
      </p:sp>
      <p:pic>
        <p:nvPicPr>
          <p:cNvPr id="19" name="Picture 18" hidden="1"/>
          <p:cNvPicPr>
            <a:picLocks noChangeAspect="1"/>
          </p:cNvPicPr>
          <p:nvPr userDrawn="1"/>
        </p:nvPicPr>
        <p:blipFill>
          <a:blip r:embed="rId3" cstate="screen">
            <a:extLst>
              <a:ext uri="{28A0092B-C50C-407E-A947-70E740481C1C}">
                <a14:useLocalDpi xmlns:a14="http://schemas.microsoft.com/office/drawing/2010/main"/>
              </a:ext>
            </a:extLst>
          </a:blip>
          <a:stretch>
            <a:fillRect/>
          </a:stretch>
        </p:blipFill>
        <p:spPr>
          <a:xfrm>
            <a:off x="459230" y="6240963"/>
            <a:ext cx="1278510" cy="274137"/>
          </a:xfrm>
          <a:prstGeom prst="rect">
            <a:avLst/>
          </a:prstGeom>
        </p:spPr>
      </p:pic>
      <p:pic>
        <p:nvPicPr>
          <p:cNvPr id="8" name="Picture 7"/>
          <p:cNvPicPr>
            <a:picLocks noChangeAspect="1"/>
          </p:cNvPicPr>
          <p:nvPr userDrawn="1"/>
        </p:nvPicPr>
        <p:blipFill rotWithShape="1">
          <a:blip r:embed="rId4" cstate="screen">
            <a:extLst>
              <a:ext uri="{28A0092B-C50C-407E-A947-70E740481C1C}">
                <a14:useLocalDpi xmlns:a14="http://schemas.microsoft.com/office/drawing/2010/main"/>
              </a:ext>
            </a:extLst>
          </a:blip>
          <a:srcRect b="1380"/>
          <a:stretch/>
        </p:blipFill>
        <p:spPr bwMode="invGray">
          <a:xfrm>
            <a:off x="457200" y="490736"/>
            <a:ext cx="1449939" cy="306604"/>
          </a:xfrm>
          <a:prstGeom prst="rect">
            <a:avLst/>
          </a:prstGeom>
        </p:spPr>
      </p:pic>
      <p:sp>
        <p:nvSpPr>
          <p:cNvPr id="3" name="TextBox 2"/>
          <p:cNvSpPr txBox="1"/>
          <p:nvPr userDrawn="1"/>
        </p:nvSpPr>
        <p:spPr>
          <a:xfrm>
            <a:off x="185738" y="1833572"/>
            <a:ext cx="3140924" cy="2511457"/>
          </a:xfrm>
          <a:prstGeom prst="rect">
            <a:avLst/>
          </a:prstGeom>
          <a:noFill/>
        </p:spPr>
        <p:txBody>
          <a:bodyPr wrap="none" lIns="182880" tIns="146304" rIns="182880" bIns="146304" rtlCol="0">
            <a:spAutoFit/>
          </a:bodyPr>
          <a:lstStyle/>
          <a:p>
            <a:pPr>
              <a:lnSpc>
                <a:spcPct val="90000"/>
              </a:lnSpc>
              <a:spcAft>
                <a:spcPts val="600"/>
              </a:spcAft>
            </a:pPr>
            <a:r>
              <a:rPr lang="en-US" sz="8000" dirty="0">
                <a:gradFill>
                  <a:gsLst>
                    <a:gs pos="2917">
                      <a:schemeClr val="tx1"/>
                    </a:gs>
                    <a:gs pos="30000">
                      <a:schemeClr val="tx1"/>
                    </a:gs>
                  </a:gsLst>
                  <a:lin ang="5400000" scaled="0"/>
                </a:gradFill>
                <a:latin typeface="+mj-lt"/>
              </a:rPr>
              <a:t>Data</a:t>
            </a:r>
            <a:br>
              <a:rPr lang="en-US" sz="8000" dirty="0">
                <a:gradFill>
                  <a:gsLst>
                    <a:gs pos="2917">
                      <a:schemeClr val="tx1"/>
                    </a:gs>
                    <a:gs pos="30000">
                      <a:schemeClr val="tx1"/>
                    </a:gs>
                  </a:gsLst>
                  <a:lin ang="5400000" scaled="0"/>
                </a:gradFill>
                <a:latin typeface="+mj-lt"/>
              </a:rPr>
            </a:br>
            <a:r>
              <a:rPr lang="en-US" sz="8000" dirty="0">
                <a:gradFill>
                  <a:gsLst>
                    <a:gs pos="2917">
                      <a:schemeClr val="tx1"/>
                    </a:gs>
                    <a:gs pos="30000">
                      <a:schemeClr val="tx1"/>
                    </a:gs>
                  </a:gsLst>
                  <a:lin ang="5400000" scaled="0"/>
                </a:gradFill>
                <a:latin typeface="+mj-lt"/>
              </a:rPr>
              <a:t>Driven</a:t>
            </a:r>
          </a:p>
        </p:txBody>
      </p:sp>
    </p:spTree>
    <p:extLst>
      <p:ext uri="{BB962C8B-B14F-4D97-AF65-F5344CB8AC3E}">
        <p14:creationId xmlns:p14="http://schemas.microsoft.com/office/powerpoint/2010/main" val="265596271"/>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Two Column Bullet text">
    <p:bg>
      <p:bgPr>
        <a:solidFill>
          <a:srgbClr val="F8F8F8"/>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4" name="Text Placeholder 3"/>
          <p:cNvSpPr>
            <a:spLocks noGrp="1"/>
          </p:cNvSpPr>
          <p:nvPr>
            <p:ph type="body" sz="quarter" idx="10"/>
          </p:nvPr>
        </p:nvSpPr>
        <p:spPr>
          <a:xfrm>
            <a:off x="274639" y="1212849"/>
            <a:ext cx="5486399" cy="2425279"/>
          </a:xfrm>
        </p:spPr>
        <p:txBody>
          <a:bodyPr wrap="square">
            <a:spAutoFit/>
          </a:bodyPr>
          <a:lstStyle>
            <a:lvl1pPr marL="287338" indent="-287338">
              <a:spcBef>
                <a:spcPts val="1224"/>
              </a:spcBef>
              <a:buClr>
                <a:schemeClr val="tx1"/>
              </a:buClr>
              <a:buFont typeface="Arial" pitchFamily="34" charset="0"/>
              <a:buChar char="•"/>
              <a:defRPr sz="3200"/>
            </a:lvl1pPr>
            <a:lvl2pPr marL="531166" indent="-233195">
              <a:defRPr sz="2400"/>
            </a:lvl2pPr>
            <a:lvl3pPr marL="699585" indent="-168419">
              <a:tabLst/>
              <a:defRPr sz="2000"/>
            </a:lvl3pPr>
            <a:lvl4pPr marL="880958" indent="-181374">
              <a:defRPr/>
            </a:lvl4pPr>
            <a:lvl5pPr marL="1049377" indent="-168419">
              <a:tabLst/>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3"/>
          <p:cNvSpPr>
            <a:spLocks noGrp="1"/>
          </p:cNvSpPr>
          <p:nvPr>
            <p:ph type="body" sz="quarter" idx="11"/>
          </p:nvPr>
        </p:nvSpPr>
        <p:spPr>
          <a:xfrm>
            <a:off x="6675439" y="1212849"/>
            <a:ext cx="5486399" cy="2425279"/>
          </a:xfrm>
        </p:spPr>
        <p:txBody>
          <a:bodyPr wrap="square">
            <a:spAutoFit/>
          </a:bodyPr>
          <a:lstStyle>
            <a:lvl1pPr marL="287338" indent="-287338">
              <a:spcBef>
                <a:spcPts val="1224"/>
              </a:spcBef>
              <a:buClr>
                <a:schemeClr val="tx1"/>
              </a:buClr>
              <a:buFont typeface="Arial" pitchFamily="34" charset="0"/>
              <a:buChar char="•"/>
              <a:defRPr sz="3200"/>
            </a:lvl1pPr>
            <a:lvl2pPr marL="531166" indent="-233195">
              <a:defRPr sz="2400"/>
            </a:lvl2pPr>
            <a:lvl3pPr marL="699585" indent="-168419">
              <a:tabLst/>
              <a:defRPr sz="2000"/>
            </a:lvl3pPr>
            <a:lvl4pPr marL="880958" indent="-181374">
              <a:defRPr/>
            </a:lvl4pPr>
            <a:lvl5pPr marL="1049377" indent="-168419">
              <a:tabLst/>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4179946700"/>
      </p:ext>
    </p:extLst>
  </p:cSld>
  <p:clrMapOvr>
    <a:overrideClrMapping bg1="lt1" tx1="dk1" bg2="lt2" tx2="dk2" accent1="accent1" accent2="accent2" accent3="accent3" accent4="accent4" accent5="accent5" accent6="accent6" hlink="hlink" folHlink="folHlink"/>
  </p:clrMapOvr>
  <p:transition>
    <p:fade/>
  </p:transition>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Title Only">
    <p:bg>
      <p:bgPr>
        <a:solidFill>
          <a:srgbClr val="F8F8F8"/>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Tree>
    <p:extLst>
      <p:ext uri="{BB962C8B-B14F-4D97-AF65-F5344CB8AC3E}">
        <p14:creationId xmlns:p14="http://schemas.microsoft.com/office/powerpoint/2010/main" val="2189335521"/>
      </p:ext>
    </p:extLst>
  </p:cSld>
  <p:clrMapOvr>
    <a:overrideClrMapping bg1="lt1" tx1="dk1" bg2="lt2" tx2="dk2" accent1="accent1" accent2="accent2" accent3="accent3" accent4="accent4" accent5="accent5" accent6="accent6" hlink="hlink" folHlink="folHlink"/>
  </p:clrMapOvr>
  <p:transition>
    <p:fade/>
  </p:transition>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Demo slide">
    <p:bg>
      <p:bgPr>
        <a:solidFill>
          <a:schemeClr val="accent1"/>
        </a:solidFill>
        <a:effectLst/>
      </p:bgPr>
    </p:bg>
    <p:spTree>
      <p:nvGrpSpPr>
        <p:cNvPr id="1" name=""/>
        <p:cNvGrpSpPr/>
        <p:nvPr/>
      </p:nvGrpSpPr>
      <p:grpSpPr>
        <a:xfrm>
          <a:off x="0" y="0"/>
          <a:ext cx="0" cy="0"/>
          <a:chOff x="0" y="0"/>
          <a:chExt cx="0" cy="0"/>
        </a:xfrm>
      </p:grpSpPr>
      <p:pic>
        <p:nvPicPr>
          <p:cNvPr id="7" name="Picture 6"/>
          <p:cNvPicPr>
            <a:picLocks noChangeAspect="1"/>
          </p:cNvPicPr>
          <p:nvPr userDrawn="1"/>
        </p:nvPicPr>
        <p:blipFill rotWithShape="1">
          <a:blip r:embed="rId2" cstate="screen">
            <a:extLst>
              <a:ext uri="{28A0092B-C50C-407E-A947-70E740481C1C}">
                <a14:useLocalDpi xmlns:a14="http://schemas.microsoft.com/office/drawing/2010/main"/>
              </a:ext>
            </a:extLst>
          </a:blip>
          <a:srcRect/>
          <a:stretch/>
        </p:blipFill>
        <p:spPr>
          <a:xfrm>
            <a:off x="5304155" y="-7472"/>
            <a:ext cx="7132320" cy="6995160"/>
          </a:xfrm>
          <a:prstGeom prst="rect">
            <a:avLst/>
          </a:prstGeom>
        </p:spPr>
      </p:pic>
      <p:sp>
        <p:nvSpPr>
          <p:cNvPr id="2" name="Title 1"/>
          <p:cNvSpPr>
            <a:spLocks noGrp="1"/>
          </p:cNvSpPr>
          <p:nvPr>
            <p:ph type="title" hasCustomPrompt="1"/>
          </p:nvPr>
        </p:nvSpPr>
        <p:spPr>
          <a:xfrm>
            <a:off x="274639" y="1209973"/>
            <a:ext cx="4571278" cy="1181862"/>
          </a:xfrm>
          <a:noFill/>
        </p:spPr>
        <p:txBody>
          <a:bodyPr wrap="square" tIns="91440" bIns="91440" anchor="t" anchorCtr="0">
            <a:spAutoFit/>
          </a:bodyPr>
          <a:lstStyle>
            <a:lvl1pPr>
              <a:defRPr sz="7200" spc="-100" baseline="0">
                <a:gradFill>
                  <a:gsLst>
                    <a:gs pos="0">
                      <a:schemeClr val="tx1"/>
                    </a:gs>
                    <a:gs pos="100000">
                      <a:schemeClr val="tx1"/>
                    </a:gs>
                  </a:gsLst>
                  <a:lin ang="5400000" scaled="0"/>
                </a:gradFill>
              </a:defRPr>
            </a:lvl1pPr>
          </a:lstStyle>
          <a:p>
            <a:r>
              <a:rPr lang="en-US" dirty="0"/>
              <a:t>Demo title</a:t>
            </a:r>
          </a:p>
        </p:txBody>
      </p:sp>
      <p:sp>
        <p:nvSpPr>
          <p:cNvPr id="5" name="Text Placeholder 4"/>
          <p:cNvSpPr>
            <a:spLocks noGrp="1"/>
          </p:cNvSpPr>
          <p:nvPr>
            <p:ph type="body" sz="quarter" idx="12" hasCustomPrompt="1"/>
          </p:nvPr>
        </p:nvSpPr>
        <p:spPr>
          <a:xfrm>
            <a:off x="274639" y="3954463"/>
            <a:ext cx="4572000" cy="738664"/>
          </a:xfrm>
          <a:noFill/>
        </p:spPr>
        <p:txBody>
          <a:bodyPr wrap="square" lIns="182880" tIns="146304" rIns="182880" bIns="146304">
            <a:spAutoFit/>
          </a:bodyPr>
          <a:lstStyle>
            <a:lvl1pPr marL="0" indent="0">
              <a:spcBef>
                <a:spcPts val="0"/>
              </a:spcBef>
              <a:buNone/>
              <a:defRPr sz="3200" spc="0" baseline="0">
                <a:gradFill>
                  <a:gsLst>
                    <a:gs pos="0">
                      <a:schemeClr val="tx1"/>
                    </a:gs>
                    <a:gs pos="100000">
                      <a:schemeClr val="tx1"/>
                    </a:gs>
                  </a:gsLst>
                  <a:lin ang="5400000" scaled="0"/>
                </a:gradFill>
                <a:latin typeface="+mj-lt"/>
              </a:defRPr>
            </a:lvl1pPr>
          </a:lstStyle>
          <a:p>
            <a:pPr lvl="0"/>
            <a:r>
              <a:rPr lang="en-US" dirty="0"/>
              <a:t>Speaker Name</a:t>
            </a:r>
          </a:p>
        </p:txBody>
      </p:sp>
    </p:spTree>
    <p:extLst>
      <p:ext uri="{BB962C8B-B14F-4D97-AF65-F5344CB8AC3E}">
        <p14:creationId xmlns:p14="http://schemas.microsoft.com/office/powerpoint/2010/main" val="3897602530"/>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slow" p14:dur="3400">
        <p14:reveal/>
      </p:transition>
    </mc:Choice>
    <mc:Fallback xmlns="">
      <p:transition spd="slow">
        <p:fade/>
      </p:transition>
    </mc:Fallback>
  </mc:AlternateContent>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Video slide">
    <p:bg>
      <p:bgRef idx="1001">
        <a:schemeClr val="bg2"/>
      </p:bgRef>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74639" y="1209973"/>
            <a:ext cx="4571278" cy="1181862"/>
          </a:xfrm>
          <a:noFill/>
        </p:spPr>
        <p:txBody>
          <a:bodyPr wrap="square" tIns="91440" bIns="91440" anchor="t" anchorCtr="0">
            <a:spAutoFit/>
          </a:bodyPr>
          <a:lstStyle>
            <a:lvl1pPr>
              <a:defRPr sz="7200" spc="-100" baseline="0">
                <a:gradFill>
                  <a:gsLst>
                    <a:gs pos="0">
                      <a:schemeClr val="tx1"/>
                    </a:gs>
                    <a:gs pos="100000">
                      <a:schemeClr val="tx1"/>
                    </a:gs>
                  </a:gsLst>
                  <a:lin ang="5400000" scaled="0"/>
                </a:gradFill>
              </a:defRPr>
            </a:lvl1pPr>
          </a:lstStyle>
          <a:p>
            <a:r>
              <a:rPr lang="en-US" dirty="0"/>
              <a:t>Video title</a:t>
            </a:r>
          </a:p>
        </p:txBody>
      </p:sp>
      <p:pic>
        <p:nvPicPr>
          <p:cNvPr id="4" name="Picture 3"/>
          <p:cNvPicPr>
            <a:picLocks noChangeAspect="1"/>
          </p:cNvPicPr>
          <p:nvPr userDrawn="1"/>
        </p:nvPicPr>
        <p:blipFill rotWithShape="1">
          <a:blip r:embed="rId2" cstate="screen">
            <a:extLst>
              <a:ext uri="{28A0092B-C50C-407E-A947-70E740481C1C}">
                <a14:useLocalDpi xmlns:a14="http://schemas.microsoft.com/office/drawing/2010/main"/>
              </a:ext>
            </a:extLst>
          </a:blip>
          <a:srcRect/>
          <a:stretch/>
        </p:blipFill>
        <p:spPr>
          <a:xfrm>
            <a:off x="5304155" y="0"/>
            <a:ext cx="7132320" cy="6995160"/>
          </a:xfrm>
          <a:prstGeom prst="rect">
            <a:avLst/>
          </a:prstGeom>
        </p:spPr>
      </p:pic>
    </p:spTree>
    <p:extLst>
      <p:ext uri="{BB962C8B-B14F-4D97-AF65-F5344CB8AC3E}">
        <p14:creationId xmlns:p14="http://schemas.microsoft.com/office/powerpoint/2010/main" val="1784147530"/>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slow" p14:dur="3400">
        <p14:reveal/>
      </p:transition>
    </mc:Choice>
    <mc:Fallback xmlns="">
      <p:transition spd="slow">
        <p:fade/>
      </p:transition>
    </mc:Fallback>
  </mc:AlternateContent>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Section Title Accent Color 1">
    <p:bg>
      <p:bgPr>
        <a:solidFill>
          <a:schemeClr val="accent1"/>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74638" y="2125662"/>
            <a:ext cx="11887200" cy="1181862"/>
          </a:xfrm>
          <a:noFill/>
        </p:spPr>
        <p:txBody>
          <a:bodyPr tIns="91440" bIns="91440" anchor="t" anchorCtr="0">
            <a:spAutoFit/>
          </a:bodyPr>
          <a:lstStyle>
            <a:lvl1pPr>
              <a:defRPr sz="7200" spc="-100" baseline="0">
                <a:gradFill>
                  <a:gsLst>
                    <a:gs pos="100000">
                      <a:schemeClr val="tx1"/>
                    </a:gs>
                    <a:gs pos="0">
                      <a:schemeClr val="tx1"/>
                    </a:gs>
                  </a:gsLst>
                  <a:lin ang="5400000" scaled="0"/>
                </a:gradFill>
              </a:defRPr>
            </a:lvl1pPr>
          </a:lstStyle>
          <a:p>
            <a:r>
              <a:rPr lang="en-US" dirty="0"/>
              <a:t>Section title</a:t>
            </a:r>
          </a:p>
        </p:txBody>
      </p:sp>
    </p:spTree>
    <p:extLst>
      <p:ext uri="{BB962C8B-B14F-4D97-AF65-F5344CB8AC3E}">
        <p14:creationId xmlns:p14="http://schemas.microsoft.com/office/powerpoint/2010/main" val="168934554"/>
      </p:ext>
    </p:extLst>
  </p:cSld>
  <p:clrMapOvr>
    <a:overrideClrMapping bg1="dk1" tx1="lt1" bg2="dk2" tx2="lt2" accent1="accent1" accent2="accent2" accent3="accent3" accent4="accent4" accent5="accent5" accent6="accent6" hlink="hlink" folHlink="folHlink"/>
  </p:clrMapOvr>
  <p:transition>
    <p:fade/>
  </p:transition>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Section Title Accent Color 2">
    <p:bg>
      <p:bgRef idx="1001">
        <a:schemeClr val="bg2"/>
      </p:bgRef>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74638" y="2125662"/>
            <a:ext cx="11887200" cy="1181862"/>
          </a:xfrm>
          <a:noFill/>
        </p:spPr>
        <p:txBody>
          <a:bodyPr tIns="91440" bIns="91440" anchor="t" anchorCtr="0">
            <a:spAutoFit/>
          </a:bodyPr>
          <a:lstStyle>
            <a:lvl1pPr>
              <a:defRPr sz="7200" spc="-100" baseline="0">
                <a:gradFill>
                  <a:gsLst>
                    <a:gs pos="100000">
                      <a:schemeClr val="tx1"/>
                    </a:gs>
                    <a:gs pos="0">
                      <a:schemeClr val="tx1"/>
                    </a:gs>
                  </a:gsLst>
                  <a:lin ang="5400000" scaled="0"/>
                </a:gradFill>
              </a:defRPr>
            </a:lvl1pPr>
          </a:lstStyle>
          <a:p>
            <a:r>
              <a:rPr lang="en-US" dirty="0"/>
              <a:t>Section title</a:t>
            </a:r>
          </a:p>
        </p:txBody>
      </p:sp>
    </p:spTree>
    <p:extLst>
      <p:ext uri="{BB962C8B-B14F-4D97-AF65-F5344CB8AC3E}">
        <p14:creationId xmlns:p14="http://schemas.microsoft.com/office/powerpoint/2010/main" val="2908698505"/>
      </p:ext>
    </p:extLst>
  </p:cSld>
  <p:clrMapOvr>
    <a:overrideClrMapping bg1="dk1" tx1="lt1" bg2="dk2" tx2="lt2" accent1="accent1" accent2="accent2" accent3="accent3" accent4="accent4" accent5="accent5" accent6="accent6" hlink="hlink" folHlink="folHlink"/>
  </p:clrMapOvr>
  <p:transition>
    <p:fade/>
  </p:transition>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50-50 Right Photo Layout">
    <p:bg>
      <p:bgPr>
        <a:solidFill>
          <a:srgbClr val="F8F8F8"/>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74639" y="1241426"/>
            <a:ext cx="5486399" cy="2012859"/>
          </a:xfrm>
        </p:spPr>
        <p:txBody>
          <a:bodyPr>
            <a:spAutoFit/>
          </a:bodyPr>
          <a:lstStyle>
            <a:lvl1pPr>
              <a:defRPr sz="6600" baseline="0">
                <a:gradFill>
                  <a:gsLst>
                    <a:gs pos="1250">
                      <a:schemeClr val="tx1"/>
                    </a:gs>
                    <a:gs pos="100000">
                      <a:schemeClr val="tx1"/>
                    </a:gs>
                  </a:gsLst>
                  <a:lin ang="5400000" scaled="0"/>
                </a:gradFill>
              </a:defRPr>
            </a:lvl1pPr>
          </a:lstStyle>
          <a:p>
            <a:r>
              <a:rPr lang="en-US" dirty="0"/>
              <a:t>50/50 photo layout</a:t>
            </a:r>
          </a:p>
        </p:txBody>
      </p:sp>
      <p:sp>
        <p:nvSpPr>
          <p:cNvPr id="5" name="Picture Placeholder 4"/>
          <p:cNvSpPr>
            <a:spLocks noGrp="1"/>
          </p:cNvSpPr>
          <p:nvPr>
            <p:ph type="pic" sz="quarter" idx="10"/>
          </p:nvPr>
        </p:nvSpPr>
        <p:spPr bwMode="ltGray">
          <a:xfrm>
            <a:off x="6219825" y="0"/>
            <a:ext cx="6216650" cy="6992587"/>
          </a:xfrm>
          <a:blipFill>
            <a:blip r:embed="rId2"/>
            <a:stretch>
              <a:fillRect/>
            </a:stretch>
          </a:blipFill>
        </p:spPr>
        <p:txBody>
          <a:bodyPr tIns="548640" anchor="ctr" anchorCtr="0">
            <a:noAutofit/>
          </a:bodyPr>
          <a:lstStyle>
            <a:lvl1pPr marL="0" indent="0" algn="ctr">
              <a:buNone/>
              <a:defRPr sz="1600" b="1" cap="none" baseline="0">
                <a:gradFill>
                  <a:gsLst>
                    <a:gs pos="0">
                      <a:srgbClr val="FFFFFF"/>
                    </a:gs>
                    <a:gs pos="27000">
                      <a:srgbClr val="FFFFFF"/>
                    </a:gs>
                  </a:gsLst>
                  <a:lin ang="5400000" scaled="0"/>
                </a:gradFill>
                <a:latin typeface="+mn-lt"/>
              </a:defRPr>
            </a:lvl1pPr>
          </a:lstStyle>
          <a:p>
            <a:r>
              <a:rPr lang="en-US"/>
              <a:t>Click icon to add picture</a:t>
            </a:r>
            <a:endParaRPr lang="en-US" dirty="0"/>
          </a:p>
        </p:txBody>
      </p:sp>
    </p:spTree>
    <p:extLst>
      <p:ext uri="{BB962C8B-B14F-4D97-AF65-F5344CB8AC3E}">
        <p14:creationId xmlns:p14="http://schemas.microsoft.com/office/powerpoint/2010/main" val="2366974557"/>
      </p:ext>
    </p:extLst>
  </p:cSld>
  <p:clrMapOvr>
    <a:overrideClrMapping bg1="lt1" tx1="dk1" bg2="lt2" tx2="dk2" accent1="accent1" accent2="accent2" accent3="accent3" accent4="accent4" accent5="accent5" accent6="accent6" hlink="hlink" folHlink="folHlink"/>
  </p:clrMapOvr>
  <p:transition>
    <p:fade/>
  </p:transition>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Blank Accent Color 1">
    <p:bg>
      <p:bgPr>
        <a:solidFill>
          <a:schemeClr val="accent1"/>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2425675349"/>
      </p:ext>
    </p:extLst>
  </p:cSld>
  <p:clrMapOvr>
    <a:overrideClrMapping bg1="dk1" tx1="lt1" bg2="dk2" tx2="lt2" accent1="accent1" accent2="accent2" accent3="accent3" accent4="accent4" accent5="accent5" accent6="accent6" hlink="hlink" folHlink="folHlink"/>
  </p:clrMapOvr>
  <p:transition>
    <p:fade/>
  </p:transition>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Blank Accent Color 2">
    <p:bg>
      <p:bgPr>
        <a:solidFill>
          <a:schemeClr val="accent2"/>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1250159915"/>
      </p:ext>
    </p:extLst>
  </p:cSld>
  <p:clrMapOvr>
    <a:overrideClrMapping bg1="dk1" tx1="lt1" bg2="dk2" tx2="lt2" accent1="accent1" accent2="accent2" accent3="accent3" accent4="accent4" accent5="accent5" accent6="accent6" hlink="hlink" folHlink="folHlink"/>
  </p:clrMapOvr>
  <p:transition>
    <p:fade/>
  </p:transition>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Developer Code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lvl1pPr>
              <a:defRPr baseline="0"/>
            </a:lvl1pPr>
          </a:lstStyle>
          <a:p>
            <a:r>
              <a:rPr lang="en-US" dirty="0"/>
              <a:t>Slide for developer code</a:t>
            </a:r>
          </a:p>
        </p:txBody>
      </p:sp>
      <p:sp>
        <p:nvSpPr>
          <p:cNvPr id="3" name="Rectangle 2"/>
          <p:cNvSpPr/>
          <p:nvPr userDrawn="1"/>
        </p:nvSpPr>
        <p:spPr bwMode="hidden">
          <a:xfrm>
            <a:off x="1" y="1212849"/>
            <a:ext cx="12436475" cy="5781676"/>
          </a:xfrm>
          <a:prstGeom prst="rect">
            <a:avLst/>
          </a:prstGeom>
          <a:solidFill>
            <a:srgbClr val="FFFFFF"/>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6639" tIns="46639" rIns="46639" bIns="46639" numCol="1" spcCol="0" rtlCol="0" fromWordArt="0" anchor="ctr" anchorCtr="0" forceAA="0" compatLnSpc="1">
            <a:prstTxWarp prst="textNoShape">
              <a:avLst/>
            </a:prstTxWarp>
            <a:noAutofit/>
          </a:bodyPr>
          <a:lstStyle/>
          <a:p>
            <a:pPr algn="ctr" defTabSz="932472" fontAlgn="base">
              <a:spcBef>
                <a:spcPct val="0"/>
              </a:spcBef>
              <a:spcAft>
                <a:spcPct val="0"/>
              </a:spcAft>
            </a:pPr>
            <a:endParaRPr lang="en-US" dirty="0">
              <a:gradFill>
                <a:gsLst>
                  <a:gs pos="0">
                    <a:srgbClr val="FFFFFF"/>
                  </a:gs>
                  <a:gs pos="100000">
                    <a:srgbClr val="FFFFFF"/>
                  </a:gs>
                </a:gsLst>
                <a:lin ang="5400000" scaled="0"/>
              </a:gradFill>
              <a:ea typeface="Segoe UI" pitchFamily="34" charset="0"/>
              <a:cs typeface="Segoe UI" pitchFamily="34" charset="0"/>
            </a:endParaRPr>
          </a:p>
        </p:txBody>
      </p:sp>
      <p:sp>
        <p:nvSpPr>
          <p:cNvPr id="5" name="Text Placeholder 4"/>
          <p:cNvSpPr>
            <a:spLocks noGrp="1"/>
          </p:cNvSpPr>
          <p:nvPr>
            <p:ph type="body" sz="quarter" idx="10"/>
          </p:nvPr>
        </p:nvSpPr>
        <p:spPr>
          <a:xfrm>
            <a:off x="274638" y="1221157"/>
            <a:ext cx="11887199" cy="1995931"/>
          </a:xfrm>
        </p:spPr>
        <p:txBody>
          <a:bodyPr/>
          <a:lstStyle>
            <a:lvl1pPr marL="0" indent="0">
              <a:buNone/>
              <a:defRPr sz="3300">
                <a:gradFill>
                  <a:gsLst>
                    <a:gs pos="1250">
                      <a:srgbClr val="000000"/>
                    </a:gs>
                    <a:gs pos="100000">
                      <a:srgbClr val="000000"/>
                    </a:gs>
                  </a:gsLst>
                  <a:lin ang="5400000" scaled="0"/>
                </a:gradFill>
                <a:latin typeface="Consolas" panose="020B0609020204030204" pitchFamily="49" charset="0"/>
                <a:cs typeface="Consolas" panose="020B0609020204030204" pitchFamily="49" charset="0"/>
              </a:defRPr>
            </a:lvl1pPr>
            <a:lvl2pPr marL="346553" indent="0">
              <a:buNone/>
              <a:defRPr>
                <a:gradFill>
                  <a:gsLst>
                    <a:gs pos="1250">
                      <a:srgbClr val="000000"/>
                    </a:gs>
                    <a:gs pos="100000">
                      <a:srgbClr val="000000"/>
                    </a:gs>
                  </a:gsLst>
                  <a:lin ang="5400000" scaled="0"/>
                </a:gradFill>
                <a:latin typeface="Consolas" panose="020B0609020204030204" pitchFamily="49" charset="0"/>
                <a:cs typeface="Consolas" panose="020B0609020204030204" pitchFamily="49" charset="0"/>
              </a:defRPr>
            </a:lvl2pPr>
            <a:lvl3pPr marL="584607" indent="0">
              <a:buNone/>
              <a:defRPr>
                <a:gradFill>
                  <a:gsLst>
                    <a:gs pos="1250">
                      <a:srgbClr val="000000"/>
                    </a:gs>
                    <a:gs pos="100000">
                      <a:srgbClr val="000000"/>
                    </a:gs>
                  </a:gsLst>
                  <a:lin ang="5400000" scaled="0"/>
                </a:gradFill>
                <a:latin typeface="Consolas" panose="020B0609020204030204" pitchFamily="49" charset="0"/>
                <a:cs typeface="Consolas" panose="020B0609020204030204" pitchFamily="49" charset="0"/>
              </a:defRPr>
            </a:lvl3pPr>
            <a:lvl4pPr marL="814563" indent="0">
              <a:buNone/>
              <a:defRPr>
                <a:gradFill>
                  <a:gsLst>
                    <a:gs pos="1250">
                      <a:srgbClr val="000000"/>
                    </a:gs>
                    <a:gs pos="100000">
                      <a:srgbClr val="000000"/>
                    </a:gs>
                  </a:gsLst>
                  <a:lin ang="5400000" scaled="0"/>
                </a:gradFill>
                <a:latin typeface="Consolas" panose="020B0609020204030204" pitchFamily="49" charset="0"/>
                <a:cs typeface="Consolas" panose="020B0609020204030204" pitchFamily="49" charset="0"/>
              </a:defRPr>
            </a:lvl4pPr>
            <a:lvl5pPr marL="1050997" indent="0">
              <a:buNone/>
              <a:defRPr>
                <a:gradFill>
                  <a:gsLst>
                    <a:gs pos="1250">
                      <a:srgbClr val="000000"/>
                    </a:gs>
                    <a:gs pos="100000">
                      <a:srgbClr val="000000"/>
                    </a:gs>
                  </a:gsLst>
                  <a:lin ang="5400000" scaled="0"/>
                </a:gradFill>
                <a:latin typeface="Consolas" panose="020B0609020204030204" pitchFamily="49" charset="0"/>
                <a:cs typeface="Consolas" panose="020B0609020204030204" pitchFamily="49" charset="0"/>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1129962453"/>
      </p:ext>
    </p:extLst>
  </p:cSld>
  <p:clrMapOvr>
    <a:masterClrMapping/>
  </p:clrMapOvr>
  <p:transition>
    <p:fade/>
  </p:transition>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Title Slide">
    <p:bg>
      <p:bgPr>
        <a:solidFill>
          <a:schemeClr val="bg2"/>
        </a:solidFill>
        <a:effectLst/>
      </p:bgPr>
    </p:bg>
    <p:spTree>
      <p:nvGrpSpPr>
        <p:cNvPr id="1" name=""/>
        <p:cNvGrpSpPr/>
        <p:nvPr/>
      </p:nvGrpSpPr>
      <p:grpSpPr>
        <a:xfrm>
          <a:off x="0" y="0"/>
          <a:ext cx="0" cy="0"/>
          <a:chOff x="0" y="0"/>
          <a:chExt cx="0" cy="0"/>
        </a:xfrm>
      </p:grpSpPr>
      <p:pic>
        <p:nvPicPr>
          <p:cNvPr id="16" name="Picture 15" hidden="1"/>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bwMode="black">
          <a:xfrm>
            <a:off x="459230" y="6240963"/>
            <a:ext cx="1278510" cy="274137"/>
          </a:xfrm>
          <a:prstGeom prst="rect">
            <a:avLst/>
          </a:prstGeom>
        </p:spPr>
      </p:pic>
      <p:sp>
        <p:nvSpPr>
          <p:cNvPr id="18" name="Title 1"/>
          <p:cNvSpPr>
            <a:spLocks noGrp="1"/>
          </p:cNvSpPr>
          <p:nvPr>
            <p:ph type="title" hasCustomPrompt="1"/>
          </p:nvPr>
        </p:nvSpPr>
        <p:spPr>
          <a:xfrm>
            <a:off x="274702" y="2125678"/>
            <a:ext cx="9143936" cy="1828786"/>
          </a:xfrm>
          <a:noFill/>
        </p:spPr>
        <p:txBody>
          <a:bodyPr lIns="146304" tIns="91440" rIns="146304" bIns="91440" anchor="t" anchorCtr="0"/>
          <a:lstStyle>
            <a:lvl1pPr>
              <a:defRPr sz="5400" spc="-100" baseline="0">
                <a:gradFill>
                  <a:gsLst>
                    <a:gs pos="100000">
                      <a:schemeClr val="tx2"/>
                    </a:gs>
                    <a:gs pos="0">
                      <a:schemeClr val="tx2"/>
                    </a:gs>
                  </a:gsLst>
                  <a:lin ang="5400000" scaled="0"/>
                </a:gradFill>
              </a:defRPr>
            </a:lvl1pPr>
          </a:lstStyle>
          <a:p>
            <a:r>
              <a:rPr lang="en-US" dirty="0"/>
              <a:t>Presentation title</a:t>
            </a:r>
          </a:p>
        </p:txBody>
      </p:sp>
      <p:sp>
        <p:nvSpPr>
          <p:cNvPr id="19" name="Text Placeholder 4"/>
          <p:cNvSpPr>
            <a:spLocks noGrp="1"/>
          </p:cNvSpPr>
          <p:nvPr>
            <p:ph type="body" sz="quarter" idx="12" hasCustomPrompt="1"/>
          </p:nvPr>
        </p:nvSpPr>
        <p:spPr>
          <a:xfrm>
            <a:off x="274701" y="3955786"/>
            <a:ext cx="7315137" cy="1828007"/>
          </a:xfrm>
          <a:noFill/>
        </p:spPr>
        <p:txBody>
          <a:bodyPr lIns="146304" tIns="109728" rIns="146304" bIns="109728">
            <a:noAutofit/>
          </a:bodyPr>
          <a:lstStyle>
            <a:lvl1pPr marL="0" indent="0">
              <a:spcBef>
                <a:spcPts val="0"/>
              </a:spcBef>
              <a:buNone/>
              <a:defRPr sz="3200" spc="0" baseline="0">
                <a:gradFill>
                  <a:gsLst>
                    <a:gs pos="91000">
                      <a:schemeClr val="tx1"/>
                    </a:gs>
                    <a:gs pos="0">
                      <a:schemeClr val="tx1"/>
                    </a:gs>
                  </a:gsLst>
                  <a:lin ang="5400000" scaled="0"/>
                </a:gradFill>
                <a:latin typeface="+mj-lt"/>
              </a:defRPr>
            </a:lvl1pPr>
          </a:lstStyle>
          <a:p>
            <a:pPr lvl="0"/>
            <a:r>
              <a:rPr lang="en-US" dirty="0"/>
              <a:t>Speaker Name</a:t>
            </a:r>
          </a:p>
        </p:txBody>
      </p:sp>
      <p:pic>
        <p:nvPicPr>
          <p:cNvPr id="6" name="Picture 5"/>
          <p:cNvPicPr>
            <a:picLocks noChangeAspect="1"/>
          </p:cNvPicPr>
          <p:nvPr userDrawn="1"/>
        </p:nvPicPr>
        <p:blipFill rotWithShape="1">
          <a:blip r:embed="rId3" cstate="screen">
            <a:extLst>
              <a:ext uri="{28A0092B-C50C-407E-A947-70E740481C1C}">
                <a14:useLocalDpi xmlns:a14="http://schemas.microsoft.com/office/drawing/2010/main"/>
              </a:ext>
            </a:extLst>
          </a:blip>
          <a:srcRect b="1380"/>
          <a:stretch/>
        </p:blipFill>
        <p:spPr bwMode="invGray">
          <a:xfrm>
            <a:off x="457200" y="490736"/>
            <a:ext cx="1449939" cy="306604"/>
          </a:xfrm>
          <a:prstGeom prst="rect">
            <a:avLst/>
          </a:prstGeom>
        </p:spPr>
      </p:pic>
    </p:spTree>
    <p:extLst>
      <p:ext uri="{BB962C8B-B14F-4D97-AF65-F5344CB8AC3E}">
        <p14:creationId xmlns:p14="http://schemas.microsoft.com/office/powerpoint/2010/main" val="1685010457"/>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Closing logo slide_color">
    <p:bg>
      <p:bgPr>
        <a:solidFill>
          <a:schemeClr val="accent1"/>
        </a:solidFill>
        <a:effectLst/>
      </p:bgPr>
    </p:bg>
    <p:spTree>
      <p:nvGrpSpPr>
        <p:cNvPr id="1" name=""/>
        <p:cNvGrpSpPr/>
        <p:nvPr/>
      </p:nvGrpSpPr>
      <p:grpSpPr>
        <a:xfrm>
          <a:off x="0" y="0"/>
          <a:ext cx="0" cy="0"/>
          <a:chOff x="0" y="0"/>
          <a:chExt cx="0" cy="0"/>
        </a:xfrm>
      </p:grpSpPr>
      <p:sp>
        <p:nvSpPr>
          <p:cNvPr id="2" name="Text Box 3"/>
          <p:cNvSpPr txBox="1">
            <a:spLocks noChangeArrowheads="1"/>
          </p:cNvSpPr>
          <p:nvPr userDrawn="1"/>
        </p:nvSpPr>
        <p:spPr bwMode="blackWhite">
          <a:xfrm>
            <a:off x="274638" y="6294476"/>
            <a:ext cx="11887199" cy="403187"/>
          </a:xfrm>
          <a:prstGeom prst="rect">
            <a:avLst/>
          </a:prstGeom>
          <a:noFill/>
          <a:ln w="12700">
            <a:noFill/>
            <a:miter lim="800000"/>
            <a:headEnd type="none" w="sm" len="sm"/>
            <a:tailEnd type="none" w="sm" len="sm"/>
          </a:ln>
          <a:effectLst/>
        </p:spPr>
        <p:txBody>
          <a:bodyPr vert="horz" wrap="square" lIns="182880" tIns="146304" rIns="182880" bIns="146304" numCol="1" anchor="t" anchorCtr="0" compatLnSpc="1">
            <a:prstTxWarp prst="textNoShape">
              <a:avLst/>
            </a:prstTxWarp>
            <a:spAutoFit/>
          </a:bodyPr>
          <a:lstStyle/>
          <a:p>
            <a:pPr defTabSz="932290" eaLnBrk="0" hangingPunct="0"/>
            <a:r>
              <a:rPr lang="en-US" sz="700" dirty="0">
                <a:gradFill>
                  <a:gsLst>
                    <a:gs pos="0">
                      <a:schemeClr val="tx1"/>
                    </a:gs>
                    <a:gs pos="100000">
                      <a:schemeClr val="tx1"/>
                    </a:gs>
                  </a:gsLst>
                  <a:lin ang="5400000" scaled="0"/>
                </a:gradFill>
                <a:cs typeface="Segoe UI" pitchFamily="34" charset="0"/>
              </a:rPr>
              <a:t>© 2016 Microsoft Corporation. All rights reserved. </a:t>
            </a:r>
          </a:p>
        </p:txBody>
      </p:sp>
      <p:pic>
        <p:nvPicPr>
          <p:cNvPr id="5" name="Picture 4"/>
          <p:cNvPicPr>
            <a:picLocks noChangeAspect="1"/>
          </p:cNvPicPr>
          <p:nvPr userDrawn="1"/>
        </p:nvPicPr>
        <p:blipFill rotWithShape="1">
          <a:blip r:embed="rId2" cstate="screen">
            <a:extLst>
              <a:ext uri="{28A0092B-C50C-407E-A947-70E740481C1C}">
                <a14:useLocalDpi xmlns:a14="http://schemas.microsoft.com/office/drawing/2010/main"/>
              </a:ext>
            </a:extLst>
          </a:blip>
          <a:srcRect b="1380"/>
          <a:stretch/>
        </p:blipFill>
        <p:spPr bwMode="invGray">
          <a:xfrm>
            <a:off x="457200" y="479425"/>
            <a:ext cx="1449939" cy="306604"/>
          </a:xfrm>
          <a:prstGeom prst="rect">
            <a:avLst/>
          </a:prstGeom>
        </p:spPr>
      </p:pic>
    </p:spTree>
    <p:extLst>
      <p:ext uri="{BB962C8B-B14F-4D97-AF65-F5344CB8AC3E}">
        <p14:creationId xmlns:p14="http://schemas.microsoft.com/office/powerpoint/2010/main" val="925069136"/>
      </p:ext>
    </p:extLst>
  </p:cSld>
  <p:clrMapOvr>
    <a:overrideClrMapping bg1="dk1" tx1="lt1" bg2="dk2" tx2="lt2" accent1="accent1" accent2="accent2" accent3="accent3" accent4="accent4" accent5="accent5" accent6="accent6" hlink="hlink" folHlink="folHlink"/>
  </p:clrMapOvr>
  <p:transition>
    <p:fade/>
  </p:transition>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Black Notes slide Layout">
    <p:bg bwMode="black">
      <p:bgPr>
        <a:solidFill>
          <a:srgbClr val="000000"/>
        </a:solidFill>
        <a:effectLst/>
      </p:bgPr>
    </p:bg>
    <p:spTree>
      <p:nvGrpSpPr>
        <p:cNvPr id="1" name=""/>
        <p:cNvGrpSpPr/>
        <p:nvPr/>
      </p:nvGrpSpPr>
      <p:grpSpPr>
        <a:xfrm>
          <a:off x="0" y="0"/>
          <a:ext cx="0" cy="0"/>
          <a:chOff x="0" y="0"/>
          <a:chExt cx="0" cy="0"/>
        </a:xfrm>
      </p:grpSpPr>
      <p:sp>
        <p:nvSpPr>
          <p:cNvPr id="6" name="Text Placeholder 5"/>
          <p:cNvSpPr>
            <a:spLocks noGrp="1"/>
          </p:cNvSpPr>
          <p:nvPr>
            <p:ph type="body" sz="quarter" idx="10" hasCustomPrompt="1"/>
          </p:nvPr>
        </p:nvSpPr>
        <p:spPr bwMode="white">
          <a:xfrm>
            <a:off x="274638" y="1212850"/>
            <a:ext cx="11887200" cy="2443746"/>
          </a:xfrm>
          <a:prstGeom prst="rect">
            <a:avLst/>
          </a:prstGeom>
        </p:spPr>
        <p:txBody>
          <a:bodyPr/>
          <a:lstStyle>
            <a:lvl1pPr marL="290513" indent="-290513">
              <a:buClr>
                <a:schemeClr val="tx1"/>
              </a:buClr>
              <a:buSzPct val="90000"/>
              <a:buFont typeface="Arial" pitchFamily="34" charset="0"/>
              <a:buChar char="•"/>
              <a:defRPr sz="3600">
                <a:gradFill>
                  <a:gsLst>
                    <a:gs pos="1250">
                      <a:schemeClr val="tx1"/>
                    </a:gs>
                    <a:gs pos="100000">
                      <a:schemeClr val="tx1"/>
                    </a:gs>
                  </a:gsLst>
                  <a:lin ang="5400000" scaled="0"/>
                </a:gradFill>
                <a:latin typeface="Segoe UI" pitchFamily="34" charset="0"/>
                <a:ea typeface="Segoe UI" pitchFamily="34" charset="0"/>
                <a:cs typeface="Segoe UI" pitchFamily="34" charset="0"/>
              </a:defRPr>
            </a:lvl1pPr>
            <a:lvl2pPr marL="571500" indent="-280988">
              <a:buClr>
                <a:schemeClr val="tx1"/>
              </a:buClr>
              <a:buSzPct val="90000"/>
              <a:buFont typeface="Arial" pitchFamily="34" charset="0"/>
              <a:buChar char="•"/>
              <a:defRPr sz="3200">
                <a:gradFill>
                  <a:gsLst>
                    <a:gs pos="1250">
                      <a:schemeClr val="tx1"/>
                    </a:gs>
                    <a:gs pos="100000">
                      <a:schemeClr val="tx1"/>
                    </a:gs>
                  </a:gsLst>
                  <a:lin ang="5400000" scaled="0"/>
                </a:gradFill>
                <a:latin typeface="Segoe UI" pitchFamily="34" charset="0"/>
                <a:ea typeface="Segoe UI" pitchFamily="34" charset="0"/>
                <a:cs typeface="Segoe UI" pitchFamily="34" charset="0"/>
              </a:defRPr>
            </a:lvl2pPr>
            <a:lvl3pPr marL="862013" indent="-290513">
              <a:buClr>
                <a:schemeClr val="tx1"/>
              </a:buClr>
              <a:buSzPct val="90000"/>
              <a:buFont typeface="Arial" pitchFamily="34" charset="0"/>
              <a:buChar char="•"/>
              <a:defRPr sz="2800">
                <a:gradFill>
                  <a:gsLst>
                    <a:gs pos="1250">
                      <a:schemeClr val="tx1"/>
                    </a:gs>
                    <a:gs pos="100000">
                      <a:schemeClr val="tx1"/>
                    </a:gs>
                  </a:gsLst>
                  <a:lin ang="5400000" scaled="0"/>
                </a:gradFill>
                <a:latin typeface="Segoe UI" pitchFamily="34" charset="0"/>
                <a:ea typeface="Segoe UI" pitchFamily="34" charset="0"/>
                <a:cs typeface="Segoe UI" pitchFamily="34" charset="0"/>
              </a:defRPr>
            </a:lvl3pPr>
            <a:lvl4pPr marL="1090613" indent="-228600">
              <a:buClr>
                <a:schemeClr val="tx1"/>
              </a:buClr>
              <a:buSzPct val="90000"/>
              <a:buFont typeface="Arial" pitchFamily="34" charset="0"/>
              <a:buChar char="•"/>
              <a:defRPr sz="2400">
                <a:gradFill>
                  <a:gsLst>
                    <a:gs pos="1250">
                      <a:schemeClr val="tx1"/>
                    </a:gs>
                    <a:gs pos="100000">
                      <a:schemeClr val="tx1"/>
                    </a:gs>
                  </a:gsLst>
                  <a:lin ang="5400000" scaled="0"/>
                </a:gradFill>
                <a:latin typeface="Segoe UI" pitchFamily="34" charset="0"/>
                <a:ea typeface="Segoe UI" pitchFamily="34" charset="0"/>
                <a:cs typeface="Segoe UI" pitchFamily="34" charset="0"/>
              </a:defRPr>
            </a:lvl4pPr>
            <a:lvl5pPr marL="1319213" indent="-228600">
              <a:buClr>
                <a:schemeClr val="tx1"/>
              </a:buClr>
              <a:buSzPct val="90000"/>
              <a:buFont typeface="Arial" pitchFamily="34" charset="0"/>
              <a:buChar char="•"/>
              <a:defRPr sz="2000">
                <a:gradFill>
                  <a:gsLst>
                    <a:gs pos="1250">
                      <a:schemeClr val="tx1"/>
                    </a:gs>
                    <a:gs pos="100000">
                      <a:schemeClr val="tx1"/>
                    </a:gs>
                  </a:gsLst>
                  <a:lin ang="5400000" scaled="0"/>
                </a:gradFill>
                <a:latin typeface="Segoe UI" pitchFamily="34" charset="0"/>
                <a:ea typeface="Segoe UI" pitchFamily="34" charset="0"/>
                <a:cs typeface="Segoe UI" pitchFamily="34" charset="0"/>
              </a:defRPr>
            </a:lvl5pPr>
          </a:lstStyle>
          <a:p>
            <a:pPr lvl="0"/>
            <a:r>
              <a:rPr lang="en-US" dirty="0"/>
              <a:t>Use this Layout for Speaker Notes slides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6"/>
          <p:cNvSpPr>
            <a:spLocks noGrp="1"/>
          </p:cNvSpPr>
          <p:nvPr>
            <p:ph type="body" sz="quarter" idx="11" hasCustomPrompt="1"/>
          </p:nvPr>
        </p:nvSpPr>
        <p:spPr>
          <a:xfrm>
            <a:off x="1" y="6363076"/>
            <a:ext cx="12436476" cy="631450"/>
          </a:xfrm>
          <a:prstGeom prst="rect">
            <a:avLst/>
          </a:prstGeom>
          <a:solidFill>
            <a:srgbClr val="FFFF99"/>
          </a:solidFill>
        </p:spPr>
        <p:txBody>
          <a:bodyPr wrap="square" lIns="155457" tIns="77729" rIns="155457" bIns="77729" anchor="b" anchorCtr="0">
            <a:noAutofit/>
          </a:bodyPr>
          <a:lstStyle>
            <a:lvl1pPr algn="r">
              <a:buFont typeface="Arial" pitchFamily="34" charset="0"/>
              <a:buNone/>
              <a:defRPr sz="3700" spc="-51" baseline="0">
                <a:gradFill>
                  <a:gsLst>
                    <a:gs pos="0">
                      <a:srgbClr val="000000"/>
                    </a:gs>
                    <a:gs pos="100000">
                      <a:srgbClr val="000000"/>
                    </a:gs>
                  </a:gsLst>
                  <a:lin ang="5400000" scaled="0"/>
                </a:gradFill>
                <a:effectLst/>
                <a:latin typeface="Segoe UI" pitchFamily="34" charset="0"/>
                <a:ea typeface="Segoe UI" pitchFamily="34" charset="0"/>
                <a:cs typeface="Segoe UI" pitchFamily="34" charset="0"/>
              </a:defRPr>
            </a:lvl1pPr>
          </a:lstStyle>
          <a:p>
            <a:pPr lvl="0"/>
            <a:r>
              <a:rPr lang="en-US" dirty="0"/>
              <a:t>Next:</a:t>
            </a:r>
          </a:p>
        </p:txBody>
      </p:sp>
      <p:sp>
        <p:nvSpPr>
          <p:cNvPr id="3" name="Title 2"/>
          <p:cNvSpPr>
            <a:spLocks noGrp="1"/>
          </p:cNvSpPr>
          <p:nvPr>
            <p:ph type="title"/>
          </p:nvPr>
        </p:nvSpPr>
        <p:spPr bwMode="white"/>
        <p:txBody>
          <a:bodyPr/>
          <a:lstStyle>
            <a:lvl1pPr>
              <a:defRPr>
                <a:gradFill>
                  <a:gsLst>
                    <a:gs pos="1250">
                      <a:schemeClr val="tx1"/>
                    </a:gs>
                    <a:gs pos="100000">
                      <a:schemeClr val="tx1"/>
                    </a:gs>
                  </a:gsLst>
                  <a:lin ang="5400000" scaled="0"/>
                </a:gradFill>
                <a:latin typeface="Segoe UI" pitchFamily="34" charset="0"/>
                <a:ea typeface="Segoe UI" pitchFamily="34" charset="0"/>
                <a:cs typeface="Segoe UI" pitchFamily="34" charset="0"/>
              </a:defRPr>
            </a:lvl1pPr>
          </a:lstStyle>
          <a:p>
            <a:r>
              <a:rPr lang="en-US"/>
              <a:t>Click to edit Master title style</a:t>
            </a:r>
            <a:endParaRPr lang="en-US" dirty="0"/>
          </a:p>
        </p:txBody>
      </p:sp>
    </p:spTree>
    <p:extLst>
      <p:ext uri="{BB962C8B-B14F-4D97-AF65-F5344CB8AC3E}">
        <p14:creationId xmlns:p14="http://schemas.microsoft.com/office/powerpoint/2010/main" val="3482969643"/>
      </p:ext>
    </p:extLst>
  </p:cSld>
  <p:clrMapOvr>
    <a:overrideClrMapping bg1="dk1" tx1="lt1" bg2="dk2" tx2="lt2" accent1="accent1" accent2="accent2" accent3="accent3" accent4="accent4" accent5="accent5" accent6="accent6" hlink="hlink" folHlink="folHlink"/>
  </p:clrMapOvr>
  <p:transition>
    <p:fade/>
  </p:transition>
</p:sldLayout>
</file>

<file path=ppt/slideLayouts/slideLayout22.xml><?xml version="1.0" encoding="utf-8"?>
<p:sldLayout xmlns:a="http://schemas.openxmlformats.org/drawingml/2006/main" xmlns:r="http://schemas.openxmlformats.org/officeDocument/2006/relationships" xmlns:p="http://schemas.openxmlformats.org/presentationml/2006/main" userDrawn="1">
  <p:cSld name="1_Title Slide">
    <p:bg>
      <p:bgPr>
        <a:solidFill>
          <a:srgbClr val="002050"/>
        </a:solidFill>
        <a:effectLst/>
      </p:bgPr>
    </p:bg>
    <p:spTree>
      <p:nvGrpSpPr>
        <p:cNvPr id="1" name=""/>
        <p:cNvGrpSpPr/>
        <p:nvPr/>
      </p:nvGrpSpPr>
      <p:grpSpPr>
        <a:xfrm>
          <a:off x="0" y="0"/>
          <a:ext cx="0" cy="0"/>
          <a:chOff x="0" y="0"/>
          <a:chExt cx="0" cy="0"/>
        </a:xfrm>
      </p:grpSpPr>
      <p:sp>
        <p:nvSpPr>
          <p:cNvPr id="13" name="Text Placeholder 4"/>
          <p:cNvSpPr>
            <a:spLocks noGrp="1"/>
          </p:cNvSpPr>
          <p:nvPr>
            <p:ph type="body" sz="quarter" idx="15" hasCustomPrompt="1"/>
          </p:nvPr>
        </p:nvSpPr>
        <p:spPr bwMode="ltGray">
          <a:xfrm>
            <a:off x="9416351" y="878239"/>
            <a:ext cx="2743200" cy="572464"/>
          </a:xfrm>
        </p:spPr>
        <p:txBody>
          <a:bodyPr lIns="182880" tIns="146304" rIns="182880" bIns="146304" anchor="b"/>
          <a:lstStyle>
            <a:lvl1pPr marL="0" indent="0" algn="r">
              <a:buNone/>
              <a:defRPr sz="2000">
                <a:gradFill>
                  <a:gsLst>
                    <a:gs pos="14644">
                      <a:schemeClr val="tx1"/>
                    </a:gs>
                    <a:gs pos="37000">
                      <a:schemeClr val="tx1"/>
                    </a:gs>
                  </a:gsLst>
                  <a:lin ang="5400000" scaled="0"/>
                </a:gradFill>
                <a:latin typeface="+mn-lt"/>
              </a:defRPr>
            </a:lvl1pPr>
            <a:lvl2pPr marL="342900" indent="0">
              <a:buNone/>
              <a:defRPr/>
            </a:lvl2pPr>
            <a:lvl3pPr marL="571500" indent="0">
              <a:buNone/>
              <a:defRPr/>
            </a:lvl3pPr>
            <a:lvl4pPr marL="800100" indent="0">
              <a:buNone/>
              <a:defRPr/>
            </a:lvl4pPr>
            <a:lvl5pPr marL="1028700" indent="0">
              <a:buNone/>
              <a:defRPr/>
            </a:lvl5pPr>
          </a:lstStyle>
          <a:p>
            <a:pPr lvl="0"/>
            <a:r>
              <a:rPr lang="en-US" dirty="0"/>
              <a:t>#hashtag</a:t>
            </a:r>
          </a:p>
        </p:txBody>
      </p:sp>
      <p:sp>
        <p:nvSpPr>
          <p:cNvPr id="15" name="Text Placeholder 4"/>
          <p:cNvSpPr>
            <a:spLocks noGrp="1"/>
          </p:cNvSpPr>
          <p:nvPr>
            <p:ph type="body" sz="quarter" idx="16" hasCustomPrompt="1"/>
          </p:nvPr>
        </p:nvSpPr>
        <p:spPr>
          <a:xfrm>
            <a:off x="8959120" y="305775"/>
            <a:ext cx="3200431" cy="572464"/>
          </a:xfrm>
        </p:spPr>
        <p:txBody>
          <a:bodyPr lIns="182880" tIns="146304" rIns="182880" bIns="146304" anchor="t"/>
          <a:lstStyle>
            <a:lvl1pPr marL="0" indent="0" algn="r">
              <a:buNone/>
              <a:defRPr sz="2000" baseline="0">
                <a:gradFill>
                  <a:gsLst>
                    <a:gs pos="90377">
                      <a:srgbClr val="F8F8F8"/>
                    </a:gs>
                    <a:gs pos="72000">
                      <a:srgbClr val="F8F8F8"/>
                    </a:gs>
                  </a:gsLst>
                  <a:lin ang="5400000" scaled="0"/>
                </a:gradFill>
                <a:latin typeface="+mn-lt"/>
              </a:defRPr>
            </a:lvl1pPr>
            <a:lvl2pPr marL="342900" indent="0">
              <a:buNone/>
              <a:defRPr/>
            </a:lvl2pPr>
            <a:lvl3pPr marL="571500" indent="0">
              <a:buNone/>
              <a:defRPr/>
            </a:lvl3pPr>
            <a:lvl4pPr marL="800100" indent="0">
              <a:buNone/>
              <a:defRPr/>
            </a:lvl4pPr>
            <a:lvl5pPr marL="1028700" indent="0">
              <a:buNone/>
              <a:defRPr/>
            </a:lvl5pPr>
          </a:lstStyle>
          <a:p>
            <a:pPr lvl="0"/>
            <a:r>
              <a:rPr lang="en-US" dirty="0"/>
              <a:t>General Session code</a:t>
            </a:r>
          </a:p>
        </p:txBody>
      </p:sp>
      <p:pic>
        <p:nvPicPr>
          <p:cNvPr id="16" name="Picture 15" hidden="1"/>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bwMode="black">
          <a:xfrm>
            <a:off x="459230" y="6240963"/>
            <a:ext cx="1278510" cy="274137"/>
          </a:xfrm>
          <a:prstGeom prst="rect">
            <a:avLst/>
          </a:prstGeom>
        </p:spPr>
      </p:pic>
      <p:pic>
        <p:nvPicPr>
          <p:cNvPr id="14" name="Picture 13"/>
          <p:cNvPicPr>
            <a:picLocks noChangeAspect="1"/>
          </p:cNvPicPr>
          <p:nvPr userDrawn="1"/>
        </p:nvPicPr>
        <p:blipFill rotWithShape="1">
          <a:blip r:embed="rId3" cstate="screen">
            <a:extLst>
              <a:ext uri="{28A0092B-C50C-407E-A947-70E740481C1C}">
                <a14:useLocalDpi xmlns:a14="http://schemas.microsoft.com/office/drawing/2010/main"/>
              </a:ext>
            </a:extLst>
          </a:blip>
          <a:srcRect b="1380"/>
          <a:stretch/>
        </p:blipFill>
        <p:spPr bwMode="invGray">
          <a:xfrm>
            <a:off x="457200" y="479425"/>
            <a:ext cx="1449939" cy="306604"/>
          </a:xfrm>
          <a:prstGeom prst="rect">
            <a:avLst/>
          </a:prstGeom>
        </p:spPr>
      </p:pic>
      <p:sp>
        <p:nvSpPr>
          <p:cNvPr id="8" name="Title 1"/>
          <p:cNvSpPr>
            <a:spLocks noGrp="1"/>
          </p:cNvSpPr>
          <p:nvPr>
            <p:ph type="title" hasCustomPrompt="1"/>
          </p:nvPr>
        </p:nvSpPr>
        <p:spPr>
          <a:xfrm>
            <a:off x="274702" y="2125678"/>
            <a:ext cx="9143936" cy="1828786"/>
          </a:xfrm>
          <a:noFill/>
        </p:spPr>
        <p:txBody>
          <a:bodyPr lIns="146304" tIns="91440" rIns="146304" bIns="91440" anchor="t" anchorCtr="0"/>
          <a:lstStyle>
            <a:lvl1pPr>
              <a:defRPr sz="5400" spc="-100" baseline="0">
                <a:gradFill>
                  <a:gsLst>
                    <a:gs pos="100000">
                      <a:schemeClr val="tx2"/>
                    </a:gs>
                    <a:gs pos="0">
                      <a:schemeClr val="tx2"/>
                    </a:gs>
                  </a:gsLst>
                  <a:lin ang="5400000" scaled="0"/>
                </a:gradFill>
              </a:defRPr>
            </a:lvl1pPr>
          </a:lstStyle>
          <a:p>
            <a:r>
              <a:rPr lang="en-US" dirty="0"/>
              <a:t>Presentation title</a:t>
            </a:r>
          </a:p>
        </p:txBody>
      </p:sp>
      <p:sp>
        <p:nvSpPr>
          <p:cNvPr id="9" name="Text Placeholder 4"/>
          <p:cNvSpPr>
            <a:spLocks noGrp="1"/>
          </p:cNvSpPr>
          <p:nvPr>
            <p:ph type="body" sz="quarter" idx="12" hasCustomPrompt="1"/>
          </p:nvPr>
        </p:nvSpPr>
        <p:spPr>
          <a:xfrm>
            <a:off x="274701" y="3955786"/>
            <a:ext cx="7315137" cy="1828007"/>
          </a:xfrm>
          <a:noFill/>
        </p:spPr>
        <p:txBody>
          <a:bodyPr lIns="146304" tIns="109728" rIns="146304" bIns="109728">
            <a:noAutofit/>
          </a:bodyPr>
          <a:lstStyle>
            <a:lvl1pPr marL="0" indent="0">
              <a:spcBef>
                <a:spcPts val="0"/>
              </a:spcBef>
              <a:buNone/>
              <a:defRPr sz="3200" spc="0" baseline="0">
                <a:gradFill>
                  <a:gsLst>
                    <a:gs pos="91000">
                      <a:schemeClr val="tx1"/>
                    </a:gs>
                    <a:gs pos="0">
                      <a:schemeClr val="tx1"/>
                    </a:gs>
                  </a:gsLst>
                  <a:lin ang="5400000" scaled="0"/>
                </a:gradFill>
                <a:latin typeface="+mj-lt"/>
              </a:defRPr>
            </a:lvl1pPr>
          </a:lstStyle>
          <a:p>
            <a:pPr lvl="0"/>
            <a:r>
              <a:rPr lang="en-US" dirty="0"/>
              <a:t>Speaker Name</a:t>
            </a:r>
          </a:p>
        </p:txBody>
      </p:sp>
    </p:spTree>
    <p:extLst>
      <p:ext uri="{BB962C8B-B14F-4D97-AF65-F5344CB8AC3E}">
        <p14:creationId xmlns:p14="http://schemas.microsoft.com/office/powerpoint/2010/main" val="1706910924"/>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3.xml><?xml version="1.0" encoding="utf-8"?>
<p:sldLayout xmlns:a="http://schemas.openxmlformats.org/drawingml/2006/main" xmlns:r="http://schemas.openxmlformats.org/officeDocument/2006/relationships" xmlns:p="http://schemas.openxmlformats.org/presentationml/2006/main" userDrawn="1">
  <p:cSld name="1_Title Only">
    <p:bg>
      <p:bgPr>
        <a:solidFill>
          <a:schemeClr val="bg1"/>
        </a:solidFill>
        <a:effectLst/>
      </p:bgPr>
    </p:bg>
    <p:spTree>
      <p:nvGrpSpPr>
        <p:cNvPr id="1" name=""/>
        <p:cNvGrpSpPr/>
        <p:nvPr/>
      </p:nvGrpSpPr>
      <p:grpSpPr>
        <a:xfrm>
          <a:off x="0" y="0"/>
          <a:ext cx="0" cy="0"/>
          <a:chOff x="0" y="0"/>
          <a:chExt cx="0" cy="0"/>
        </a:xfrm>
      </p:grpSpPr>
      <p:sp>
        <p:nvSpPr>
          <p:cNvPr id="3" name="Title 2"/>
          <p:cNvSpPr>
            <a:spLocks noGrp="1"/>
          </p:cNvSpPr>
          <p:nvPr>
            <p:ph type="title"/>
          </p:nvPr>
        </p:nvSpPr>
        <p:spPr>
          <a:xfrm>
            <a:off x="274320" y="292082"/>
            <a:ext cx="11887200" cy="946413"/>
          </a:xfrm>
          <a:prstGeom prst="rect">
            <a:avLst/>
          </a:prstGeom>
        </p:spPr>
        <p:txBody>
          <a:bodyPr lIns="146304" tIns="91440" rIns="146304" bIns="91440"/>
          <a:lstStyle>
            <a:lvl1pPr algn="l">
              <a:defRPr sz="5197">
                <a:solidFill>
                  <a:schemeClr val="tx2"/>
                </a:solidFill>
                <a:latin typeface="+mj-lt"/>
              </a:defRPr>
            </a:lvl1pPr>
          </a:lstStyle>
          <a:p>
            <a:r>
              <a:rPr lang="en-US" dirty="0"/>
              <a:t>Click to edit Master title style</a:t>
            </a:r>
          </a:p>
        </p:txBody>
      </p:sp>
    </p:spTree>
    <p:extLst>
      <p:ext uri="{BB962C8B-B14F-4D97-AF65-F5344CB8AC3E}">
        <p14:creationId xmlns:p14="http://schemas.microsoft.com/office/powerpoint/2010/main" val="273625511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Walkin">
    <p:bg>
      <p:bgRef idx="1001">
        <a:schemeClr val="bg2"/>
      </p:bgRef>
    </p:bg>
    <p:spTree>
      <p:nvGrpSpPr>
        <p:cNvPr id="1" name=""/>
        <p:cNvGrpSpPr/>
        <p:nvPr/>
      </p:nvGrpSpPr>
      <p:grpSpPr>
        <a:xfrm>
          <a:off x="0" y="0"/>
          <a:ext cx="0" cy="0"/>
          <a:chOff x="0" y="0"/>
          <a:chExt cx="0" cy="0"/>
        </a:xfrm>
      </p:grpSpPr>
      <p:pic>
        <p:nvPicPr>
          <p:cNvPr id="19" name="Picture 18" hidden="1"/>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459230" y="6240963"/>
            <a:ext cx="1278510" cy="274137"/>
          </a:xfrm>
          <a:prstGeom prst="rect">
            <a:avLst/>
          </a:prstGeom>
        </p:spPr>
      </p:pic>
      <p:pic>
        <p:nvPicPr>
          <p:cNvPr id="12" name="Picture 11"/>
          <p:cNvPicPr>
            <a:picLocks noChangeAspect="1"/>
          </p:cNvPicPr>
          <p:nvPr userDrawn="1"/>
        </p:nvPicPr>
        <p:blipFill rotWithShape="1">
          <a:blip r:embed="rId3">
            <a:extLst>
              <a:ext uri="{28A0092B-C50C-407E-A947-70E740481C1C}">
                <a14:useLocalDpi xmlns:a14="http://schemas.microsoft.com/office/drawing/2010/main" val="0"/>
              </a:ext>
            </a:extLst>
          </a:blip>
          <a:srcRect l="1094" t="-74" r="193" b="1039"/>
          <a:stretch/>
        </p:blipFill>
        <p:spPr>
          <a:xfrm>
            <a:off x="-10305" y="-3812"/>
            <a:ext cx="12435840" cy="6995160"/>
          </a:xfrm>
          <a:prstGeom prst="rect">
            <a:avLst/>
          </a:prstGeom>
        </p:spPr>
      </p:pic>
      <p:sp>
        <p:nvSpPr>
          <p:cNvPr id="13" name="TextBox 12"/>
          <p:cNvSpPr txBox="1"/>
          <p:nvPr userDrawn="1"/>
        </p:nvSpPr>
        <p:spPr>
          <a:xfrm>
            <a:off x="274638" y="5625220"/>
            <a:ext cx="11887264" cy="685972"/>
          </a:xfrm>
          <a:prstGeom prst="rect">
            <a:avLst/>
          </a:prstGeom>
        </p:spPr>
        <p:txBody>
          <a:bodyPr vert="horz" wrap="square" lIns="182880" tIns="109728" rIns="146304" bIns="109728" rtlCol="0" anchor="b" anchorCtr="0">
            <a:noAutofit/>
          </a:bodyPr>
          <a:lstStyle>
            <a:lvl1pPr marR="0" lvl="0" indent="0" fontAlgn="auto">
              <a:lnSpc>
                <a:spcPct val="90000"/>
              </a:lnSpc>
              <a:spcBef>
                <a:spcPts val="0"/>
              </a:spcBef>
              <a:spcAft>
                <a:spcPts val="0"/>
              </a:spcAft>
              <a:buClrTx/>
              <a:buSzPct val="90000"/>
              <a:buFont typeface="Arial" pitchFamily="34" charset="0"/>
              <a:buNone/>
              <a:tabLst/>
              <a:defRPr sz="2400" spc="0" baseline="0">
                <a:gradFill>
                  <a:gsLst>
                    <a:gs pos="84066">
                      <a:srgbClr val="FFFFFF"/>
                    </a:gs>
                    <a:gs pos="57576">
                      <a:srgbClr val="FFFFFF"/>
                    </a:gs>
                  </a:gsLst>
                  <a:lin ang="5400000" scaled="0"/>
                </a:gradFill>
              </a:defRPr>
            </a:lvl1pPr>
            <a:lvl2pPr marL="584200" marR="0" indent="-241300" fontAlgn="auto">
              <a:lnSpc>
                <a:spcPct val="90000"/>
              </a:lnSpc>
              <a:spcBef>
                <a:spcPct val="20000"/>
              </a:spcBef>
              <a:spcAft>
                <a:spcPts val="0"/>
              </a:spcAft>
              <a:buClrTx/>
              <a:buSzPct val="90000"/>
              <a:buFont typeface="Arial" pitchFamily="34" charset="0"/>
              <a:buChar char="•"/>
              <a:tabLst/>
              <a:defRPr sz="2400" spc="0" baseline="0">
                <a:gradFill>
                  <a:gsLst>
                    <a:gs pos="1250">
                      <a:schemeClr val="tx1"/>
                    </a:gs>
                    <a:gs pos="100000">
                      <a:schemeClr val="tx1"/>
                    </a:gs>
                  </a:gsLst>
                  <a:lin ang="5400000" scaled="0"/>
                </a:gradFill>
              </a:defRPr>
            </a:lvl2pPr>
            <a:lvl3pPr marL="800100" marR="0" indent="-228600" fontAlgn="auto">
              <a:lnSpc>
                <a:spcPct val="90000"/>
              </a:lnSpc>
              <a:spcBef>
                <a:spcPct val="20000"/>
              </a:spcBef>
              <a:spcAft>
                <a:spcPts val="0"/>
              </a:spcAft>
              <a:buClrTx/>
              <a:buSzPct val="90000"/>
              <a:buFont typeface="Arial" pitchFamily="34" charset="0"/>
              <a:buChar char="•"/>
              <a:tabLst/>
              <a:defRPr sz="2000" spc="0" baseline="0">
                <a:gradFill>
                  <a:gsLst>
                    <a:gs pos="1250">
                      <a:schemeClr val="tx1"/>
                    </a:gs>
                    <a:gs pos="100000">
                      <a:schemeClr val="tx1"/>
                    </a:gs>
                  </a:gsLst>
                  <a:lin ang="5400000" scaled="0"/>
                </a:gradFill>
              </a:defRPr>
            </a:lvl3pPr>
            <a:lvl4pPr marL="1028700" marR="0" indent="-228600" fontAlgn="auto">
              <a:lnSpc>
                <a:spcPct val="90000"/>
              </a:lnSpc>
              <a:spcBef>
                <a:spcPct val="20000"/>
              </a:spcBef>
              <a:spcAft>
                <a:spcPts val="0"/>
              </a:spcAft>
              <a:buClrTx/>
              <a:buSzPct val="90000"/>
              <a:buFont typeface="Arial" pitchFamily="34" charset="0"/>
              <a:buChar char="•"/>
              <a:tabLst/>
              <a:defRPr spc="0" baseline="0">
                <a:gradFill>
                  <a:gsLst>
                    <a:gs pos="1250">
                      <a:schemeClr val="tx1"/>
                    </a:gs>
                    <a:gs pos="100000">
                      <a:schemeClr val="tx1"/>
                    </a:gs>
                  </a:gsLst>
                  <a:lin ang="5400000" scaled="0"/>
                </a:gradFill>
              </a:defRPr>
            </a:lvl4pPr>
            <a:lvl5pPr marL="1257300" marR="0" indent="-228600" fontAlgn="auto">
              <a:lnSpc>
                <a:spcPct val="90000"/>
              </a:lnSpc>
              <a:spcBef>
                <a:spcPct val="20000"/>
              </a:spcBef>
              <a:spcAft>
                <a:spcPts val="0"/>
              </a:spcAft>
              <a:buClrTx/>
              <a:buSzPct val="90000"/>
              <a:buFont typeface="Arial" pitchFamily="34" charset="0"/>
              <a:buChar char="•"/>
              <a:tabLst/>
              <a:defRPr spc="0" baseline="0">
                <a:gradFill>
                  <a:gsLst>
                    <a:gs pos="1250">
                      <a:schemeClr val="tx1"/>
                    </a:gs>
                    <a:gs pos="100000">
                      <a:schemeClr val="tx1"/>
                    </a:gs>
                  </a:gsLst>
                  <a:lin ang="5400000" scaled="0"/>
                </a:gradFill>
              </a:defRPr>
            </a:lvl5pPr>
            <a:lvl6pPr marL="2565040" indent="-233186">
              <a:spcBef>
                <a:spcPct val="20000"/>
              </a:spcBef>
              <a:buFont typeface="Arial" pitchFamily="34" charset="0"/>
              <a:buChar char="•"/>
              <a:defRPr sz="2000"/>
            </a:lvl6pPr>
            <a:lvl7pPr marL="3031412" indent="-233186">
              <a:spcBef>
                <a:spcPct val="20000"/>
              </a:spcBef>
              <a:buFont typeface="Arial" pitchFamily="34" charset="0"/>
              <a:buChar char="•"/>
              <a:defRPr sz="2000"/>
            </a:lvl7pPr>
            <a:lvl8pPr marL="3497783" indent="-233186">
              <a:spcBef>
                <a:spcPct val="20000"/>
              </a:spcBef>
              <a:buFont typeface="Arial" pitchFamily="34" charset="0"/>
              <a:buChar char="•"/>
              <a:defRPr sz="2000"/>
            </a:lvl8pPr>
            <a:lvl9pPr marL="3964155" indent="-233186">
              <a:spcBef>
                <a:spcPct val="20000"/>
              </a:spcBef>
              <a:buFont typeface="Arial" pitchFamily="34" charset="0"/>
              <a:buChar char="•"/>
              <a:defRPr sz="2000"/>
            </a:lvl9pPr>
          </a:lstStyle>
          <a:p>
            <a:pPr lvl="0"/>
            <a:r>
              <a:rPr lang="en-US" dirty="0">
                <a:gradFill>
                  <a:gsLst>
                    <a:gs pos="96653">
                      <a:schemeClr val="tx1"/>
                    </a:gs>
                    <a:gs pos="0">
                      <a:schemeClr val="tx1"/>
                    </a:gs>
                  </a:gsLst>
                  <a:lin ang="5400000" scaled="0"/>
                </a:gradFill>
              </a:rPr>
              <a:t>March</a:t>
            </a:r>
            <a:r>
              <a:rPr lang="en-US" baseline="0" dirty="0">
                <a:gradFill>
                  <a:gsLst>
                    <a:gs pos="96653">
                      <a:schemeClr val="tx1"/>
                    </a:gs>
                    <a:gs pos="0">
                      <a:schemeClr val="tx1"/>
                    </a:gs>
                  </a:gsLst>
                  <a:lin ang="5400000" scaled="0"/>
                </a:gradFill>
              </a:rPr>
              <a:t> 10</a:t>
            </a:r>
            <a:r>
              <a:rPr lang="en-US" dirty="0">
                <a:gradFill>
                  <a:gsLst>
                    <a:gs pos="96653">
                      <a:schemeClr val="tx1"/>
                    </a:gs>
                    <a:gs pos="0">
                      <a:schemeClr val="tx1"/>
                    </a:gs>
                  </a:gsLst>
                  <a:lin ang="5400000" scaled="0"/>
                </a:gradFill>
              </a:rPr>
              <a:t>, 2016</a:t>
            </a:r>
            <a:br>
              <a:rPr lang="en-US" dirty="0">
                <a:gradFill>
                  <a:gsLst>
                    <a:gs pos="96653">
                      <a:schemeClr val="tx1"/>
                    </a:gs>
                    <a:gs pos="0">
                      <a:schemeClr val="tx1"/>
                    </a:gs>
                  </a:gsLst>
                  <a:lin ang="5400000" scaled="0"/>
                </a:gradFill>
              </a:rPr>
            </a:br>
            <a:r>
              <a:rPr lang="en-US" dirty="0">
                <a:gradFill>
                  <a:gsLst>
                    <a:gs pos="96653">
                      <a:schemeClr val="tx1"/>
                    </a:gs>
                    <a:gs pos="0">
                      <a:schemeClr val="tx1"/>
                    </a:gs>
                  </a:gsLst>
                  <a:lin ang="5400000" scaled="0"/>
                </a:gradFill>
              </a:rPr>
              <a:t>New</a:t>
            </a:r>
            <a:r>
              <a:rPr lang="en-US" baseline="0" dirty="0">
                <a:gradFill>
                  <a:gsLst>
                    <a:gs pos="96653">
                      <a:schemeClr val="tx1"/>
                    </a:gs>
                    <a:gs pos="0">
                      <a:schemeClr val="tx1"/>
                    </a:gs>
                  </a:gsLst>
                  <a:lin ang="5400000" scaled="0"/>
                </a:gradFill>
              </a:rPr>
              <a:t> York City</a:t>
            </a:r>
            <a:endParaRPr lang="en-US" dirty="0">
              <a:gradFill>
                <a:gsLst>
                  <a:gs pos="96653">
                    <a:schemeClr val="tx1"/>
                  </a:gs>
                  <a:gs pos="0">
                    <a:schemeClr val="tx1"/>
                  </a:gs>
                </a:gsLst>
                <a:lin ang="5400000" scaled="0"/>
              </a:gradFill>
            </a:endParaRPr>
          </a:p>
        </p:txBody>
      </p:sp>
      <p:pic>
        <p:nvPicPr>
          <p:cNvPr id="14" name="Picture 13"/>
          <p:cNvPicPr>
            <a:picLocks noChangeAspect="1"/>
          </p:cNvPicPr>
          <p:nvPr userDrawn="1"/>
        </p:nvPicPr>
        <p:blipFill rotWithShape="1">
          <a:blip r:embed="rId4" cstate="screen">
            <a:extLst>
              <a:ext uri="{28A0092B-C50C-407E-A947-70E740481C1C}">
                <a14:useLocalDpi xmlns:a14="http://schemas.microsoft.com/office/drawing/2010/main"/>
              </a:ext>
            </a:extLst>
          </a:blip>
          <a:srcRect b="1380"/>
          <a:stretch/>
        </p:blipFill>
        <p:spPr bwMode="invGray">
          <a:xfrm>
            <a:off x="457200" y="490736"/>
            <a:ext cx="1449939" cy="306604"/>
          </a:xfrm>
          <a:prstGeom prst="rect">
            <a:avLst/>
          </a:prstGeom>
        </p:spPr>
      </p:pic>
      <p:sp>
        <p:nvSpPr>
          <p:cNvPr id="15" name="TextBox 14"/>
          <p:cNvSpPr txBox="1"/>
          <p:nvPr userDrawn="1"/>
        </p:nvSpPr>
        <p:spPr>
          <a:xfrm>
            <a:off x="185738" y="1833572"/>
            <a:ext cx="3140924" cy="2511457"/>
          </a:xfrm>
          <a:prstGeom prst="rect">
            <a:avLst/>
          </a:prstGeom>
          <a:noFill/>
        </p:spPr>
        <p:txBody>
          <a:bodyPr wrap="none" lIns="182880" tIns="146304" rIns="182880" bIns="146304" rtlCol="0">
            <a:spAutoFit/>
          </a:bodyPr>
          <a:lstStyle/>
          <a:p>
            <a:pPr>
              <a:lnSpc>
                <a:spcPct val="90000"/>
              </a:lnSpc>
              <a:spcAft>
                <a:spcPts val="600"/>
              </a:spcAft>
            </a:pPr>
            <a:r>
              <a:rPr lang="en-US" sz="8000" dirty="0">
                <a:gradFill>
                  <a:gsLst>
                    <a:gs pos="2917">
                      <a:schemeClr val="tx1"/>
                    </a:gs>
                    <a:gs pos="30000">
                      <a:schemeClr val="tx1"/>
                    </a:gs>
                  </a:gsLst>
                  <a:lin ang="5400000" scaled="0"/>
                </a:gradFill>
                <a:latin typeface="+mj-lt"/>
              </a:rPr>
              <a:t>Data</a:t>
            </a:r>
            <a:br>
              <a:rPr lang="en-US" sz="8000" dirty="0">
                <a:gradFill>
                  <a:gsLst>
                    <a:gs pos="2917">
                      <a:schemeClr val="tx1"/>
                    </a:gs>
                    <a:gs pos="30000">
                      <a:schemeClr val="tx1"/>
                    </a:gs>
                  </a:gsLst>
                  <a:lin ang="5400000" scaled="0"/>
                </a:gradFill>
                <a:latin typeface="+mj-lt"/>
              </a:rPr>
            </a:br>
            <a:r>
              <a:rPr lang="en-US" sz="8000" dirty="0">
                <a:gradFill>
                  <a:gsLst>
                    <a:gs pos="2917">
                      <a:schemeClr val="tx1"/>
                    </a:gs>
                    <a:gs pos="30000">
                      <a:schemeClr val="tx1"/>
                    </a:gs>
                  </a:gsLst>
                  <a:lin ang="5400000" scaled="0"/>
                </a:gradFill>
                <a:latin typeface="+mj-lt"/>
              </a:rPr>
              <a:t>Driven</a:t>
            </a:r>
          </a:p>
        </p:txBody>
      </p:sp>
    </p:spTree>
    <p:extLst>
      <p:ext uri="{BB962C8B-B14F-4D97-AF65-F5344CB8AC3E}">
        <p14:creationId xmlns:p14="http://schemas.microsoft.com/office/powerpoint/2010/main" val="3657168943"/>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Title Slide">
    <p:bg>
      <p:bgPr>
        <a:solidFill>
          <a:schemeClr val="bg2"/>
        </a:solidFill>
        <a:effectLst/>
      </p:bgPr>
    </p:bg>
    <p:spTree>
      <p:nvGrpSpPr>
        <p:cNvPr id="1" name=""/>
        <p:cNvGrpSpPr/>
        <p:nvPr/>
      </p:nvGrpSpPr>
      <p:grpSpPr>
        <a:xfrm>
          <a:off x="0" y="0"/>
          <a:ext cx="0" cy="0"/>
          <a:chOff x="0" y="0"/>
          <a:chExt cx="0" cy="0"/>
        </a:xfrm>
      </p:grpSpPr>
      <p:pic>
        <p:nvPicPr>
          <p:cNvPr id="16" name="Picture 15" hidden="1"/>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bwMode="black">
          <a:xfrm>
            <a:off x="459230" y="6240963"/>
            <a:ext cx="1278510" cy="274137"/>
          </a:xfrm>
          <a:prstGeom prst="rect">
            <a:avLst/>
          </a:prstGeom>
        </p:spPr>
      </p:pic>
      <p:pic>
        <p:nvPicPr>
          <p:cNvPr id="14" name="Picture 13"/>
          <p:cNvPicPr>
            <a:picLocks noChangeAspect="1"/>
          </p:cNvPicPr>
          <p:nvPr userDrawn="1"/>
        </p:nvPicPr>
        <p:blipFill rotWithShape="1">
          <a:blip r:embed="rId3" cstate="screen">
            <a:extLst>
              <a:ext uri="{28A0092B-C50C-407E-A947-70E740481C1C}">
                <a14:useLocalDpi xmlns:a14="http://schemas.microsoft.com/office/drawing/2010/main"/>
              </a:ext>
            </a:extLst>
          </a:blip>
          <a:srcRect b="1380"/>
          <a:stretch/>
        </p:blipFill>
        <p:spPr bwMode="invGray">
          <a:xfrm>
            <a:off x="457200" y="479425"/>
            <a:ext cx="1449939" cy="306604"/>
          </a:xfrm>
          <a:prstGeom prst="rect">
            <a:avLst/>
          </a:prstGeom>
        </p:spPr>
      </p:pic>
      <p:sp>
        <p:nvSpPr>
          <p:cNvPr id="8" name="Title 1"/>
          <p:cNvSpPr>
            <a:spLocks noGrp="1"/>
          </p:cNvSpPr>
          <p:nvPr>
            <p:ph type="title" hasCustomPrompt="1"/>
          </p:nvPr>
        </p:nvSpPr>
        <p:spPr>
          <a:xfrm>
            <a:off x="274702" y="2125678"/>
            <a:ext cx="9143936" cy="1828786"/>
          </a:xfrm>
          <a:noFill/>
        </p:spPr>
        <p:txBody>
          <a:bodyPr lIns="146304" tIns="91440" rIns="146304" bIns="91440" anchor="t" anchorCtr="0"/>
          <a:lstStyle>
            <a:lvl1pPr>
              <a:defRPr sz="5400" spc="-100" baseline="0">
                <a:gradFill>
                  <a:gsLst>
                    <a:gs pos="100000">
                      <a:schemeClr val="tx2"/>
                    </a:gs>
                    <a:gs pos="0">
                      <a:schemeClr val="tx2"/>
                    </a:gs>
                  </a:gsLst>
                  <a:lin ang="5400000" scaled="0"/>
                </a:gradFill>
              </a:defRPr>
            </a:lvl1pPr>
          </a:lstStyle>
          <a:p>
            <a:r>
              <a:rPr lang="en-US" dirty="0"/>
              <a:t>Presentation title</a:t>
            </a:r>
          </a:p>
        </p:txBody>
      </p:sp>
      <p:sp>
        <p:nvSpPr>
          <p:cNvPr id="9" name="Text Placeholder 4"/>
          <p:cNvSpPr>
            <a:spLocks noGrp="1"/>
          </p:cNvSpPr>
          <p:nvPr>
            <p:ph type="body" sz="quarter" idx="12" hasCustomPrompt="1"/>
          </p:nvPr>
        </p:nvSpPr>
        <p:spPr>
          <a:xfrm>
            <a:off x="274701" y="3955786"/>
            <a:ext cx="7315137" cy="1828007"/>
          </a:xfrm>
          <a:noFill/>
        </p:spPr>
        <p:txBody>
          <a:bodyPr lIns="146304" tIns="109728" rIns="146304" bIns="109728">
            <a:noAutofit/>
          </a:bodyPr>
          <a:lstStyle>
            <a:lvl1pPr marL="0" indent="0">
              <a:spcBef>
                <a:spcPts val="0"/>
              </a:spcBef>
              <a:buNone/>
              <a:defRPr sz="3200" spc="0" baseline="0">
                <a:gradFill>
                  <a:gsLst>
                    <a:gs pos="91000">
                      <a:schemeClr val="tx1"/>
                    </a:gs>
                    <a:gs pos="0">
                      <a:schemeClr val="tx1"/>
                    </a:gs>
                  </a:gsLst>
                  <a:lin ang="5400000" scaled="0"/>
                </a:gradFill>
                <a:latin typeface="+mj-lt"/>
              </a:defRPr>
            </a:lvl1pPr>
          </a:lstStyle>
          <a:p>
            <a:pPr lvl="0"/>
            <a:r>
              <a:rPr lang="en-US" dirty="0"/>
              <a:t>Speaker Name</a:t>
            </a:r>
          </a:p>
        </p:txBody>
      </p:sp>
    </p:spTree>
    <p:extLst>
      <p:ext uri="{BB962C8B-B14F-4D97-AF65-F5344CB8AC3E}">
        <p14:creationId xmlns:p14="http://schemas.microsoft.com/office/powerpoint/2010/main" val="2385983151"/>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userDrawn="1">
  <p:cSld name="Title &amp; Non-bulleted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Click to edit Master title style</a:t>
            </a:r>
          </a:p>
        </p:txBody>
      </p:sp>
      <p:sp>
        <p:nvSpPr>
          <p:cNvPr id="6" name="Text Placeholder 5"/>
          <p:cNvSpPr>
            <a:spLocks noGrp="1"/>
          </p:cNvSpPr>
          <p:nvPr>
            <p:ph type="body" sz="quarter" idx="10"/>
          </p:nvPr>
        </p:nvSpPr>
        <p:spPr>
          <a:xfrm>
            <a:off x="274638" y="1212850"/>
            <a:ext cx="11887200" cy="2065181"/>
          </a:xfrm>
        </p:spPr>
        <p:txBody>
          <a:bodyPr/>
          <a:lstStyle>
            <a:lvl1pPr marL="0" indent="0">
              <a:buNone/>
              <a:defRPr>
                <a:gradFill>
                  <a:gsLst>
                    <a:gs pos="1250">
                      <a:schemeClr val="tx1"/>
                    </a:gs>
                    <a:gs pos="99000">
                      <a:schemeClr val="tx1"/>
                    </a:gs>
                  </a:gsLst>
                  <a:lin ang="5400000" scaled="0"/>
                </a:gradFill>
              </a:defRPr>
            </a:lvl1pPr>
            <a:lvl2pPr marL="0" indent="0">
              <a:buFontTx/>
              <a:buNone/>
              <a:defRPr sz="2400"/>
            </a:lvl2pPr>
            <a:lvl3pPr marL="228600" indent="0">
              <a:buNone/>
              <a:defRPr/>
            </a:lvl3pPr>
            <a:lvl4pPr marL="457200" indent="0">
              <a:buNone/>
              <a:defRPr/>
            </a:lvl4pPr>
            <a:lvl5pPr marL="685800" indent="0">
              <a:buNone/>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1639774513"/>
      </p:ext>
    </p:extLst>
  </p:cSld>
  <p:clrMapOvr>
    <a:masterClrMapping/>
  </p:clrMapOvr>
  <p:transition>
    <p:fade/>
  </p:transition>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4" name="Text Placeholder 3"/>
          <p:cNvSpPr>
            <a:spLocks noGrp="1"/>
          </p:cNvSpPr>
          <p:nvPr>
            <p:ph type="body" sz="quarter" idx="10"/>
          </p:nvPr>
        </p:nvSpPr>
        <p:spPr>
          <a:xfrm>
            <a:off x="274638" y="1212850"/>
            <a:ext cx="11887200" cy="2092881"/>
          </a:xfrm>
        </p:spPr>
        <p:txBody>
          <a:bodyPr>
            <a:spAutoFit/>
          </a:bodyPr>
          <a:lstStyle>
            <a:lvl1pPr>
              <a:defRPr sz="4000"/>
            </a:lvl1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Title 5"/>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510676225"/>
      </p:ext>
    </p:extLst>
  </p:cSld>
  <p:clrMapOvr>
    <a:masterClrMapping/>
  </p:clrMapOvr>
  <p:transition>
    <p:fade/>
  </p:transition>
</p:sldLayout>
</file>

<file path=ppt/slideLayouts/slideLayout28.xml><?xml version="1.0" encoding="utf-8"?>
<p:sldLayout xmlns:a="http://schemas.openxmlformats.org/drawingml/2006/main" xmlns:r="http://schemas.openxmlformats.org/officeDocument/2006/relationships" xmlns:p="http://schemas.openxmlformats.org/presentationml/2006/main" preserve="1" userDrawn="1">
  <p:cSld name="Two Column Non-bulleted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Click to edit Master title style</a:t>
            </a:r>
          </a:p>
        </p:txBody>
      </p:sp>
      <p:sp>
        <p:nvSpPr>
          <p:cNvPr id="4" name="Text Placeholder 3"/>
          <p:cNvSpPr>
            <a:spLocks noGrp="1"/>
          </p:cNvSpPr>
          <p:nvPr>
            <p:ph type="body" sz="quarter" idx="10"/>
          </p:nvPr>
        </p:nvSpPr>
        <p:spPr>
          <a:xfrm>
            <a:off x="274639" y="1212849"/>
            <a:ext cx="5486399" cy="1982081"/>
          </a:xfrm>
        </p:spPr>
        <p:txBody>
          <a:bodyPr wrap="square">
            <a:spAutoFit/>
          </a:bodyPr>
          <a:lstStyle>
            <a:lvl1pPr marL="0" indent="0">
              <a:spcBef>
                <a:spcPts val="1224"/>
              </a:spcBef>
              <a:buClr>
                <a:schemeClr val="tx1"/>
              </a:buClr>
              <a:buFont typeface="Wingdings" pitchFamily="2" charset="2"/>
              <a:buNone/>
              <a:defRPr sz="3200"/>
            </a:lvl1pPr>
            <a:lvl2pPr marL="0" indent="0">
              <a:buNone/>
              <a:defRPr sz="2400"/>
            </a:lvl2pPr>
            <a:lvl3pPr marL="231775" indent="0">
              <a:buNone/>
              <a:tabLst/>
              <a:defRPr sz="2000"/>
            </a:lvl3pPr>
            <a:lvl4pPr marL="460375" indent="0">
              <a:buNone/>
              <a:defRPr/>
            </a:lvl4pPr>
            <a:lvl5pPr marL="685800" indent="0">
              <a:buNone/>
              <a:tabLst/>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3"/>
          <p:cNvSpPr>
            <a:spLocks noGrp="1"/>
          </p:cNvSpPr>
          <p:nvPr>
            <p:ph type="body" sz="quarter" idx="11"/>
          </p:nvPr>
        </p:nvSpPr>
        <p:spPr>
          <a:xfrm>
            <a:off x="6675439" y="1212849"/>
            <a:ext cx="5486399" cy="1982081"/>
          </a:xfrm>
        </p:spPr>
        <p:txBody>
          <a:bodyPr wrap="square">
            <a:spAutoFit/>
          </a:bodyPr>
          <a:lstStyle>
            <a:lvl1pPr marL="0" indent="0">
              <a:spcBef>
                <a:spcPts val="1224"/>
              </a:spcBef>
              <a:buClr>
                <a:schemeClr val="tx1"/>
              </a:buClr>
              <a:buFont typeface="Wingdings" pitchFamily="2" charset="2"/>
              <a:buNone/>
              <a:defRPr sz="3200"/>
            </a:lvl1pPr>
            <a:lvl2pPr marL="0" indent="0">
              <a:buNone/>
              <a:defRPr sz="2400"/>
            </a:lvl2pPr>
            <a:lvl3pPr marL="231775" indent="0">
              <a:buNone/>
              <a:tabLst/>
              <a:defRPr sz="2000"/>
            </a:lvl3pPr>
            <a:lvl4pPr marL="460375" indent="0">
              <a:buNone/>
              <a:defRPr/>
            </a:lvl4pPr>
            <a:lvl5pPr marL="685800" indent="0">
              <a:buNone/>
              <a:tabLst/>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2642542555"/>
      </p:ext>
    </p:extLst>
  </p:cSld>
  <p:clrMapOvr>
    <a:masterClrMapping/>
  </p:clrMapOvr>
  <p:transition>
    <p:fade/>
  </p:transition>
</p:sldLayout>
</file>

<file path=ppt/slideLayouts/slideLayout29.xml><?xml version="1.0" encoding="utf-8"?>
<p:sldLayout xmlns:a="http://schemas.openxmlformats.org/drawingml/2006/main" xmlns:r="http://schemas.openxmlformats.org/officeDocument/2006/relationships" xmlns:p="http://schemas.openxmlformats.org/presentationml/2006/main" preserve="1" userDrawn="1">
  <p:cSld name="Two Column Bullet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Click to edit Master title style</a:t>
            </a:r>
          </a:p>
        </p:txBody>
      </p:sp>
      <p:sp>
        <p:nvSpPr>
          <p:cNvPr id="4" name="Text Placeholder 3"/>
          <p:cNvSpPr>
            <a:spLocks noGrp="1"/>
          </p:cNvSpPr>
          <p:nvPr>
            <p:ph type="body" sz="quarter" idx="10"/>
          </p:nvPr>
        </p:nvSpPr>
        <p:spPr>
          <a:xfrm>
            <a:off x="274639" y="1212849"/>
            <a:ext cx="5486399" cy="2425279"/>
          </a:xfrm>
        </p:spPr>
        <p:txBody>
          <a:bodyPr wrap="square">
            <a:spAutoFit/>
          </a:bodyPr>
          <a:lstStyle>
            <a:lvl1pPr marL="287338" indent="-287338">
              <a:spcBef>
                <a:spcPts val="1224"/>
              </a:spcBef>
              <a:buClr>
                <a:schemeClr val="tx1"/>
              </a:buClr>
              <a:buFont typeface="Arial" pitchFamily="34" charset="0"/>
              <a:buChar char="•"/>
              <a:defRPr sz="3200"/>
            </a:lvl1pPr>
            <a:lvl2pPr marL="531166" indent="-233195">
              <a:defRPr sz="2400"/>
            </a:lvl2pPr>
            <a:lvl3pPr marL="699585" indent="-168419">
              <a:tabLst/>
              <a:defRPr sz="2000"/>
            </a:lvl3pPr>
            <a:lvl4pPr marL="880958" indent="-181374">
              <a:defRPr/>
            </a:lvl4pPr>
            <a:lvl5pPr marL="1049377" indent="-168419">
              <a:tabLst/>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3"/>
          <p:cNvSpPr>
            <a:spLocks noGrp="1"/>
          </p:cNvSpPr>
          <p:nvPr>
            <p:ph type="body" sz="quarter" idx="11"/>
          </p:nvPr>
        </p:nvSpPr>
        <p:spPr>
          <a:xfrm>
            <a:off x="6675439" y="1212849"/>
            <a:ext cx="5486399" cy="2425279"/>
          </a:xfrm>
        </p:spPr>
        <p:txBody>
          <a:bodyPr wrap="square">
            <a:spAutoFit/>
          </a:bodyPr>
          <a:lstStyle>
            <a:lvl1pPr marL="287338" indent="-287338">
              <a:spcBef>
                <a:spcPts val="1224"/>
              </a:spcBef>
              <a:buClr>
                <a:schemeClr val="tx1"/>
              </a:buClr>
              <a:buFont typeface="Arial" pitchFamily="34" charset="0"/>
              <a:buChar char="•"/>
              <a:defRPr sz="3200"/>
            </a:lvl1pPr>
            <a:lvl2pPr marL="531166" indent="-233195">
              <a:defRPr sz="2400"/>
            </a:lvl2pPr>
            <a:lvl3pPr marL="699585" indent="-168419">
              <a:tabLst/>
              <a:defRPr sz="2000"/>
            </a:lvl3pPr>
            <a:lvl4pPr marL="880958" indent="-181374">
              <a:defRPr/>
            </a:lvl4pPr>
            <a:lvl5pPr marL="1049377" indent="-168419">
              <a:tabLst/>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2203174803"/>
      </p:ext>
    </p:extLst>
  </p:cSld>
  <p:clrMapOvr>
    <a:masterClrMapping/>
  </p:clrMapOvr>
  <p:transition>
    <p:fade/>
  </p:transition>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Title &amp; 2-color Non-bulleted text">
    <p:bg>
      <p:bgPr>
        <a:solidFill>
          <a:srgbClr val="F8F8F8"/>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6" name="Text Placeholder 5"/>
          <p:cNvSpPr>
            <a:spLocks noGrp="1"/>
          </p:cNvSpPr>
          <p:nvPr>
            <p:ph type="body" sz="quarter" idx="10"/>
          </p:nvPr>
        </p:nvSpPr>
        <p:spPr>
          <a:xfrm>
            <a:off x="274638" y="1212850"/>
            <a:ext cx="11887200" cy="2025170"/>
          </a:xfrm>
        </p:spPr>
        <p:txBody>
          <a:bodyPr/>
          <a:lstStyle>
            <a:lvl1pPr marL="0" indent="0">
              <a:buNone/>
              <a:defRPr>
                <a:gradFill>
                  <a:gsLst>
                    <a:gs pos="1250">
                      <a:schemeClr val="tx2"/>
                    </a:gs>
                    <a:gs pos="99000">
                      <a:schemeClr val="tx2"/>
                    </a:gs>
                  </a:gsLst>
                  <a:lin ang="5400000" scaled="0"/>
                </a:gradFill>
              </a:defRPr>
            </a:lvl1pPr>
            <a:lvl2pPr marL="0" indent="0">
              <a:buFontTx/>
              <a:buNone/>
              <a:defRPr sz="2000"/>
            </a:lvl2pPr>
            <a:lvl3pPr marL="228600" indent="0">
              <a:buNone/>
              <a:defRPr/>
            </a:lvl3pPr>
            <a:lvl4pPr marL="457200" indent="0">
              <a:buNone/>
              <a:defRPr/>
            </a:lvl4pPr>
            <a:lvl5pPr marL="685800" indent="0">
              <a:buNone/>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2061056257"/>
      </p:ext>
    </p:extLst>
  </p:cSld>
  <p:clrMapOvr>
    <a:overrideClrMapping bg1="lt1" tx1="dk1" bg2="lt2" tx2="dk2" accent1="accent1" accent2="accent2" accent3="accent3" accent4="accent4" accent5="accent5" accent6="accent6" hlink="hlink" folHlink="folHlink"/>
  </p:clrMapOvr>
  <p:transition>
    <p:fade/>
  </p:transition>
</p:sldLayout>
</file>

<file path=ppt/slideLayouts/slideLayout30.xml><?xml version="1.0" encoding="utf-8"?>
<p:sldLayout xmlns:a="http://schemas.openxmlformats.org/drawingml/2006/main" xmlns:r="http://schemas.openxmlformats.org/officeDocument/2006/relationships" xmlns:p="http://schemas.openxmlformats.org/presentationml/2006/main" preserve="1" userDrawn="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Click to edit Master title style</a:t>
            </a:r>
          </a:p>
        </p:txBody>
      </p:sp>
    </p:spTree>
    <p:extLst>
      <p:ext uri="{BB962C8B-B14F-4D97-AF65-F5344CB8AC3E}">
        <p14:creationId xmlns:p14="http://schemas.microsoft.com/office/powerpoint/2010/main" val="4165293602"/>
      </p:ext>
    </p:extLst>
  </p:cSld>
  <p:clrMapOvr>
    <a:masterClrMapping/>
  </p:clrMapOvr>
  <p:transition>
    <p:fade/>
  </p:transition>
</p:sldLayout>
</file>

<file path=ppt/slideLayouts/slideLayout31.xml><?xml version="1.0" encoding="utf-8"?>
<p:sldLayout xmlns:a="http://schemas.openxmlformats.org/drawingml/2006/main" xmlns:r="http://schemas.openxmlformats.org/officeDocument/2006/relationships" xmlns:p="http://schemas.openxmlformats.org/presentationml/2006/main" preserve="1" userDrawn="1">
  <p:cSld name="Quote slide">
    <p:spTree>
      <p:nvGrpSpPr>
        <p:cNvPr id="1" name=""/>
        <p:cNvGrpSpPr/>
        <p:nvPr/>
      </p:nvGrpSpPr>
      <p:grpSpPr>
        <a:xfrm>
          <a:off x="0" y="0"/>
          <a:ext cx="0" cy="0"/>
          <a:chOff x="0" y="0"/>
          <a:chExt cx="0" cy="0"/>
        </a:xfrm>
      </p:grpSpPr>
      <p:sp>
        <p:nvSpPr>
          <p:cNvPr id="5" name="Title 4"/>
          <p:cNvSpPr>
            <a:spLocks noGrp="1"/>
          </p:cNvSpPr>
          <p:nvPr>
            <p:ph type="title"/>
          </p:nvPr>
        </p:nvSpPr>
        <p:spPr>
          <a:xfrm>
            <a:off x="1101436" y="2963862"/>
            <a:ext cx="10235966" cy="917575"/>
          </a:xfrm>
        </p:spPr>
        <p:txBody>
          <a:bodyPr anchor="ctr" anchorCtr="0"/>
          <a:lstStyle>
            <a:lvl1pPr algn="l">
              <a:defRPr>
                <a:gradFill>
                  <a:gsLst>
                    <a:gs pos="1250">
                      <a:schemeClr val="tx1"/>
                    </a:gs>
                    <a:gs pos="100000">
                      <a:schemeClr val="tx1"/>
                    </a:gs>
                  </a:gsLst>
                  <a:lin ang="5400000" scaled="0"/>
                </a:gradFill>
              </a:defRPr>
            </a:lvl1pPr>
          </a:lstStyle>
          <a:p>
            <a:r>
              <a:rPr lang="en-US" dirty="0"/>
              <a:t>Click to edit Master title style</a:t>
            </a:r>
          </a:p>
        </p:txBody>
      </p:sp>
    </p:spTree>
    <p:extLst>
      <p:ext uri="{BB962C8B-B14F-4D97-AF65-F5344CB8AC3E}">
        <p14:creationId xmlns:p14="http://schemas.microsoft.com/office/powerpoint/2010/main" val="133663928"/>
      </p:ext>
    </p:extLst>
  </p:cSld>
  <p:clrMapOvr>
    <a:masterClrMapping/>
  </p:clrMapOvr>
  <p:transition>
    <p:fade/>
  </p:transition>
</p:sldLayout>
</file>

<file path=ppt/slideLayouts/slideLayout32.xml><?xml version="1.0" encoding="utf-8"?>
<p:sldLayout xmlns:a="http://schemas.openxmlformats.org/drawingml/2006/main" xmlns:r="http://schemas.openxmlformats.org/officeDocument/2006/relationships" xmlns:p="http://schemas.openxmlformats.org/presentationml/2006/main" preserve="1" userDrawn="1">
  <p:cSld name="Demo slide">
    <p:bg>
      <p:bgPr>
        <a:solidFill>
          <a:schemeClr val="accent1"/>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74639" y="1209973"/>
            <a:ext cx="4571278" cy="1181862"/>
          </a:xfrm>
          <a:noFill/>
        </p:spPr>
        <p:txBody>
          <a:bodyPr wrap="square" tIns="91440" bIns="91440" anchor="t" anchorCtr="0">
            <a:spAutoFit/>
          </a:bodyPr>
          <a:lstStyle>
            <a:lvl1pPr>
              <a:defRPr sz="7200" spc="-100" baseline="0">
                <a:gradFill>
                  <a:gsLst>
                    <a:gs pos="0">
                      <a:schemeClr val="tx1"/>
                    </a:gs>
                    <a:gs pos="100000">
                      <a:schemeClr val="tx1"/>
                    </a:gs>
                  </a:gsLst>
                  <a:lin ang="5400000" scaled="0"/>
                </a:gradFill>
              </a:defRPr>
            </a:lvl1pPr>
          </a:lstStyle>
          <a:p>
            <a:r>
              <a:rPr lang="en-US" dirty="0"/>
              <a:t>Demo title</a:t>
            </a:r>
          </a:p>
        </p:txBody>
      </p:sp>
      <p:sp>
        <p:nvSpPr>
          <p:cNvPr id="5" name="Text Placeholder 4"/>
          <p:cNvSpPr>
            <a:spLocks noGrp="1"/>
          </p:cNvSpPr>
          <p:nvPr>
            <p:ph type="body" sz="quarter" idx="12" hasCustomPrompt="1"/>
          </p:nvPr>
        </p:nvSpPr>
        <p:spPr>
          <a:xfrm>
            <a:off x="274639" y="3954463"/>
            <a:ext cx="4572000" cy="738664"/>
          </a:xfrm>
          <a:noFill/>
        </p:spPr>
        <p:txBody>
          <a:bodyPr wrap="square" lIns="182880" tIns="146304" rIns="182880" bIns="146304">
            <a:spAutoFit/>
          </a:bodyPr>
          <a:lstStyle>
            <a:lvl1pPr marL="0" indent="0">
              <a:spcBef>
                <a:spcPts val="0"/>
              </a:spcBef>
              <a:buNone/>
              <a:defRPr sz="3200" spc="0" baseline="0">
                <a:gradFill>
                  <a:gsLst>
                    <a:gs pos="0">
                      <a:schemeClr val="tx1"/>
                    </a:gs>
                    <a:gs pos="100000">
                      <a:schemeClr val="tx1"/>
                    </a:gs>
                  </a:gsLst>
                  <a:lin ang="5400000" scaled="0"/>
                </a:gradFill>
                <a:latin typeface="+mj-lt"/>
              </a:defRPr>
            </a:lvl1pPr>
          </a:lstStyle>
          <a:p>
            <a:pPr lvl="0"/>
            <a:r>
              <a:rPr lang="en-US" dirty="0"/>
              <a:t>Speaker Name</a:t>
            </a:r>
          </a:p>
        </p:txBody>
      </p:sp>
      <p:pic>
        <p:nvPicPr>
          <p:cNvPr id="7" name="Picture 6"/>
          <p:cNvPicPr>
            <a:picLocks noChangeAspect="1"/>
          </p:cNvPicPr>
          <p:nvPr userDrawn="1"/>
        </p:nvPicPr>
        <p:blipFill rotWithShape="1">
          <a:blip r:embed="rId2" cstate="screen">
            <a:extLst>
              <a:ext uri="{28A0092B-C50C-407E-A947-70E740481C1C}">
                <a14:useLocalDpi xmlns:a14="http://schemas.microsoft.com/office/drawing/2010/main"/>
              </a:ext>
            </a:extLst>
          </a:blip>
          <a:srcRect/>
          <a:stretch/>
        </p:blipFill>
        <p:spPr>
          <a:xfrm>
            <a:off x="5304155" y="-7472"/>
            <a:ext cx="7132320" cy="6995160"/>
          </a:xfrm>
          <a:prstGeom prst="rect">
            <a:avLst/>
          </a:prstGeom>
        </p:spPr>
      </p:pic>
    </p:spTree>
    <p:extLst>
      <p:ext uri="{BB962C8B-B14F-4D97-AF65-F5344CB8AC3E}">
        <p14:creationId xmlns:p14="http://schemas.microsoft.com/office/powerpoint/2010/main" val="3845804315"/>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slow" p14:dur="3400">
        <p14:reveal/>
      </p:transition>
    </mc:Choice>
    <mc:Fallback xmlns="">
      <p:transition spd="slow">
        <p:fade/>
      </p:transition>
    </mc:Fallback>
  </mc:AlternateContent>
</p:sldLayout>
</file>

<file path=ppt/slideLayouts/slideLayout33.xml><?xml version="1.0" encoding="utf-8"?>
<p:sldLayout xmlns:a="http://schemas.openxmlformats.org/drawingml/2006/main" xmlns:r="http://schemas.openxmlformats.org/officeDocument/2006/relationships" xmlns:p="http://schemas.openxmlformats.org/presentationml/2006/main" preserve="1" userDrawn="1">
  <p:cSld name="Video slide">
    <p:bg>
      <p:bgPr>
        <a:solidFill>
          <a:schemeClr val="accent2"/>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74639" y="1209973"/>
            <a:ext cx="4571278" cy="1181862"/>
          </a:xfrm>
          <a:noFill/>
        </p:spPr>
        <p:txBody>
          <a:bodyPr wrap="square" tIns="91440" bIns="91440" anchor="t" anchorCtr="0">
            <a:spAutoFit/>
          </a:bodyPr>
          <a:lstStyle>
            <a:lvl1pPr>
              <a:defRPr sz="7200" spc="-100" baseline="0">
                <a:gradFill>
                  <a:gsLst>
                    <a:gs pos="18584">
                      <a:schemeClr val="tx1"/>
                    </a:gs>
                    <a:gs pos="36283">
                      <a:schemeClr val="tx1"/>
                    </a:gs>
                  </a:gsLst>
                  <a:lin ang="5400000" scaled="0"/>
                </a:gradFill>
              </a:defRPr>
            </a:lvl1pPr>
          </a:lstStyle>
          <a:p>
            <a:r>
              <a:rPr lang="en-US" dirty="0"/>
              <a:t>Video title</a:t>
            </a:r>
          </a:p>
        </p:txBody>
      </p:sp>
      <p:pic>
        <p:nvPicPr>
          <p:cNvPr id="4" name="Picture 3"/>
          <p:cNvPicPr>
            <a:picLocks noChangeAspect="1"/>
          </p:cNvPicPr>
          <p:nvPr userDrawn="1"/>
        </p:nvPicPr>
        <p:blipFill rotWithShape="1">
          <a:blip r:embed="rId2" cstate="screen">
            <a:extLst>
              <a:ext uri="{28A0092B-C50C-407E-A947-70E740481C1C}">
                <a14:useLocalDpi xmlns:a14="http://schemas.microsoft.com/office/drawing/2010/main"/>
              </a:ext>
            </a:extLst>
          </a:blip>
          <a:srcRect/>
          <a:stretch/>
        </p:blipFill>
        <p:spPr>
          <a:xfrm>
            <a:off x="5304155" y="0"/>
            <a:ext cx="7132320" cy="6995160"/>
          </a:xfrm>
          <a:prstGeom prst="rect">
            <a:avLst/>
          </a:prstGeom>
        </p:spPr>
      </p:pic>
    </p:spTree>
    <p:extLst>
      <p:ext uri="{BB962C8B-B14F-4D97-AF65-F5344CB8AC3E}">
        <p14:creationId xmlns:p14="http://schemas.microsoft.com/office/powerpoint/2010/main" val="1575529027"/>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slow" p14:dur="3400">
        <p14:reveal/>
      </p:transition>
    </mc:Choice>
    <mc:Fallback xmlns="">
      <p:transition spd="slow">
        <p:fade/>
      </p:transition>
    </mc:Fallback>
  </mc:AlternateContent>
</p:sldLayout>
</file>

<file path=ppt/slideLayouts/slideLayout34.xml><?xml version="1.0" encoding="utf-8"?>
<p:sldLayout xmlns:a="http://schemas.openxmlformats.org/drawingml/2006/main" xmlns:r="http://schemas.openxmlformats.org/officeDocument/2006/relationships" xmlns:p="http://schemas.openxmlformats.org/presentationml/2006/main" preserve="1" userDrawn="1">
  <p:cSld name="Section Title Accent Color 1">
    <p:bg>
      <p:bgPr>
        <a:solidFill>
          <a:schemeClr val="accent1"/>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74638" y="2125662"/>
            <a:ext cx="11887200" cy="1181862"/>
          </a:xfrm>
          <a:noFill/>
        </p:spPr>
        <p:txBody>
          <a:bodyPr tIns="91440" bIns="91440" anchor="t" anchorCtr="0">
            <a:spAutoFit/>
          </a:bodyPr>
          <a:lstStyle>
            <a:lvl1pPr>
              <a:defRPr sz="7200" spc="-100" baseline="0">
                <a:gradFill>
                  <a:gsLst>
                    <a:gs pos="100000">
                      <a:schemeClr val="tx1"/>
                    </a:gs>
                    <a:gs pos="0">
                      <a:schemeClr val="tx1"/>
                    </a:gs>
                  </a:gsLst>
                  <a:lin ang="5400000" scaled="0"/>
                </a:gradFill>
              </a:defRPr>
            </a:lvl1pPr>
          </a:lstStyle>
          <a:p>
            <a:r>
              <a:rPr lang="en-US" dirty="0"/>
              <a:t>Section title</a:t>
            </a:r>
          </a:p>
        </p:txBody>
      </p:sp>
    </p:spTree>
    <p:extLst>
      <p:ext uri="{BB962C8B-B14F-4D97-AF65-F5344CB8AC3E}">
        <p14:creationId xmlns:p14="http://schemas.microsoft.com/office/powerpoint/2010/main" val="3081450481"/>
      </p:ext>
    </p:extLst>
  </p:cSld>
  <p:clrMapOvr>
    <a:overrideClrMapping bg1="dk1" tx1="lt1" bg2="dk2" tx2="lt2" accent1="accent1" accent2="accent2" accent3="accent3" accent4="accent4" accent5="accent5" accent6="accent6" hlink="hlink" folHlink="folHlink"/>
  </p:clrMapOvr>
  <p:transition>
    <p:fade/>
  </p:transition>
</p:sldLayout>
</file>

<file path=ppt/slideLayouts/slideLayout35.xml><?xml version="1.0" encoding="utf-8"?>
<p:sldLayout xmlns:a="http://schemas.openxmlformats.org/drawingml/2006/main" xmlns:r="http://schemas.openxmlformats.org/officeDocument/2006/relationships" xmlns:p="http://schemas.openxmlformats.org/presentationml/2006/main" preserve="1" userDrawn="1">
  <p:cSld name="Section Title Accent Color 2">
    <p:bg>
      <p:bgPr>
        <a:solidFill>
          <a:schemeClr val="accent2"/>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74638" y="2125662"/>
            <a:ext cx="11887200" cy="1181862"/>
          </a:xfrm>
          <a:noFill/>
        </p:spPr>
        <p:txBody>
          <a:bodyPr tIns="91440" bIns="91440" anchor="t" anchorCtr="0">
            <a:spAutoFit/>
          </a:bodyPr>
          <a:lstStyle>
            <a:lvl1pPr>
              <a:defRPr sz="7200" spc="-100" baseline="0">
                <a:gradFill>
                  <a:gsLst>
                    <a:gs pos="98230">
                      <a:schemeClr val="tx1"/>
                    </a:gs>
                    <a:gs pos="73451">
                      <a:schemeClr val="tx1"/>
                    </a:gs>
                  </a:gsLst>
                  <a:lin ang="5400000" scaled="0"/>
                </a:gradFill>
              </a:defRPr>
            </a:lvl1pPr>
          </a:lstStyle>
          <a:p>
            <a:r>
              <a:rPr lang="en-US" dirty="0"/>
              <a:t>Section title</a:t>
            </a:r>
          </a:p>
        </p:txBody>
      </p:sp>
    </p:spTree>
    <p:extLst>
      <p:ext uri="{BB962C8B-B14F-4D97-AF65-F5344CB8AC3E}">
        <p14:creationId xmlns:p14="http://schemas.microsoft.com/office/powerpoint/2010/main" val="4075059261"/>
      </p:ext>
    </p:extLst>
  </p:cSld>
  <p:clrMapOvr>
    <a:overrideClrMapping bg1="dk1" tx1="lt1" bg2="dk2" tx2="lt2" accent1="accent1" accent2="accent2" accent3="accent3" accent4="accent4" accent5="accent5" accent6="accent6" hlink="hlink" folHlink="folHlink"/>
  </p:clrMapOvr>
  <p:transition>
    <p:fade/>
  </p:transition>
</p:sldLayout>
</file>

<file path=ppt/slideLayouts/slideLayout36.xml><?xml version="1.0" encoding="utf-8"?>
<p:sldLayout xmlns:a="http://schemas.openxmlformats.org/drawingml/2006/main" xmlns:r="http://schemas.openxmlformats.org/officeDocument/2006/relationships" xmlns:p="http://schemas.openxmlformats.org/presentationml/2006/main" preserve="1" userDrawn="1">
  <p:cSld name="50-50 Right Photo Layout">
    <p:bg>
      <p:bgRef idx="1001">
        <a:schemeClr val="bg1"/>
      </p:bgRef>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74639" y="1241426"/>
            <a:ext cx="5486399" cy="2012859"/>
          </a:xfrm>
        </p:spPr>
        <p:txBody>
          <a:bodyPr>
            <a:spAutoFit/>
          </a:bodyPr>
          <a:lstStyle>
            <a:lvl1pPr>
              <a:defRPr sz="6600" baseline="0">
                <a:gradFill>
                  <a:gsLst>
                    <a:gs pos="1250">
                      <a:schemeClr val="tx1"/>
                    </a:gs>
                    <a:gs pos="100000">
                      <a:schemeClr val="tx1"/>
                    </a:gs>
                  </a:gsLst>
                  <a:lin ang="5400000" scaled="0"/>
                </a:gradFill>
              </a:defRPr>
            </a:lvl1pPr>
          </a:lstStyle>
          <a:p>
            <a:r>
              <a:rPr lang="en-US" dirty="0"/>
              <a:t>50/50 photo layout</a:t>
            </a:r>
          </a:p>
        </p:txBody>
      </p:sp>
      <p:sp>
        <p:nvSpPr>
          <p:cNvPr id="5" name="Picture Placeholder 4"/>
          <p:cNvSpPr>
            <a:spLocks noGrp="1"/>
          </p:cNvSpPr>
          <p:nvPr>
            <p:ph type="pic" sz="quarter" idx="10"/>
          </p:nvPr>
        </p:nvSpPr>
        <p:spPr bwMode="ltGray">
          <a:xfrm>
            <a:off x="6219825" y="0"/>
            <a:ext cx="6216650" cy="6992587"/>
          </a:xfrm>
          <a:blipFill>
            <a:blip r:embed="rId2"/>
            <a:stretch>
              <a:fillRect/>
            </a:stretch>
          </a:blipFill>
        </p:spPr>
        <p:txBody>
          <a:bodyPr tIns="548640" anchor="ctr" anchorCtr="0">
            <a:noAutofit/>
          </a:bodyPr>
          <a:lstStyle>
            <a:lvl1pPr marL="0" indent="0" algn="ctr">
              <a:buNone/>
              <a:defRPr sz="1600" b="1" cap="none" baseline="0">
                <a:gradFill>
                  <a:gsLst>
                    <a:gs pos="0">
                      <a:srgbClr val="FFFFFF"/>
                    </a:gs>
                    <a:gs pos="27000">
                      <a:srgbClr val="FFFFFF"/>
                    </a:gs>
                  </a:gsLst>
                  <a:lin ang="5400000" scaled="0"/>
                </a:gradFill>
                <a:latin typeface="+mn-lt"/>
              </a:defRPr>
            </a:lvl1pPr>
          </a:lstStyle>
          <a:p>
            <a:r>
              <a:rPr lang="en-US" dirty="0"/>
              <a:t>Click icon to add picture</a:t>
            </a:r>
          </a:p>
        </p:txBody>
      </p:sp>
    </p:spTree>
    <p:extLst>
      <p:ext uri="{BB962C8B-B14F-4D97-AF65-F5344CB8AC3E}">
        <p14:creationId xmlns:p14="http://schemas.microsoft.com/office/powerpoint/2010/main" val="3995020220"/>
      </p:ext>
    </p:extLst>
  </p:cSld>
  <p:clrMapOvr>
    <a:overrideClrMapping bg1="dk1" tx1="lt1" bg2="dk2" tx2="lt2" accent1="accent1" accent2="accent2" accent3="accent3" accent4="accent4" accent5="accent5" accent6="accent6" hlink="hlink" folHlink="folHlink"/>
  </p:clrMapOvr>
  <p:transition>
    <p:fade/>
  </p:transition>
</p:sldLayout>
</file>

<file path=ppt/slideLayouts/slideLayout37.xml><?xml version="1.0" encoding="utf-8"?>
<p:sldLayout xmlns:a="http://schemas.openxmlformats.org/drawingml/2006/main" xmlns:r="http://schemas.openxmlformats.org/officeDocument/2006/relationships" xmlns:p="http://schemas.openxmlformats.org/presentationml/2006/main" preserve="1" userDrawn="1">
  <p:cSld name="Blank Accent Color 1">
    <p:bg>
      <p:bgPr>
        <a:solidFill>
          <a:schemeClr val="accent1"/>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2894394903"/>
      </p:ext>
    </p:extLst>
  </p:cSld>
  <p:clrMapOvr>
    <a:overrideClrMapping bg1="dk1" tx1="lt1" bg2="dk2" tx2="lt2" accent1="accent1" accent2="accent2" accent3="accent3" accent4="accent4" accent5="accent5" accent6="accent6" hlink="hlink" folHlink="folHlink"/>
  </p:clrMapOvr>
  <p:transition>
    <p:fade/>
  </p:transition>
</p:sldLayout>
</file>

<file path=ppt/slideLayouts/slideLayout38.xml><?xml version="1.0" encoding="utf-8"?>
<p:sldLayout xmlns:a="http://schemas.openxmlformats.org/drawingml/2006/main" xmlns:r="http://schemas.openxmlformats.org/officeDocument/2006/relationships" xmlns:p="http://schemas.openxmlformats.org/presentationml/2006/main" preserve="1" userDrawn="1">
  <p:cSld name="Blank Accent Color 2">
    <p:bg>
      <p:bgPr>
        <a:solidFill>
          <a:schemeClr val="accent2"/>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2101135635"/>
      </p:ext>
    </p:extLst>
  </p:cSld>
  <p:clrMapOvr>
    <a:overrideClrMapping bg1="lt1" tx1="dk1" bg2="lt2" tx2="dk2" accent1="accent1" accent2="accent2" accent3="accent3" accent4="accent4" accent5="accent5" accent6="accent6" hlink="hlink" folHlink="folHlink"/>
  </p:clrMapOvr>
  <p:transition>
    <p:fade/>
  </p:transition>
</p:sldLayout>
</file>

<file path=ppt/slideLayouts/slideLayout39.xml><?xml version="1.0" encoding="utf-8"?>
<p:sldLayout xmlns:a="http://schemas.openxmlformats.org/drawingml/2006/main" xmlns:r="http://schemas.openxmlformats.org/officeDocument/2006/relationships" xmlns:p="http://schemas.openxmlformats.org/presentationml/2006/main" preserve="1" userDrawn="1">
  <p:cSld name="Developer Code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lvl1pPr>
              <a:defRPr baseline="0"/>
            </a:lvl1pPr>
          </a:lstStyle>
          <a:p>
            <a:r>
              <a:rPr lang="en-US" dirty="0"/>
              <a:t>Slide for developer code</a:t>
            </a:r>
          </a:p>
        </p:txBody>
      </p:sp>
      <p:sp>
        <p:nvSpPr>
          <p:cNvPr id="3" name="Rectangle 2"/>
          <p:cNvSpPr/>
          <p:nvPr userDrawn="1"/>
        </p:nvSpPr>
        <p:spPr bwMode="hidden">
          <a:xfrm>
            <a:off x="1" y="1212849"/>
            <a:ext cx="12436475" cy="5781676"/>
          </a:xfrm>
          <a:prstGeom prst="rect">
            <a:avLst/>
          </a:prstGeom>
          <a:solidFill>
            <a:srgbClr val="FFFFFF"/>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6639" tIns="46639" rIns="46639" bIns="46639" numCol="1" spcCol="0" rtlCol="0" fromWordArt="0" anchor="ctr" anchorCtr="0" forceAA="0" compatLnSpc="1">
            <a:prstTxWarp prst="textNoShape">
              <a:avLst/>
            </a:prstTxWarp>
            <a:noAutofit/>
          </a:bodyPr>
          <a:lstStyle/>
          <a:p>
            <a:pPr algn="ctr" defTabSz="932472" fontAlgn="base">
              <a:spcBef>
                <a:spcPct val="0"/>
              </a:spcBef>
              <a:spcAft>
                <a:spcPct val="0"/>
              </a:spcAft>
            </a:pPr>
            <a:endParaRPr lang="en-US" dirty="0">
              <a:gradFill>
                <a:gsLst>
                  <a:gs pos="0">
                    <a:srgbClr val="FFFFFF"/>
                  </a:gs>
                  <a:gs pos="100000">
                    <a:srgbClr val="FFFFFF"/>
                  </a:gs>
                </a:gsLst>
                <a:lin ang="5400000" scaled="0"/>
              </a:gradFill>
              <a:ea typeface="Segoe UI" pitchFamily="34" charset="0"/>
              <a:cs typeface="Segoe UI" pitchFamily="34" charset="0"/>
            </a:endParaRPr>
          </a:p>
        </p:txBody>
      </p:sp>
      <p:sp>
        <p:nvSpPr>
          <p:cNvPr id="5" name="Text Placeholder 4"/>
          <p:cNvSpPr>
            <a:spLocks noGrp="1"/>
          </p:cNvSpPr>
          <p:nvPr>
            <p:ph type="body" sz="quarter" idx="10"/>
          </p:nvPr>
        </p:nvSpPr>
        <p:spPr>
          <a:xfrm>
            <a:off x="274638" y="1221157"/>
            <a:ext cx="11887199" cy="1995931"/>
          </a:xfrm>
        </p:spPr>
        <p:txBody>
          <a:bodyPr/>
          <a:lstStyle>
            <a:lvl1pPr marL="0" indent="0">
              <a:buNone/>
              <a:defRPr sz="3300">
                <a:gradFill>
                  <a:gsLst>
                    <a:gs pos="1250">
                      <a:srgbClr val="000000"/>
                    </a:gs>
                    <a:gs pos="100000">
                      <a:srgbClr val="000000"/>
                    </a:gs>
                  </a:gsLst>
                  <a:lin ang="5400000" scaled="0"/>
                </a:gradFill>
                <a:latin typeface="Consolas" panose="020B0609020204030204" pitchFamily="49" charset="0"/>
                <a:cs typeface="Consolas" panose="020B0609020204030204" pitchFamily="49" charset="0"/>
              </a:defRPr>
            </a:lvl1pPr>
            <a:lvl2pPr marL="346553" indent="0">
              <a:buNone/>
              <a:defRPr>
                <a:gradFill>
                  <a:gsLst>
                    <a:gs pos="1250">
                      <a:srgbClr val="000000"/>
                    </a:gs>
                    <a:gs pos="100000">
                      <a:srgbClr val="000000"/>
                    </a:gs>
                  </a:gsLst>
                  <a:lin ang="5400000" scaled="0"/>
                </a:gradFill>
                <a:latin typeface="Consolas" panose="020B0609020204030204" pitchFamily="49" charset="0"/>
                <a:cs typeface="Consolas" panose="020B0609020204030204" pitchFamily="49" charset="0"/>
              </a:defRPr>
            </a:lvl2pPr>
            <a:lvl3pPr marL="584607" indent="0">
              <a:buNone/>
              <a:defRPr>
                <a:gradFill>
                  <a:gsLst>
                    <a:gs pos="1250">
                      <a:srgbClr val="000000"/>
                    </a:gs>
                    <a:gs pos="100000">
                      <a:srgbClr val="000000"/>
                    </a:gs>
                  </a:gsLst>
                  <a:lin ang="5400000" scaled="0"/>
                </a:gradFill>
                <a:latin typeface="Consolas" panose="020B0609020204030204" pitchFamily="49" charset="0"/>
                <a:cs typeface="Consolas" panose="020B0609020204030204" pitchFamily="49" charset="0"/>
              </a:defRPr>
            </a:lvl3pPr>
            <a:lvl4pPr marL="814563" indent="0">
              <a:buNone/>
              <a:defRPr>
                <a:gradFill>
                  <a:gsLst>
                    <a:gs pos="1250">
                      <a:srgbClr val="000000"/>
                    </a:gs>
                    <a:gs pos="100000">
                      <a:srgbClr val="000000"/>
                    </a:gs>
                  </a:gsLst>
                  <a:lin ang="5400000" scaled="0"/>
                </a:gradFill>
                <a:latin typeface="Consolas" panose="020B0609020204030204" pitchFamily="49" charset="0"/>
                <a:cs typeface="Consolas" panose="020B0609020204030204" pitchFamily="49" charset="0"/>
              </a:defRPr>
            </a:lvl4pPr>
            <a:lvl5pPr marL="1050997" indent="0">
              <a:buNone/>
              <a:defRPr>
                <a:gradFill>
                  <a:gsLst>
                    <a:gs pos="1250">
                      <a:srgbClr val="000000"/>
                    </a:gs>
                    <a:gs pos="100000">
                      <a:srgbClr val="000000"/>
                    </a:gs>
                  </a:gsLst>
                  <a:lin ang="5400000" scaled="0"/>
                </a:gradFill>
                <a:latin typeface="Consolas" panose="020B0609020204030204" pitchFamily="49" charset="0"/>
                <a:cs typeface="Consolas" panose="020B0609020204030204" pitchFamily="49"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1216135547"/>
      </p:ext>
    </p:extLst>
  </p:cSld>
  <p:clrMapOvr>
    <a:masterClrMapping/>
  </p:clrMapOvr>
  <p:transition>
    <p:fade/>
  </p:transition>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Title &amp; Non-bulleted text">
    <p:bg>
      <p:bgPr>
        <a:solidFill>
          <a:srgbClr val="F8F8F8"/>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6" name="Text Placeholder 5"/>
          <p:cNvSpPr>
            <a:spLocks noGrp="1"/>
          </p:cNvSpPr>
          <p:nvPr>
            <p:ph type="body" sz="quarter" idx="10"/>
          </p:nvPr>
        </p:nvSpPr>
        <p:spPr>
          <a:xfrm>
            <a:off x="274638" y="1212850"/>
            <a:ext cx="11887200" cy="2025170"/>
          </a:xfrm>
        </p:spPr>
        <p:txBody>
          <a:bodyPr/>
          <a:lstStyle>
            <a:lvl1pPr marL="0" indent="0">
              <a:buNone/>
              <a:defRPr>
                <a:gradFill>
                  <a:gsLst>
                    <a:gs pos="1250">
                      <a:schemeClr val="tx1"/>
                    </a:gs>
                    <a:gs pos="99000">
                      <a:schemeClr val="tx1"/>
                    </a:gs>
                  </a:gsLst>
                  <a:lin ang="5400000" scaled="0"/>
                </a:gradFill>
              </a:defRPr>
            </a:lvl1pPr>
            <a:lvl2pPr marL="0" indent="0">
              <a:buFontTx/>
              <a:buNone/>
              <a:defRPr sz="2000"/>
            </a:lvl2pPr>
            <a:lvl3pPr marL="228600" indent="0">
              <a:buNone/>
              <a:defRPr/>
            </a:lvl3pPr>
            <a:lvl4pPr marL="457200" indent="0">
              <a:buNone/>
              <a:defRPr/>
            </a:lvl4pPr>
            <a:lvl5pPr marL="685800" indent="0">
              <a:buNone/>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1531337368"/>
      </p:ext>
    </p:extLst>
  </p:cSld>
  <p:clrMapOvr>
    <a:overrideClrMapping bg1="lt1" tx1="dk1" bg2="lt2" tx2="dk2" accent1="accent1" accent2="accent2" accent3="accent3" accent4="accent4" accent5="accent5" accent6="accent6" hlink="hlink" folHlink="folHlink"/>
  </p:clrMapOvr>
  <p:transition>
    <p:fade/>
  </p:transition>
</p:sldLayout>
</file>

<file path=ppt/slideLayouts/slideLayout40.xml><?xml version="1.0" encoding="utf-8"?>
<p:sldLayout xmlns:a="http://schemas.openxmlformats.org/drawingml/2006/main" xmlns:r="http://schemas.openxmlformats.org/officeDocument/2006/relationships" xmlns:p="http://schemas.openxmlformats.org/presentationml/2006/main" preserve="1" userDrawn="1">
  <p:cSld name="Closing logo slide_color">
    <p:bg>
      <p:bgPr>
        <a:solidFill>
          <a:schemeClr val="accent1"/>
        </a:solidFill>
        <a:effectLst/>
      </p:bgPr>
    </p:bg>
    <p:spTree>
      <p:nvGrpSpPr>
        <p:cNvPr id="1" name=""/>
        <p:cNvGrpSpPr/>
        <p:nvPr/>
      </p:nvGrpSpPr>
      <p:grpSpPr>
        <a:xfrm>
          <a:off x="0" y="0"/>
          <a:ext cx="0" cy="0"/>
          <a:chOff x="0" y="0"/>
          <a:chExt cx="0" cy="0"/>
        </a:xfrm>
      </p:grpSpPr>
      <p:sp>
        <p:nvSpPr>
          <p:cNvPr id="2" name="Text Box 3"/>
          <p:cNvSpPr txBox="1">
            <a:spLocks noChangeArrowheads="1"/>
          </p:cNvSpPr>
          <p:nvPr userDrawn="1"/>
        </p:nvSpPr>
        <p:spPr bwMode="blackWhite">
          <a:xfrm>
            <a:off x="274638" y="6294476"/>
            <a:ext cx="11887199" cy="403187"/>
          </a:xfrm>
          <a:prstGeom prst="rect">
            <a:avLst/>
          </a:prstGeom>
          <a:noFill/>
          <a:ln w="12700">
            <a:noFill/>
            <a:miter lim="800000"/>
            <a:headEnd type="none" w="sm" len="sm"/>
            <a:tailEnd type="none" w="sm" len="sm"/>
          </a:ln>
          <a:effectLst/>
        </p:spPr>
        <p:txBody>
          <a:bodyPr vert="horz" wrap="square" lIns="182880" tIns="146304" rIns="182880" bIns="146304" numCol="1" anchor="t" anchorCtr="0" compatLnSpc="1">
            <a:prstTxWarp prst="textNoShape">
              <a:avLst/>
            </a:prstTxWarp>
            <a:spAutoFit/>
          </a:bodyPr>
          <a:lstStyle/>
          <a:p>
            <a:pPr defTabSz="932290" eaLnBrk="0" hangingPunct="0"/>
            <a:r>
              <a:rPr lang="en-US" sz="700" dirty="0">
                <a:gradFill>
                  <a:gsLst>
                    <a:gs pos="0">
                      <a:schemeClr val="tx1"/>
                    </a:gs>
                    <a:gs pos="100000">
                      <a:schemeClr val="tx1"/>
                    </a:gs>
                  </a:gsLst>
                  <a:lin ang="5400000" scaled="0"/>
                </a:gradFill>
                <a:cs typeface="Segoe UI" pitchFamily="34" charset="0"/>
              </a:rPr>
              <a:t>© 2016 Microsoft Corporation. All rights reserved. </a:t>
            </a:r>
          </a:p>
        </p:txBody>
      </p:sp>
      <p:pic>
        <p:nvPicPr>
          <p:cNvPr id="5" name="Picture 4"/>
          <p:cNvPicPr>
            <a:picLocks noChangeAspect="1"/>
          </p:cNvPicPr>
          <p:nvPr userDrawn="1"/>
        </p:nvPicPr>
        <p:blipFill rotWithShape="1">
          <a:blip r:embed="rId2" cstate="screen">
            <a:extLst>
              <a:ext uri="{28A0092B-C50C-407E-A947-70E740481C1C}">
                <a14:useLocalDpi xmlns:a14="http://schemas.microsoft.com/office/drawing/2010/main"/>
              </a:ext>
            </a:extLst>
          </a:blip>
          <a:srcRect b="1380"/>
          <a:stretch/>
        </p:blipFill>
        <p:spPr bwMode="invGray">
          <a:xfrm>
            <a:off x="457200" y="479425"/>
            <a:ext cx="1449939" cy="306604"/>
          </a:xfrm>
          <a:prstGeom prst="rect">
            <a:avLst/>
          </a:prstGeom>
        </p:spPr>
      </p:pic>
    </p:spTree>
    <p:extLst>
      <p:ext uri="{BB962C8B-B14F-4D97-AF65-F5344CB8AC3E}">
        <p14:creationId xmlns:p14="http://schemas.microsoft.com/office/powerpoint/2010/main" val="1688799667"/>
      </p:ext>
    </p:extLst>
  </p:cSld>
  <p:clrMapOvr>
    <a:overrideClrMapping bg1="dk1" tx1="lt1" bg2="dk2" tx2="lt2" accent1="accent1" accent2="accent2" accent3="accent3" accent4="accent4" accent5="accent5" accent6="accent6" hlink="hlink" folHlink="folHlink"/>
  </p:clrMapOvr>
  <p:transition>
    <p:fade/>
  </p:transition>
</p:sldLayout>
</file>

<file path=ppt/slideLayouts/slideLayout41.xml><?xml version="1.0" encoding="utf-8"?>
<p:sldLayout xmlns:a="http://schemas.openxmlformats.org/drawingml/2006/main" xmlns:r="http://schemas.openxmlformats.org/officeDocument/2006/relationships" xmlns:p="http://schemas.openxmlformats.org/presentationml/2006/main" preserve="1" userDrawn="1">
  <p:cSld name="Black Notes slide Layout">
    <p:bg bwMode="black">
      <p:bgPr>
        <a:solidFill>
          <a:srgbClr val="000000"/>
        </a:solidFill>
        <a:effectLst/>
      </p:bgPr>
    </p:bg>
    <p:spTree>
      <p:nvGrpSpPr>
        <p:cNvPr id="1" name=""/>
        <p:cNvGrpSpPr/>
        <p:nvPr/>
      </p:nvGrpSpPr>
      <p:grpSpPr>
        <a:xfrm>
          <a:off x="0" y="0"/>
          <a:ext cx="0" cy="0"/>
          <a:chOff x="0" y="0"/>
          <a:chExt cx="0" cy="0"/>
        </a:xfrm>
      </p:grpSpPr>
      <p:sp>
        <p:nvSpPr>
          <p:cNvPr id="6" name="Text Placeholder 5"/>
          <p:cNvSpPr>
            <a:spLocks noGrp="1"/>
          </p:cNvSpPr>
          <p:nvPr>
            <p:ph type="body" sz="quarter" idx="10" hasCustomPrompt="1"/>
          </p:nvPr>
        </p:nvSpPr>
        <p:spPr bwMode="white">
          <a:xfrm>
            <a:off x="274638" y="1212850"/>
            <a:ext cx="11887200" cy="2443746"/>
          </a:xfrm>
          <a:prstGeom prst="rect">
            <a:avLst/>
          </a:prstGeom>
        </p:spPr>
        <p:txBody>
          <a:bodyPr/>
          <a:lstStyle>
            <a:lvl1pPr marL="290513" indent="-290513">
              <a:buClr>
                <a:schemeClr val="tx1"/>
              </a:buClr>
              <a:buSzPct val="90000"/>
              <a:buFont typeface="Arial" pitchFamily="34" charset="0"/>
              <a:buChar char="•"/>
              <a:defRPr sz="3600">
                <a:gradFill>
                  <a:gsLst>
                    <a:gs pos="1250">
                      <a:schemeClr val="tx1"/>
                    </a:gs>
                    <a:gs pos="100000">
                      <a:schemeClr val="tx1"/>
                    </a:gs>
                  </a:gsLst>
                  <a:lin ang="5400000" scaled="0"/>
                </a:gradFill>
                <a:latin typeface="Segoe UI" pitchFamily="34" charset="0"/>
                <a:ea typeface="Segoe UI" pitchFamily="34" charset="0"/>
                <a:cs typeface="Segoe UI" pitchFamily="34" charset="0"/>
              </a:defRPr>
            </a:lvl1pPr>
            <a:lvl2pPr marL="571500" indent="-280988">
              <a:buClr>
                <a:schemeClr val="tx1"/>
              </a:buClr>
              <a:buSzPct val="90000"/>
              <a:buFont typeface="Arial" pitchFamily="34" charset="0"/>
              <a:buChar char="•"/>
              <a:defRPr sz="3200">
                <a:gradFill>
                  <a:gsLst>
                    <a:gs pos="1250">
                      <a:schemeClr val="tx1"/>
                    </a:gs>
                    <a:gs pos="100000">
                      <a:schemeClr val="tx1"/>
                    </a:gs>
                  </a:gsLst>
                  <a:lin ang="5400000" scaled="0"/>
                </a:gradFill>
                <a:latin typeface="Segoe UI" pitchFamily="34" charset="0"/>
                <a:ea typeface="Segoe UI" pitchFamily="34" charset="0"/>
                <a:cs typeface="Segoe UI" pitchFamily="34" charset="0"/>
              </a:defRPr>
            </a:lvl2pPr>
            <a:lvl3pPr marL="862013" indent="-290513">
              <a:buClr>
                <a:schemeClr val="tx1"/>
              </a:buClr>
              <a:buSzPct val="90000"/>
              <a:buFont typeface="Arial" pitchFamily="34" charset="0"/>
              <a:buChar char="•"/>
              <a:defRPr sz="2800">
                <a:gradFill>
                  <a:gsLst>
                    <a:gs pos="1250">
                      <a:schemeClr val="tx1"/>
                    </a:gs>
                    <a:gs pos="100000">
                      <a:schemeClr val="tx1"/>
                    </a:gs>
                  </a:gsLst>
                  <a:lin ang="5400000" scaled="0"/>
                </a:gradFill>
                <a:latin typeface="Segoe UI" pitchFamily="34" charset="0"/>
                <a:ea typeface="Segoe UI" pitchFamily="34" charset="0"/>
                <a:cs typeface="Segoe UI" pitchFamily="34" charset="0"/>
              </a:defRPr>
            </a:lvl3pPr>
            <a:lvl4pPr marL="1090613" indent="-228600">
              <a:buClr>
                <a:schemeClr val="tx1"/>
              </a:buClr>
              <a:buSzPct val="90000"/>
              <a:buFont typeface="Arial" pitchFamily="34" charset="0"/>
              <a:buChar char="•"/>
              <a:defRPr sz="2400">
                <a:gradFill>
                  <a:gsLst>
                    <a:gs pos="1250">
                      <a:schemeClr val="tx1"/>
                    </a:gs>
                    <a:gs pos="100000">
                      <a:schemeClr val="tx1"/>
                    </a:gs>
                  </a:gsLst>
                  <a:lin ang="5400000" scaled="0"/>
                </a:gradFill>
                <a:latin typeface="Segoe UI" pitchFamily="34" charset="0"/>
                <a:ea typeface="Segoe UI" pitchFamily="34" charset="0"/>
                <a:cs typeface="Segoe UI" pitchFamily="34" charset="0"/>
              </a:defRPr>
            </a:lvl4pPr>
            <a:lvl5pPr marL="1319213" indent="-228600">
              <a:buClr>
                <a:schemeClr val="tx1"/>
              </a:buClr>
              <a:buSzPct val="90000"/>
              <a:buFont typeface="Arial" pitchFamily="34" charset="0"/>
              <a:buChar char="•"/>
              <a:defRPr sz="2000">
                <a:gradFill>
                  <a:gsLst>
                    <a:gs pos="1250">
                      <a:schemeClr val="tx1"/>
                    </a:gs>
                    <a:gs pos="100000">
                      <a:schemeClr val="tx1"/>
                    </a:gs>
                  </a:gsLst>
                  <a:lin ang="5400000" scaled="0"/>
                </a:gradFill>
                <a:latin typeface="Segoe UI" pitchFamily="34" charset="0"/>
                <a:ea typeface="Segoe UI" pitchFamily="34" charset="0"/>
                <a:cs typeface="Segoe UI" pitchFamily="34" charset="0"/>
              </a:defRPr>
            </a:lvl5pPr>
          </a:lstStyle>
          <a:p>
            <a:pPr lvl="0"/>
            <a:r>
              <a:rPr lang="en-US" dirty="0"/>
              <a:t>Use this Layout for Speaker Notes slides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6"/>
          <p:cNvSpPr>
            <a:spLocks noGrp="1"/>
          </p:cNvSpPr>
          <p:nvPr>
            <p:ph type="body" sz="quarter" idx="11" hasCustomPrompt="1"/>
          </p:nvPr>
        </p:nvSpPr>
        <p:spPr>
          <a:xfrm>
            <a:off x="1" y="6363076"/>
            <a:ext cx="12436476" cy="631450"/>
          </a:xfrm>
          <a:prstGeom prst="rect">
            <a:avLst/>
          </a:prstGeom>
          <a:solidFill>
            <a:srgbClr val="FFFF99"/>
          </a:solidFill>
        </p:spPr>
        <p:txBody>
          <a:bodyPr wrap="square" lIns="155457" tIns="77729" rIns="155457" bIns="77729" anchor="b" anchorCtr="0">
            <a:noAutofit/>
          </a:bodyPr>
          <a:lstStyle>
            <a:lvl1pPr algn="r">
              <a:buFont typeface="Arial" pitchFamily="34" charset="0"/>
              <a:buNone/>
              <a:defRPr sz="3700" spc="-51" baseline="0">
                <a:gradFill>
                  <a:gsLst>
                    <a:gs pos="0">
                      <a:srgbClr val="000000"/>
                    </a:gs>
                    <a:gs pos="100000">
                      <a:srgbClr val="000000"/>
                    </a:gs>
                  </a:gsLst>
                  <a:lin ang="5400000" scaled="0"/>
                </a:gradFill>
                <a:effectLst/>
                <a:latin typeface="Segoe UI" pitchFamily="34" charset="0"/>
                <a:ea typeface="Segoe UI" pitchFamily="34" charset="0"/>
                <a:cs typeface="Segoe UI" pitchFamily="34" charset="0"/>
              </a:defRPr>
            </a:lvl1pPr>
          </a:lstStyle>
          <a:p>
            <a:pPr lvl="0"/>
            <a:r>
              <a:rPr lang="en-US" dirty="0"/>
              <a:t>Next:</a:t>
            </a:r>
          </a:p>
        </p:txBody>
      </p:sp>
      <p:sp>
        <p:nvSpPr>
          <p:cNvPr id="3" name="Title 2"/>
          <p:cNvSpPr>
            <a:spLocks noGrp="1"/>
          </p:cNvSpPr>
          <p:nvPr>
            <p:ph type="title"/>
          </p:nvPr>
        </p:nvSpPr>
        <p:spPr bwMode="white"/>
        <p:txBody>
          <a:bodyPr/>
          <a:lstStyle>
            <a:lvl1pPr>
              <a:defRPr>
                <a:gradFill>
                  <a:gsLst>
                    <a:gs pos="1250">
                      <a:schemeClr val="tx1"/>
                    </a:gs>
                    <a:gs pos="100000">
                      <a:schemeClr val="tx1"/>
                    </a:gs>
                  </a:gsLst>
                  <a:lin ang="5400000" scaled="0"/>
                </a:gradFill>
                <a:latin typeface="Segoe UI" pitchFamily="34" charset="0"/>
                <a:ea typeface="Segoe UI" pitchFamily="34" charset="0"/>
                <a:cs typeface="Segoe UI" pitchFamily="34" charset="0"/>
              </a:defRPr>
            </a:lvl1pPr>
          </a:lstStyle>
          <a:p>
            <a:r>
              <a:rPr lang="en-US"/>
              <a:t>Click to edit Master title style</a:t>
            </a:r>
            <a:endParaRPr lang="en-US" dirty="0"/>
          </a:p>
        </p:txBody>
      </p:sp>
    </p:spTree>
    <p:extLst>
      <p:ext uri="{BB962C8B-B14F-4D97-AF65-F5344CB8AC3E}">
        <p14:creationId xmlns:p14="http://schemas.microsoft.com/office/powerpoint/2010/main" val="2376427970"/>
      </p:ext>
    </p:extLst>
  </p:cSld>
  <p:clrMapOvr>
    <a:overrideClrMapping bg1="dk1" tx1="lt1" bg2="dk2" tx2="lt2" accent1="accent1" accent2="accent2" accent3="accent3" accent4="accent4" accent5="accent5" accent6="accent6" hlink="hlink" folHlink="folHlink"/>
  </p:clrMapOvr>
  <p:transition>
    <p:fade/>
  </p:transition>
</p:sldLayout>
</file>

<file path=ppt/slideLayouts/slideLayout42.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
        <p:nvSpPr>
          <p:cNvPr id="2" name="Footer Placeholder 1"/>
          <p:cNvSpPr>
            <a:spLocks noGrp="1"/>
          </p:cNvSpPr>
          <p:nvPr>
            <p:ph type="ftr" sz="quarter" idx="10"/>
          </p:nvPr>
        </p:nvSpPr>
        <p:spPr/>
        <p:txBody>
          <a:bodyPr/>
          <a:lstStyle>
            <a:lvl1pPr fontAlgn="base">
              <a:spcBef>
                <a:spcPct val="0"/>
              </a:spcBef>
              <a:spcAft>
                <a:spcPct val="0"/>
              </a:spcAft>
              <a:defRPr dirty="0" smtClean="0">
                <a:solidFill>
                  <a:srgbClr val="000000"/>
                </a:solidFill>
              </a:defRPr>
            </a:lvl1pPr>
          </a:lstStyle>
          <a:p>
            <a:pPr>
              <a:defRPr/>
            </a:pPr>
            <a:r>
              <a:rPr lang="en-US"/>
              <a:t>Microsoft Confidential</a:t>
            </a:r>
          </a:p>
        </p:txBody>
      </p:sp>
      <p:sp>
        <p:nvSpPr>
          <p:cNvPr id="3" name="Slide Number Placeholder 2"/>
          <p:cNvSpPr>
            <a:spLocks noGrp="1"/>
          </p:cNvSpPr>
          <p:nvPr>
            <p:ph type="sldNum" sz="quarter" idx="11"/>
          </p:nvPr>
        </p:nvSpPr>
        <p:spPr/>
        <p:txBody>
          <a:bodyPr/>
          <a:lstStyle>
            <a:lvl1pPr defTabSz="931684" fontAlgn="base">
              <a:spcBef>
                <a:spcPct val="0"/>
              </a:spcBef>
              <a:spcAft>
                <a:spcPct val="0"/>
              </a:spcAft>
              <a:defRPr smtClean="0">
                <a:solidFill>
                  <a:srgbClr val="000000"/>
                </a:solidFill>
              </a:defRPr>
            </a:lvl1pPr>
          </a:lstStyle>
          <a:p>
            <a:pPr>
              <a:defRPr/>
            </a:pPr>
            <a:fld id="{F8A0AC42-AA1D-4944-8D96-660DE70C7E1B}" type="slidenum">
              <a:rPr lang="en-US" smtClean="0"/>
              <a:pPr>
                <a:defRPr/>
              </a:pPr>
              <a:t>‹#›</a:t>
            </a:fld>
            <a:endParaRPr lang="en-US" dirty="0"/>
          </a:p>
        </p:txBody>
      </p:sp>
    </p:spTree>
    <p:extLst>
      <p:ext uri="{BB962C8B-B14F-4D97-AF65-F5344CB8AC3E}">
        <p14:creationId xmlns:p14="http://schemas.microsoft.com/office/powerpoint/2010/main" val="1165570738"/>
      </p:ext>
    </p:extLst>
  </p:cSld>
  <p:clrMapOvr>
    <a:overrideClrMapping bg1="lt1" tx1="dk1" bg2="lt2" tx2="dk2" accent1="accent1" accent2="accent2" accent3="accent3" accent4="accent4" accent5="accent5" accent6="accent6" hlink="hlink" folHlink="folHlink"/>
  </p:clrMapOvr>
  <p:transition spd="med">
    <p:fade/>
  </p:transition>
</p:sldLayout>
</file>

<file path=ppt/slideLayouts/slideLayout43.xml><?xml version="1.0" encoding="utf-8"?>
<p:sldLayout xmlns:a="http://schemas.openxmlformats.org/drawingml/2006/main" xmlns:r="http://schemas.openxmlformats.org/officeDocument/2006/relationships" xmlns:p="http://schemas.openxmlformats.org/presentationml/2006/main" preserve="1" userDrawn="1">
  <p:cSld name="Pattern Layout">
    <p:spTree>
      <p:nvGrpSpPr>
        <p:cNvPr id="1" name=""/>
        <p:cNvGrpSpPr/>
        <p:nvPr/>
      </p:nvGrpSpPr>
      <p:grpSpPr>
        <a:xfrm>
          <a:off x="0" y="0"/>
          <a:ext cx="0" cy="0"/>
          <a:chOff x="0" y="0"/>
          <a:chExt cx="0" cy="0"/>
        </a:xfrm>
      </p:grpSpPr>
      <p:grpSp>
        <p:nvGrpSpPr>
          <p:cNvPr id="4" name="Group 2439"/>
          <p:cNvGrpSpPr/>
          <p:nvPr userDrawn="1"/>
        </p:nvGrpSpPr>
        <p:grpSpPr>
          <a:xfrm>
            <a:off x="75133" y="63501"/>
            <a:ext cx="12348642" cy="3429000"/>
            <a:chOff x="75133" y="63500"/>
            <a:chExt cx="12348642" cy="3429000"/>
          </a:xfrm>
        </p:grpSpPr>
        <p:grpSp>
          <p:nvGrpSpPr>
            <p:cNvPr id="5" name="Group 1364"/>
            <p:cNvGrpSpPr>
              <a:grpSpLocks noChangeAspect="1"/>
            </p:cNvGrpSpPr>
            <p:nvPr/>
          </p:nvGrpSpPr>
          <p:grpSpPr>
            <a:xfrm>
              <a:off x="75133" y="63500"/>
              <a:ext cx="6198230" cy="3429000"/>
              <a:chOff x="88900" y="16253"/>
              <a:chExt cx="12361342" cy="6838572"/>
            </a:xfrm>
          </p:grpSpPr>
          <p:sp>
            <p:nvSpPr>
              <p:cNvPr id="643" name="Freeform 5"/>
              <p:cNvSpPr>
                <a:spLocks/>
              </p:cNvSpPr>
              <p:nvPr/>
            </p:nvSpPr>
            <p:spPr bwMode="auto">
              <a:xfrm>
                <a:off x="12010713" y="532070"/>
                <a:ext cx="132640" cy="366707"/>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644" name="Freeform 20"/>
              <p:cNvSpPr>
                <a:spLocks noEditPoints="1"/>
              </p:cNvSpPr>
              <p:nvPr/>
            </p:nvSpPr>
            <p:spPr bwMode="auto">
              <a:xfrm>
                <a:off x="8771670" y="532070"/>
                <a:ext cx="252274" cy="379712"/>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645" name="Freeform 7"/>
              <p:cNvSpPr>
                <a:spLocks/>
              </p:cNvSpPr>
              <p:nvPr/>
            </p:nvSpPr>
            <p:spPr bwMode="auto">
              <a:xfrm>
                <a:off x="9062450" y="532070"/>
                <a:ext cx="132640" cy="36670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646" name="Freeform 8"/>
              <p:cNvSpPr>
                <a:spLocks/>
              </p:cNvSpPr>
              <p:nvPr/>
            </p:nvSpPr>
            <p:spPr bwMode="auto">
              <a:xfrm>
                <a:off x="9309524" y="532070"/>
                <a:ext cx="130038" cy="366708"/>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647" name="Freeform 13"/>
              <p:cNvSpPr>
                <a:spLocks/>
              </p:cNvSpPr>
              <p:nvPr/>
            </p:nvSpPr>
            <p:spPr bwMode="auto">
              <a:xfrm>
                <a:off x="9548793" y="532070"/>
                <a:ext cx="135241" cy="36670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648" name="Freeform 16"/>
              <p:cNvSpPr>
                <a:spLocks noEditPoints="1"/>
              </p:cNvSpPr>
              <p:nvPr/>
            </p:nvSpPr>
            <p:spPr bwMode="auto">
              <a:xfrm>
                <a:off x="9741250" y="519066"/>
                <a:ext cx="252274" cy="379712"/>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649" name="Freeform 23"/>
              <p:cNvSpPr>
                <a:spLocks/>
              </p:cNvSpPr>
              <p:nvPr/>
            </p:nvSpPr>
            <p:spPr bwMode="auto">
              <a:xfrm>
                <a:off x="10063747" y="532070"/>
                <a:ext cx="135241" cy="366708"/>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650" name="Freeform 29"/>
              <p:cNvSpPr>
                <a:spLocks/>
              </p:cNvSpPr>
              <p:nvPr/>
            </p:nvSpPr>
            <p:spPr bwMode="auto">
              <a:xfrm>
                <a:off x="10550089" y="532070"/>
                <a:ext cx="135241" cy="366708"/>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651" name="Freeform 32"/>
              <p:cNvSpPr>
                <a:spLocks noEditPoints="1"/>
              </p:cNvSpPr>
              <p:nvPr/>
            </p:nvSpPr>
            <p:spPr bwMode="auto">
              <a:xfrm>
                <a:off x="10745147" y="519066"/>
                <a:ext cx="249673" cy="379712"/>
              </a:xfrm>
              <a:custGeom>
                <a:avLst/>
                <a:gdLst>
                  <a:gd name="T0" fmla="*/ 34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4 w 69"/>
                  <a:gd name="T15" fmla="*/ 104 h 104"/>
                  <a:gd name="T16" fmla="*/ 35 w 69"/>
                  <a:gd name="T17" fmla="*/ 13 h 104"/>
                  <a:gd name="T18" fmla="*/ 17 w 69"/>
                  <a:gd name="T19" fmla="*/ 53 h 104"/>
                  <a:gd name="T20" fmla="*/ 35 w 69"/>
                  <a:gd name="T21" fmla="*/ 91 h 104"/>
                  <a:gd name="T22" fmla="*/ 53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4"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4" y="100"/>
                      <a:pt x="45" y="104"/>
                      <a:pt x="34" y="104"/>
                    </a:cubicBezTo>
                    <a:close/>
                    <a:moveTo>
                      <a:pt x="35" y="13"/>
                    </a:moveTo>
                    <a:cubicBezTo>
                      <a:pt x="23" y="13"/>
                      <a:pt x="17" y="26"/>
                      <a:pt x="17" y="53"/>
                    </a:cubicBezTo>
                    <a:cubicBezTo>
                      <a:pt x="17" y="78"/>
                      <a:pt x="23" y="91"/>
                      <a:pt x="35" y="91"/>
                    </a:cubicBezTo>
                    <a:cubicBezTo>
                      <a:pt x="47" y="91"/>
                      <a:pt x="53" y="78"/>
                      <a:pt x="53" y="53"/>
                    </a:cubicBezTo>
                    <a:cubicBezTo>
                      <a:pt x="53" y="26"/>
                      <a:pt x="47" y="13"/>
                      <a:pt x="35" y="13"/>
                    </a:cubicBez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652" name="Freeform 17"/>
              <p:cNvSpPr>
                <a:spLocks/>
              </p:cNvSpPr>
              <p:nvPr/>
            </p:nvSpPr>
            <p:spPr bwMode="auto">
              <a:xfrm>
                <a:off x="11044527" y="532070"/>
                <a:ext cx="130038" cy="366708"/>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653" name="Freeform 18"/>
              <p:cNvSpPr>
                <a:spLocks noEditPoints="1"/>
              </p:cNvSpPr>
              <p:nvPr/>
            </p:nvSpPr>
            <p:spPr bwMode="auto">
              <a:xfrm>
                <a:off x="11231782" y="519066"/>
                <a:ext cx="252274" cy="379712"/>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654" name="Freeform 19"/>
              <p:cNvSpPr>
                <a:spLocks/>
              </p:cNvSpPr>
              <p:nvPr/>
            </p:nvSpPr>
            <p:spPr bwMode="auto">
              <a:xfrm>
                <a:off x="11530871" y="532070"/>
                <a:ext cx="135241" cy="36670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655" name="Freeform 20"/>
              <p:cNvSpPr>
                <a:spLocks noEditPoints="1"/>
              </p:cNvSpPr>
              <p:nvPr/>
            </p:nvSpPr>
            <p:spPr bwMode="auto">
              <a:xfrm>
                <a:off x="11720727" y="519066"/>
                <a:ext cx="252274" cy="379712"/>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656" name="Freeform 5"/>
              <p:cNvSpPr>
                <a:spLocks/>
              </p:cNvSpPr>
              <p:nvPr/>
            </p:nvSpPr>
            <p:spPr bwMode="auto">
              <a:xfrm>
                <a:off x="12010713" y="29257"/>
                <a:ext cx="132640" cy="366707"/>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657" name="Freeform 9"/>
              <p:cNvSpPr>
                <a:spLocks noEditPoints="1"/>
              </p:cNvSpPr>
              <p:nvPr/>
            </p:nvSpPr>
            <p:spPr bwMode="auto">
              <a:xfrm>
                <a:off x="12197968" y="24056"/>
                <a:ext cx="252274" cy="379712"/>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7 w 69"/>
                  <a:gd name="T19" fmla="*/ 54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7" y="27"/>
                      <a:pt x="17" y="54"/>
                    </a:cubicBezTo>
                    <a:cubicBezTo>
                      <a:pt x="17" y="79"/>
                      <a:pt x="23" y="91"/>
                      <a:pt x="35" y="91"/>
                    </a:cubicBezTo>
                    <a:cubicBezTo>
                      <a:pt x="46" y="91"/>
                      <a:pt x="52" y="79"/>
                      <a:pt x="52" y="53"/>
                    </a:cubicBezTo>
                    <a:cubicBezTo>
                      <a:pt x="52" y="26"/>
                      <a:pt x="47" y="13"/>
                      <a:pt x="35" y="13"/>
                    </a:cubicBez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658" name="Freeform 20"/>
              <p:cNvSpPr>
                <a:spLocks noEditPoints="1"/>
              </p:cNvSpPr>
              <p:nvPr/>
            </p:nvSpPr>
            <p:spPr bwMode="auto">
              <a:xfrm>
                <a:off x="8771670" y="29257"/>
                <a:ext cx="252274" cy="379712"/>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659" name="Freeform 7"/>
              <p:cNvSpPr>
                <a:spLocks/>
              </p:cNvSpPr>
              <p:nvPr/>
            </p:nvSpPr>
            <p:spPr bwMode="auto">
              <a:xfrm>
                <a:off x="9062450" y="29257"/>
                <a:ext cx="132640" cy="36670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660" name="Freeform 8"/>
              <p:cNvSpPr>
                <a:spLocks/>
              </p:cNvSpPr>
              <p:nvPr/>
            </p:nvSpPr>
            <p:spPr bwMode="auto">
              <a:xfrm>
                <a:off x="9309524" y="29257"/>
                <a:ext cx="130038" cy="366708"/>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661" name="Freeform 13"/>
              <p:cNvSpPr>
                <a:spLocks/>
              </p:cNvSpPr>
              <p:nvPr/>
            </p:nvSpPr>
            <p:spPr bwMode="auto">
              <a:xfrm>
                <a:off x="9548793" y="29257"/>
                <a:ext cx="135241" cy="36670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662" name="Freeform 16"/>
              <p:cNvSpPr>
                <a:spLocks noEditPoints="1"/>
              </p:cNvSpPr>
              <p:nvPr/>
            </p:nvSpPr>
            <p:spPr bwMode="auto">
              <a:xfrm>
                <a:off x="9741250" y="16253"/>
                <a:ext cx="252274" cy="379712"/>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663" name="Freeform 23"/>
              <p:cNvSpPr>
                <a:spLocks/>
              </p:cNvSpPr>
              <p:nvPr/>
            </p:nvSpPr>
            <p:spPr bwMode="auto">
              <a:xfrm>
                <a:off x="10063747" y="29257"/>
                <a:ext cx="135241" cy="366708"/>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664" name="Freeform 24"/>
              <p:cNvSpPr>
                <a:spLocks/>
              </p:cNvSpPr>
              <p:nvPr/>
            </p:nvSpPr>
            <p:spPr bwMode="auto">
              <a:xfrm>
                <a:off x="10310819" y="29257"/>
                <a:ext cx="135241" cy="36670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665" name="Freeform 29"/>
              <p:cNvSpPr>
                <a:spLocks/>
              </p:cNvSpPr>
              <p:nvPr/>
            </p:nvSpPr>
            <p:spPr bwMode="auto">
              <a:xfrm>
                <a:off x="10550089" y="29257"/>
                <a:ext cx="135241" cy="366708"/>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666" name="Freeform 17"/>
              <p:cNvSpPr>
                <a:spLocks/>
              </p:cNvSpPr>
              <p:nvPr/>
            </p:nvSpPr>
            <p:spPr bwMode="auto">
              <a:xfrm>
                <a:off x="11044527" y="29257"/>
                <a:ext cx="130038" cy="366708"/>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667" name="Freeform 18"/>
              <p:cNvSpPr>
                <a:spLocks noEditPoints="1"/>
              </p:cNvSpPr>
              <p:nvPr/>
            </p:nvSpPr>
            <p:spPr bwMode="auto">
              <a:xfrm>
                <a:off x="11231782" y="16253"/>
                <a:ext cx="252274" cy="379712"/>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668" name="Freeform 19"/>
              <p:cNvSpPr>
                <a:spLocks/>
              </p:cNvSpPr>
              <p:nvPr/>
            </p:nvSpPr>
            <p:spPr bwMode="auto">
              <a:xfrm>
                <a:off x="11530871" y="29257"/>
                <a:ext cx="135241" cy="36670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669" name="Freeform 20"/>
              <p:cNvSpPr>
                <a:spLocks noEditPoints="1"/>
              </p:cNvSpPr>
              <p:nvPr/>
            </p:nvSpPr>
            <p:spPr bwMode="auto">
              <a:xfrm>
                <a:off x="11720727" y="16253"/>
                <a:ext cx="252274" cy="379712"/>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670" name="Freeform 20"/>
              <p:cNvSpPr>
                <a:spLocks noEditPoints="1"/>
              </p:cNvSpPr>
              <p:nvPr/>
            </p:nvSpPr>
            <p:spPr bwMode="auto">
              <a:xfrm>
                <a:off x="10265382" y="519066"/>
                <a:ext cx="252274" cy="379712"/>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671" name="Freeform 5"/>
              <p:cNvSpPr>
                <a:spLocks/>
              </p:cNvSpPr>
              <p:nvPr/>
            </p:nvSpPr>
            <p:spPr bwMode="auto">
              <a:xfrm>
                <a:off x="12256837" y="532070"/>
                <a:ext cx="132640" cy="366707"/>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672" name="Freeform 29"/>
              <p:cNvSpPr>
                <a:spLocks/>
              </p:cNvSpPr>
              <p:nvPr/>
            </p:nvSpPr>
            <p:spPr bwMode="auto">
              <a:xfrm>
                <a:off x="10797309" y="29257"/>
                <a:ext cx="135241" cy="366708"/>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673" name="Freeform 18"/>
              <p:cNvSpPr>
                <a:spLocks noEditPoints="1"/>
              </p:cNvSpPr>
              <p:nvPr/>
            </p:nvSpPr>
            <p:spPr bwMode="auto">
              <a:xfrm>
                <a:off x="500070" y="6373492"/>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674" name="Freeform 19"/>
              <p:cNvSpPr>
                <a:spLocks/>
              </p:cNvSpPr>
              <p:nvPr/>
            </p:nvSpPr>
            <p:spPr bwMode="auto">
              <a:xfrm>
                <a:off x="949340" y="63899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675" name="Freeform 7"/>
              <p:cNvSpPr>
                <a:spLocks/>
              </p:cNvSpPr>
              <p:nvPr/>
            </p:nvSpPr>
            <p:spPr bwMode="auto">
              <a:xfrm>
                <a:off x="1250256" y="6389976"/>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676" name="Freeform 8"/>
              <p:cNvSpPr>
                <a:spLocks/>
              </p:cNvSpPr>
              <p:nvPr/>
            </p:nvSpPr>
            <p:spPr bwMode="auto">
              <a:xfrm>
                <a:off x="1547875" y="63899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677" name="Freeform 13"/>
              <p:cNvSpPr>
                <a:spLocks/>
              </p:cNvSpPr>
              <p:nvPr/>
            </p:nvSpPr>
            <p:spPr bwMode="auto">
              <a:xfrm>
                <a:off x="1842196" y="63899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678" name="Freeform 23"/>
              <p:cNvSpPr>
                <a:spLocks/>
              </p:cNvSpPr>
              <p:nvPr/>
            </p:nvSpPr>
            <p:spPr bwMode="auto">
              <a:xfrm>
                <a:off x="2621113" y="63899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679" name="Freeform 24"/>
              <p:cNvSpPr>
                <a:spLocks/>
              </p:cNvSpPr>
              <p:nvPr/>
            </p:nvSpPr>
            <p:spPr bwMode="auto">
              <a:xfrm>
                <a:off x="2922029" y="63899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680" name="Freeform 29"/>
              <p:cNvSpPr>
                <a:spLocks/>
              </p:cNvSpPr>
              <p:nvPr/>
            </p:nvSpPr>
            <p:spPr bwMode="auto">
              <a:xfrm>
                <a:off x="3222945" y="63899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681" name="Freeform 17"/>
              <p:cNvSpPr>
                <a:spLocks/>
              </p:cNvSpPr>
              <p:nvPr/>
            </p:nvSpPr>
            <p:spPr bwMode="auto">
              <a:xfrm>
                <a:off x="3523861" y="63899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nvGrpSpPr>
              <p:cNvPr id="682" name="Group 740"/>
              <p:cNvGrpSpPr/>
              <p:nvPr/>
            </p:nvGrpSpPr>
            <p:grpSpPr>
              <a:xfrm>
                <a:off x="2143112" y="6384174"/>
                <a:ext cx="348520" cy="470651"/>
                <a:chOff x="7011958" y="-48945"/>
                <a:chExt cx="557213" cy="752475"/>
              </a:xfrm>
              <a:solidFill>
                <a:schemeClr val="tx1">
                  <a:alpha val="12000"/>
                </a:schemeClr>
              </a:solidFill>
            </p:grpSpPr>
            <p:sp>
              <p:nvSpPr>
                <p:cNvPr id="1277"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278"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grpSp>
            <p:nvGrpSpPr>
              <p:cNvPr id="683" name="Group 746"/>
              <p:cNvGrpSpPr/>
              <p:nvPr/>
            </p:nvGrpSpPr>
            <p:grpSpPr>
              <a:xfrm>
                <a:off x="4559759" y="6384174"/>
                <a:ext cx="348520" cy="470651"/>
                <a:chOff x="7011958" y="-48945"/>
                <a:chExt cx="557213" cy="752475"/>
              </a:xfrm>
              <a:solidFill>
                <a:schemeClr val="tx1">
                  <a:alpha val="7000"/>
                </a:schemeClr>
              </a:solidFill>
            </p:grpSpPr>
            <p:sp>
              <p:nvSpPr>
                <p:cNvPr id="1275"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276"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sp>
            <p:nvSpPr>
              <p:cNvPr id="684" name="Freeform 19"/>
              <p:cNvSpPr>
                <a:spLocks/>
              </p:cNvSpPr>
              <p:nvPr/>
            </p:nvSpPr>
            <p:spPr bwMode="auto">
              <a:xfrm>
                <a:off x="5037760" y="63899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685" name="Freeform 7"/>
              <p:cNvSpPr>
                <a:spLocks/>
              </p:cNvSpPr>
              <p:nvPr/>
            </p:nvSpPr>
            <p:spPr bwMode="auto">
              <a:xfrm>
                <a:off x="5338676" y="6389976"/>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686" name="Freeform 8"/>
              <p:cNvSpPr>
                <a:spLocks/>
              </p:cNvSpPr>
              <p:nvPr/>
            </p:nvSpPr>
            <p:spPr bwMode="auto">
              <a:xfrm>
                <a:off x="5636295" y="63899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687" name="Freeform 23"/>
              <p:cNvSpPr>
                <a:spLocks/>
              </p:cNvSpPr>
              <p:nvPr/>
            </p:nvSpPr>
            <p:spPr bwMode="auto">
              <a:xfrm>
                <a:off x="6408617" y="63899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688" name="Freeform 24"/>
              <p:cNvSpPr>
                <a:spLocks/>
              </p:cNvSpPr>
              <p:nvPr/>
            </p:nvSpPr>
            <p:spPr bwMode="auto">
              <a:xfrm>
                <a:off x="6709533" y="63899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689" name="Freeform 17"/>
              <p:cNvSpPr>
                <a:spLocks/>
              </p:cNvSpPr>
              <p:nvPr/>
            </p:nvSpPr>
            <p:spPr bwMode="auto">
              <a:xfrm>
                <a:off x="7010449" y="63899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690" name="Freeform 18"/>
              <p:cNvSpPr>
                <a:spLocks noEditPoints="1"/>
              </p:cNvSpPr>
              <p:nvPr/>
            </p:nvSpPr>
            <p:spPr bwMode="auto">
              <a:xfrm>
                <a:off x="7304770" y="6373492"/>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691" name="Freeform 20"/>
              <p:cNvSpPr>
                <a:spLocks noEditPoints="1"/>
              </p:cNvSpPr>
              <p:nvPr/>
            </p:nvSpPr>
            <p:spPr bwMode="auto">
              <a:xfrm>
                <a:off x="7754040" y="6373492"/>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nvGrpSpPr>
              <p:cNvPr id="692" name="Group 740"/>
              <p:cNvGrpSpPr/>
              <p:nvPr/>
            </p:nvGrpSpPr>
            <p:grpSpPr>
              <a:xfrm>
                <a:off x="5930616" y="6384174"/>
                <a:ext cx="348520" cy="470651"/>
                <a:chOff x="7011958" y="-48945"/>
                <a:chExt cx="557213" cy="752475"/>
              </a:xfrm>
              <a:solidFill>
                <a:schemeClr val="tx1">
                  <a:alpha val="12000"/>
                </a:schemeClr>
              </a:solidFill>
            </p:grpSpPr>
            <p:sp>
              <p:nvSpPr>
                <p:cNvPr id="1273"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274"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sp>
            <p:nvSpPr>
              <p:cNvPr id="693" name="Freeform 16"/>
              <p:cNvSpPr>
                <a:spLocks noEditPoints="1"/>
              </p:cNvSpPr>
              <p:nvPr/>
            </p:nvSpPr>
            <p:spPr bwMode="auto">
              <a:xfrm>
                <a:off x="9099463" y="6373492"/>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694" name="Freeform 16"/>
              <p:cNvSpPr>
                <a:spLocks noEditPoints="1"/>
              </p:cNvSpPr>
              <p:nvPr/>
            </p:nvSpPr>
            <p:spPr bwMode="auto">
              <a:xfrm>
                <a:off x="9846352" y="6373492"/>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695" name="Freeform 5"/>
              <p:cNvSpPr>
                <a:spLocks/>
              </p:cNvSpPr>
              <p:nvPr/>
            </p:nvSpPr>
            <p:spPr bwMode="auto">
              <a:xfrm>
                <a:off x="9548733" y="6389977"/>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696" name="Freeform 20"/>
              <p:cNvSpPr>
                <a:spLocks noEditPoints="1"/>
              </p:cNvSpPr>
              <p:nvPr/>
            </p:nvSpPr>
            <p:spPr bwMode="auto">
              <a:xfrm>
                <a:off x="10295622" y="6373492"/>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nvGrpSpPr>
              <p:cNvPr id="697" name="Group 746"/>
              <p:cNvGrpSpPr/>
              <p:nvPr/>
            </p:nvGrpSpPr>
            <p:grpSpPr>
              <a:xfrm>
                <a:off x="10744892" y="6384174"/>
                <a:ext cx="348520" cy="470651"/>
                <a:chOff x="7011958" y="-48945"/>
                <a:chExt cx="557213" cy="752475"/>
              </a:xfrm>
              <a:solidFill>
                <a:schemeClr val="tx1">
                  <a:alpha val="7000"/>
                </a:schemeClr>
              </a:solidFill>
            </p:grpSpPr>
            <p:sp>
              <p:nvSpPr>
                <p:cNvPr id="1271"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272"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sp>
            <p:nvSpPr>
              <p:cNvPr id="698" name="Freeform 18"/>
              <p:cNvSpPr>
                <a:spLocks noEditPoints="1"/>
              </p:cNvSpPr>
              <p:nvPr/>
            </p:nvSpPr>
            <p:spPr bwMode="auto">
              <a:xfrm>
                <a:off x="11701249" y="6373492"/>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699" name="Freeform 19"/>
              <p:cNvSpPr>
                <a:spLocks/>
              </p:cNvSpPr>
              <p:nvPr/>
            </p:nvSpPr>
            <p:spPr bwMode="auto">
              <a:xfrm>
                <a:off x="12150526" y="63899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nvGrpSpPr>
              <p:cNvPr id="700" name="Group 781"/>
              <p:cNvGrpSpPr/>
              <p:nvPr/>
            </p:nvGrpSpPr>
            <p:grpSpPr>
              <a:xfrm>
                <a:off x="520986" y="5766031"/>
                <a:ext cx="612096" cy="486108"/>
                <a:chOff x="9258271" y="-45770"/>
                <a:chExt cx="925513" cy="735013"/>
              </a:xfrm>
              <a:solidFill>
                <a:schemeClr val="bg2">
                  <a:alpha val="38000"/>
                </a:schemeClr>
              </a:solidFill>
            </p:grpSpPr>
            <p:sp>
              <p:nvSpPr>
                <p:cNvPr id="1261"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262"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263"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264"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265"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266"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267"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268"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269"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270"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sp>
            <p:nvSpPr>
              <p:cNvPr id="701" name="Freeform 21"/>
              <p:cNvSpPr>
                <a:spLocks noEditPoints="1"/>
              </p:cNvSpPr>
              <p:nvPr/>
            </p:nvSpPr>
            <p:spPr bwMode="auto">
              <a:xfrm>
                <a:off x="11222893" y="6396778"/>
                <a:ext cx="348875" cy="458047"/>
              </a:xfrm>
              <a:custGeom>
                <a:avLst/>
                <a:gdLst>
                  <a:gd name="T0" fmla="*/ 31 w 294"/>
                  <a:gd name="T1" fmla="*/ 386 h 386"/>
                  <a:gd name="T2" fmla="*/ 47 w 294"/>
                  <a:gd name="T3" fmla="*/ 284 h 386"/>
                  <a:gd name="T4" fmla="*/ 0 w 294"/>
                  <a:gd name="T5" fmla="*/ 284 h 386"/>
                  <a:gd name="T6" fmla="*/ 0 w 294"/>
                  <a:gd name="T7" fmla="*/ 219 h 386"/>
                  <a:gd name="T8" fmla="*/ 57 w 294"/>
                  <a:gd name="T9" fmla="*/ 219 h 386"/>
                  <a:gd name="T10" fmla="*/ 66 w 294"/>
                  <a:gd name="T11" fmla="*/ 162 h 386"/>
                  <a:gd name="T12" fmla="*/ 16 w 294"/>
                  <a:gd name="T13" fmla="*/ 162 h 386"/>
                  <a:gd name="T14" fmla="*/ 16 w 294"/>
                  <a:gd name="T15" fmla="*/ 98 h 386"/>
                  <a:gd name="T16" fmla="*/ 76 w 294"/>
                  <a:gd name="T17" fmla="*/ 98 h 386"/>
                  <a:gd name="T18" fmla="*/ 90 w 294"/>
                  <a:gd name="T19" fmla="*/ 0 h 386"/>
                  <a:gd name="T20" fmla="*/ 151 w 294"/>
                  <a:gd name="T21" fmla="*/ 0 h 386"/>
                  <a:gd name="T22" fmla="*/ 135 w 294"/>
                  <a:gd name="T23" fmla="*/ 98 h 386"/>
                  <a:gd name="T24" fmla="*/ 187 w 294"/>
                  <a:gd name="T25" fmla="*/ 98 h 386"/>
                  <a:gd name="T26" fmla="*/ 201 w 294"/>
                  <a:gd name="T27" fmla="*/ 0 h 386"/>
                  <a:gd name="T28" fmla="*/ 263 w 294"/>
                  <a:gd name="T29" fmla="*/ 0 h 386"/>
                  <a:gd name="T30" fmla="*/ 246 w 294"/>
                  <a:gd name="T31" fmla="*/ 98 h 386"/>
                  <a:gd name="T32" fmla="*/ 294 w 294"/>
                  <a:gd name="T33" fmla="*/ 98 h 386"/>
                  <a:gd name="T34" fmla="*/ 294 w 294"/>
                  <a:gd name="T35" fmla="*/ 162 h 386"/>
                  <a:gd name="T36" fmla="*/ 237 w 294"/>
                  <a:gd name="T37" fmla="*/ 162 h 386"/>
                  <a:gd name="T38" fmla="*/ 227 w 294"/>
                  <a:gd name="T39" fmla="*/ 219 h 386"/>
                  <a:gd name="T40" fmla="*/ 277 w 294"/>
                  <a:gd name="T41" fmla="*/ 219 h 386"/>
                  <a:gd name="T42" fmla="*/ 277 w 294"/>
                  <a:gd name="T43" fmla="*/ 284 h 386"/>
                  <a:gd name="T44" fmla="*/ 218 w 294"/>
                  <a:gd name="T45" fmla="*/ 284 h 386"/>
                  <a:gd name="T46" fmla="*/ 204 w 294"/>
                  <a:gd name="T47" fmla="*/ 386 h 386"/>
                  <a:gd name="T48" fmla="*/ 142 w 294"/>
                  <a:gd name="T49" fmla="*/ 386 h 386"/>
                  <a:gd name="T50" fmla="*/ 159 w 294"/>
                  <a:gd name="T51" fmla="*/ 284 h 386"/>
                  <a:gd name="T52" fmla="*/ 106 w 294"/>
                  <a:gd name="T53" fmla="*/ 284 h 386"/>
                  <a:gd name="T54" fmla="*/ 92 w 294"/>
                  <a:gd name="T55" fmla="*/ 386 h 386"/>
                  <a:gd name="T56" fmla="*/ 31 w 294"/>
                  <a:gd name="T57" fmla="*/ 386 h 386"/>
                  <a:gd name="T58" fmla="*/ 168 w 294"/>
                  <a:gd name="T59" fmla="*/ 219 h 386"/>
                  <a:gd name="T60" fmla="*/ 177 w 294"/>
                  <a:gd name="T61" fmla="*/ 162 h 386"/>
                  <a:gd name="T62" fmla="*/ 125 w 294"/>
                  <a:gd name="T63" fmla="*/ 162 h 386"/>
                  <a:gd name="T64" fmla="*/ 118 w 294"/>
                  <a:gd name="T65" fmla="*/ 219 h 386"/>
                  <a:gd name="T66" fmla="*/ 168 w 294"/>
                  <a:gd name="T67" fmla="*/ 219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94" h="386">
                    <a:moveTo>
                      <a:pt x="31" y="386"/>
                    </a:moveTo>
                    <a:lnTo>
                      <a:pt x="47" y="284"/>
                    </a:lnTo>
                    <a:lnTo>
                      <a:pt x="0" y="284"/>
                    </a:lnTo>
                    <a:lnTo>
                      <a:pt x="0" y="219"/>
                    </a:lnTo>
                    <a:lnTo>
                      <a:pt x="57" y="219"/>
                    </a:lnTo>
                    <a:lnTo>
                      <a:pt x="66" y="162"/>
                    </a:lnTo>
                    <a:lnTo>
                      <a:pt x="16" y="162"/>
                    </a:lnTo>
                    <a:lnTo>
                      <a:pt x="16" y="98"/>
                    </a:lnTo>
                    <a:lnTo>
                      <a:pt x="76" y="98"/>
                    </a:lnTo>
                    <a:lnTo>
                      <a:pt x="90" y="0"/>
                    </a:lnTo>
                    <a:lnTo>
                      <a:pt x="151" y="0"/>
                    </a:lnTo>
                    <a:lnTo>
                      <a:pt x="135" y="98"/>
                    </a:lnTo>
                    <a:lnTo>
                      <a:pt x="187" y="98"/>
                    </a:lnTo>
                    <a:lnTo>
                      <a:pt x="201" y="0"/>
                    </a:lnTo>
                    <a:lnTo>
                      <a:pt x="263" y="0"/>
                    </a:lnTo>
                    <a:lnTo>
                      <a:pt x="246" y="98"/>
                    </a:lnTo>
                    <a:lnTo>
                      <a:pt x="294" y="98"/>
                    </a:lnTo>
                    <a:lnTo>
                      <a:pt x="294" y="162"/>
                    </a:lnTo>
                    <a:lnTo>
                      <a:pt x="237" y="162"/>
                    </a:lnTo>
                    <a:lnTo>
                      <a:pt x="227" y="219"/>
                    </a:lnTo>
                    <a:lnTo>
                      <a:pt x="277" y="219"/>
                    </a:lnTo>
                    <a:lnTo>
                      <a:pt x="277" y="284"/>
                    </a:lnTo>
                    <a:lnTo>
                      <a:pt x="218" y="284"/>
                    </a:lnTo>
                    <a:lnTo>
                      <a:pt x="204" y="386"/>
                    </a:lnTo>
                    <a:lnTo>
                      <a:pt x="142" y="386"/>
                    </a:lnTo>
                    <a:lnTo>
                      <a:pt x="159" y="284"/>
                    </a:lnTo>
                    <a:lnTo>
                      <a:pt x="106" y="284"/>
                    </a:lnTo>
                    <a:lnTo>
                      <a:pt x="92" y="386"/>
                    </a:lnTo>
                    <a:lnTo>
                      <a:pt x="31" y="386"/>
                    </a:lnTo>
                    <a:close/>
                    <a:moveTo>
                      <a:pt x="168" y="219"/>
                    </a:moveTo>
                    <a:lnTo>
                      <a:pt x="177" y="162"/>
                    </a:lnTo>
                    <a:lnTo>
                      <a:pt x="125" y="162"/>
                    </a:lnTo>
                    <a:lnTo>
                      <a:pt x="118" y="219"/>
                    </a:lnTo>
                    <a:lnTo>
                      <a:pt x="168" y="219"/>
                    </a:lnTo>
                    <a:close/>
                  </a:path>
                </a:pathLst>
              </a:custGeom>
              <a:solidFill>
                <a:schemeClr val="tx1">
                  <a:alpha val="11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nvGrpSpPr>
              <p:cNvPr id="702" name="Group 781"/>
              <p:cNvGrpSpPr/>
              <p:nvPr/>
            </p:nvGrpSpPr>
            <p:grpSpPr>
              <a:xfrm>
                <a:off x="3818182" y="6368717"/>
                <a:ext cx="612096" cy="486108"/>
                <a:chOff x="9258271" y="-45770"/>
                <a:chExt cx="925513" cy="735013"/>
              </a:xfrm>
              <a:solidFill>
                <a:schemeClr val="accent4">
                  <a:lumMod val="20000"/>
                  <a:lumOff val="80000"/>
                  <a:alpha val="38000"/>
                </a:schemeClr>
              </a:solidFill>
            </p:grpSpPr>
            <p:sp>
              <p:nvSpPr>
                <p:cNvPr id="1251"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252"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253"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254"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255"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256"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257"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258"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259"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260"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sp>
            <p:nvSpPr>
              <p:cNvPr id="703" name="Freeform 23"/>
              <p:cNvSpPr>
                <a:spLocks/>
              </p:cNvSpPr>
              <p:nvPr/>
            </p:nvSpPr>
            <p:spPr bwMode="auto">
              <a:xfrm>
                <a:off x="8203310" y="63899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704" name="Freeform 24"/>
              <p:cNvSpPr>
                <a:spLocks/>
              </p:cNvSpPr>
              <p:nvPr/>
            </p:nvSpPr>
            <p:spPr bwMode="auto">
              <a:xfrm>
                <a:off x="8504226" y="63899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705" name="Freeform 17"/>
              <p:cNvSpPr>
                <a:spLocks/>
              </p:cNvSpPr>
              <p:nvPr/>
            </p:nvSpPr>
            <p:spPr bwMode="auto">
              <a:xfrm>
                <a:off x="8805142" y="63899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706" name="Freeform 19"/>
              <p:cNvSpPr>
                <a:spLocks/>
              </p:cNvSpPr>
              <p:nvPr/>
            </p:nvSpPr>
            <p:spPr bwMode="auto">
              <a:xfrm>
                <a:off x="10133916" y="57872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707" name="Freeform 7"/>
              <p:cNvSpPr>
                <a:spLocks/>
              </p:cNvSpPr>
              <p:nvPr/>
            </p:nvSpPr>
            <p:spPr bwMode="auto">
              <a:xfrm>
                <a:off x="10430348" y="5787290"/>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708" name="Freeform 8"/>
              <p:cNvSpPr>
                <a:spLocks/>
              </p:cNvSpPr>
              <p:nvPr/>
            </p:nvSpPr>
            <p:spPr bwMode="auto">
              <a:xfrm>
                <a:off x="10723483" y="57872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709" name="Freeform 13"/>
              <p:cNvSpPr>
                <a:spLocks/>
              </p:cNvSpPr>
              <p:nvPr/>
            </p:nvSpPr>
            <p:spPr bwMode="auto">
              <a:xfrm>
                <a:off x="11013320" y="57872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710" name="Freeform 23"/>
              <p:cNvSpPr>
                <a:spLocks/>
              </p:cNvSpPr>
              <p:nvPr/>
            </p:nvSpPr>
            <p:spPr bwMode="auto">
              <a:xfrm>
                <a:off x="11783269" y="57872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711" name="Freeform 24"/>
              <p:cNvSpPr>
                <a:spLocks/>
              </p:cNvSpPr>
              <p:nvPr/>
            </p:nvSpPr>
            <p:spPr bwMode="auto">
              <a:xfrm>
                <a:off x="12079706" y="57872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nvGrpSpPr>
              <p:cNvPr id="712" name="Group 740"/>
              <p:cNvGrpSpPr/>
              <p:nvPr/>
            </p:nvGrpSpPr>
            <p:grpSpPr>
              <a:xfrm>
                <a:off x="11309752" y="5781488"/>
                <a:ext cx="348520" cy="470651"/>
                <a:chOff x="7011958" y="-48945"/>
                <a:chExt cx="557213" cy="752475"/>
              </a:xfrm>
              <a:solidFill>
                <a:schemeClr val="tx1">
                  <a:alpha val="12000"/>
                </a:schemeClr>
              </a:solidFill>
            </p:grpSpPr>
            <p:sp>
              <p:nvSpPr>
                <p:cNvPr id="1249"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250"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sp>
            <p:nvSpPr>
              <p:cNvPr id="713" name="Freeform 18"/>
              <p:cNvSpPr>
                <a:spLocks noEditPoints="1"/>
              </p:cNvSpPr>
              <p:nvPr/>
            </p:nvSpPr>
            <p:spPr bwMode="auto">
              <a:xfrm>
                <a:off x="7623722" y="5770806"/>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714" name="Freeform 20"/>
              <p:cNvSpPr>
                <a:spLocks noEditPoints="1"/>
              </p:cNvSpPr>
              <p:nvPr/>
            </p:nvSpPr>
            <p:spPr bwMode="auto">
              <a:xfrm>
                <a:off x="8068508" y="57708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715" name="Freeform 16"/>
              <p:cNvSpPr>
                <a:spLocks noEditPoints="1"/>
              </p:cNvSpPr>
              <p:nvPr/>
            </p:nvSpPr>
            <p:spPr bwMode="auto">
              <a:xfrm>
                <a:off x="9395995" y="5770806"/>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716" name="Freeform 5"/>
              <p:cNvSpPr>
                <a:spLocks/>
              </p:cNvSpPr>
              <p:nvPr/>
            </p:nvSpPr>
            <p:spPr bwMode="auto">
              <a:xfrm>
                <a:off x="9840781" y="5787291"/>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717" name="Freeform 23"/>
              <p:cNvSpPr>
                <a:spLocks/>
              </p:cNvSpPr>
              <p:nvPr/>
            </p:nvSpPr>
            <p:spPr bwMode="auto">
              <a:xfrm>
                <a:off x="8513294" y="57872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718" name="Freeform 24"/>
              <p:cNvSpPr>
                <a:spLocks/>
              </p:cNvSpPr>
              <p:nvPr/>
            </p:nvSpPr>
            <p:spPr bwMode="auto">
              <a:xfrm>
                <a:off x="8809726" y="57872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719" name="Freeform 17"/>
              <p:cNvSpPr>
                <a:spLocks/>
              </p:cNvSpPr>
              <p:nvPr/>
            </p:nvSpPr>
            <p:spPr bwMode="auto">
              <a:xfrm>
                <a:off x="9106158" y="57872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720" name="Freeform 24"/>
              <p:cNvSpPr>
                <a:spLocks/>
              </p:cNvSpPr>
              <p:nvPr/>
            </p:nvSpPr>
            <p:spPr bwMode="auto">
              <a:xfrm>
                <a:off x="1232679" y="57872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721" name="Freeform 29"/>
              <p:cNvSpPr>
                <a:spLocks/>
              </p:cNvSpPr>
              <p:nvPr/>
            </p:nvSpPr>
            <p:spPr bwMode="auto">
              <a:xfrm>
                <a:off x="1529111" y="57872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722" name="Freeform 17"/>
              <p:cNvSpPr>
                <a:spLocks/>
              </p:cNvSpPr>
              <p:nvPr/>
            </p:nvSpPr>
            <p:spPr bwMode="auto">
              <a:xfrm>
                <a:off x="1825543" y="57872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nvGrpSpPr>
              <p:cNvPr id="723" name="Group 746"/>
              <p:cNvGrpSpPr/>
              <p:nvPr/>
            </p:nvGrpSpPr>
            <p:grpSpPr>
              <a:xfrm>
                <a:off x="2852473" y="5781488"/>
                <a:ext cx="348520" cy="470651"/>
                <a:chOff x="7011958" y="-48945"/>
                <a:chExt cx="557213" cy="752475"/>
              </a:xfrm>
              <a:solidFill>
                <a:schemeClr val="tx1">
                  <a:alpha val="7000"/>
                </a:schemeClr>
              </a:solidFill>
            </p:grpSpPr>
            <p:sp>
              <p:nvSpPr>
                <p:cNvPr id="1247"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248"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sp>
            <p:nvSpPr>
              <p:cNvPr id="724" name="Freeform 19"/>
              <p:cNvSpPr>
                <a:spLocks/>
              </p:cNvSpPr>
              <p:nvPr/>
            </p:nvSpPr>
            <p:spPr bwMode="auto">
              <a:xfrm>
                <a:off x="3325990" y="57872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725" name="Freeform 7"/>
              <p:cNvSpPr>
                <a:spLocks/>
              </p:cNvSpPr>
              <p:nvPr/>
            </p:nvSpPr>
            <p:spPr bwMode="auto">
              <a:xfrm>
                <a:off x="3622422" y="5787290"/>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726" name="Freeform 8"/>
              <p:cNvSpPr>
                <a:spLocks/>
              </p:cNvSpPr>
              <p:nvPr/>
            </p:nvSpPr>
            <p:spPr bwMode="auto">
              <a:xfrm>
                <a:off x="3915557" y="57872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nvGrpSpPr>
              <p:cNvPr id="727" name="Group 781"/>
              <p:cNvGrpSpPr/>
              <p:nvPr/>
            </p:nvGrpSpPr>
            <p:grpSpPr>
              <a:xfrm>
                <a:off x="2115380" y="5766031"/>
                <a:ext cx="612096" cy="486108"/>
                <a:chOff x="9258271" y="-45770"/>
                <a:chExt cx="925513" cy="735013"/>
              </a:xfrm>
              <a:solidFill>
                <a:schemeClr val="accent4">
                  <a:lumMod val="20000"/>
                  <a:lumOff val="80000"/>
                  <a:alpha val="38000"/>
                </a:schemeClr>
              </a:solidFill>
            </p:grpSpPr>
            <p:sp>
              <p:nvSpPr>
                <p:cNvPr id="1237"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238"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239"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240"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241"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242"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243"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244"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245"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246"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sp>
            <p:nvSpPr>
              <p:cNvPr id="728" name="Freeform 8"/>
              <p:cNvSpPr>
                <a:spLocks/>
              </p:cNvSpPr>
              <p:nvPr/>
            </p:nvSpPr>
            <p:spPr bwMode="auto">
              <a:xfrm>
                <a:off x="4205394" y="57872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729" name="Freeform 23"/>
              <p:cNvSpPr>
                <a:spLocks/>
              </p:cNvSpPr>
              <p:nvPr/>
            </p:nvSpPr>
            <p:spPr bwMode="auto">
              <a:xfrm>
                <a:off x="4968748" y="57872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730" name="Freeform 24"/>
              <p:cNvSpPr>
                <a:spLocks/>
              </p:cNvSpPr>
              <p:nvPr/>
            </p:nvSpPr>
            <p:spPr bwMode="auto">
              <a:xfrm>
                <a:off x="5265180" y="57872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731" name="Freeform 17"/>
              <p:cNvSpPr>
                <a:spLocks/>
              </p:cNvSpPr>
              <p:nvPr/>
            </p:nvSpPr>
            <p:spPr bwMode="auto">
              <a:xfrm>
                <a:off x="5561612" y="57872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nvGrpSpPr>
              <p:cNvPr id="732" name="Group 740"/>
              <p:cNvGrpSpPr/>
              <p:nvPr/>
            </p:nvGrpSpPr>
            <p:grpSpPr>
              <a:xfrm>
                <a:off x="4495231" y="5781488"/>
                <a:ext cx="348520" cy="470651"/>
                <a:chOff x="7011958" y="-48945"/>
                <a:chExt cx="557213" cy="752475"/>
              </a:xfrm>
              <a:solidFill>
                <a:schemeClr val="tx1">
                  <a:alpha val="12000"/>
                </a:schemeClr>
              </a:solidFill>
            </p:grpSpPr>
            <p:sp>
              <p:nvSpPr>
                <p:cNvPr id="1235"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236"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sp>
            <p:nvSpPr>
              <p:cNvPr id="733" name="Freeform 18"/>
              <p:cNvSpPr>
                <a:spLocks noEditPoints="1"/>
              </p:cNvSpPr>
              <p:nvPr/>
            </p:nvSpPr>
            <p:spPr bwMode="auto">
              <a:xfrm>
                <a:off x="5851449" y="5770806"/>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734" name="Freeform 20"/>
              <p:cNvSpPr>
                <a:spLocks noEditPoints="1"/>
              </p:cNvSpPr>
              <p:nvPr/>
            </p:nvSpPr>
            <p:spPr bwMode="auto">
              <a:xfrm>
                <a:off x="6296235" y="57708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735" name="Freeform 23"/>
              <p:cNvSpPr>
                <a:spLocks/>
              </p:cNvSpPr>
              <p:nvPr/>
            </p:nvSpPr>
            <p:spPr bwMode="auto">
              <a:xfrm>
                <a:off x="6741021" y="57872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736" name="Freeform 24"/>
              <p:cNvSpPr>
                <a:spLocks/>
              </p:cNvSpPr>
              <p:nvPr/>
            </p:nvSpPr>
            <p:spPr bwMode="auto">
              <a:xfrm>
                <a:off x="7037453" y="57872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737" name="Freeform 17"/>
              <p:cNvSpPr>
                <a:spLocks/>
              </p:cNvSpPr>
              <p:nvPr/>
            </p:nvSpPr>
            <p:spPr bwMode="auto">
              <a:xfrm>
                <a:off x="7333885" y="57872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738" name="Freeform 18"/>
              <p:cNvSpPr>
                <a:spLocks noEditPoints="1"/>
              </p:cNvSpPr>
              <p:nvPr/>
            </p:nvSpPr>
            <p:spPr bwMode="auto">
              <a:xfrm>
                <a:off x="6136424" y="5082957"/>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739" name="Freeform 19"/>
              <p:cNvSpPr>
                <a:spLocks/>
              </p:cNvSpPr>
              <p:nvPr/>
            </p:nvSpPr>
            <p:spPr bwMode="auto">
              <a:xfrm>
                <a:off x="6586183" y="50994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740" name="Freeform 7"/>
              <p:cNvSpPr>
                <a:spLocks/>
              </p:cNvSpPr>
              <p:nvPr/>
            </p:nvSpPr>
            <p:spPr bwMode="auto">
              <a:xfrm>
                <a:off x="6887588" y="5099441"/>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741" name="Freeform 8"/>
              <p:cNvSpPr>
                <a:spLocks/>
              </p:cNvSpPr>
              <p:nvPr/>
            </p:nvSpPr>
            <p:spPr bwMode="auto">
              <a:xfrm>
                <a:off x="7185696" y="50994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742" name="Freeform 13"/>
              <p:cNvSpPr>
                <a:spLocks/>
              </p:cNvSpPr>
              <p:nvPr/>
            </p:nvSpPr>
            <p:spPr bwMode="auto">
              <a:xfrm>
                <a:off x="7480506" y="50994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743" name="Freeform 23"/>
              <p:cNvSpPr>
                <a:spLocks/>
              </p:cNvSpPr>
              <p:nvPr/>
            </p:nvSpPr>
            <p:spPr bwMode="auto">
              <a:xfrm>
                <a:off x="8260401" y="50994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744" name="Freeform 24"/>
              <p:cNvSpPr>
                <a:spLocks/>
              </p:cNvSpPr>
              <p:nvPr/>
            </p:nvSpPr>
            <p:spPr bwMode="auto">
              <a:xfrm>
                <a:off x="8561806" y="50994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745" name="Freeform 29"/>
              <p:cNvSpPr>
                <a:spLocks/>
              </p:cNvSpPr>
              <p:nvPr/>
            </p:nvSpPr>
            <p:spPr bwMode="auto">
              <a:xfrm>
                <a:off x="8863211" y="50994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746" name="Freeform 17"/>
              <p:cNvSpPr>
                <a:spLocks/>
              </p:cNvSpPr>
              <p:nvPr/>
            </p:nvSpPr>
            <p:spPr bwMode="auto">
              <a:xfrm>
                <a:off x="9164616" y="50994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nvGrpSpPr>
              <p:cNvPr id="747" name="Group 740"/>
              <p:cNvGrpSpPr/>
              <p:nvPr/>
            </p:nvGrpSpPr>
            <p:grpSpPr>
              <a:xfrm>
                <a:off x="7781911" y="5093639"/>
                <a:ext cx="348520" cy="470651"/>
                <a:chOff x="7011958" y="-48945"/>
                <a:chExt cx="557213" cy="752475"/>
              </a:xfrm>
              <a:solidFill>
                <a:schemeClr val="tx1">
                  <a:alpha val="12000"/>
                </a:schemeClr>
              </a:solidFill>
            </p:grpSpPr>
            <p:sp>
              <p:nvSpPr>
                <p:cNvPr id="1233"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234"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grpSp>
            <p:nvGrpSpPr>
              <p:cNvPr id="748" name="Group 746"/>
              <p:cNvGrpSpPr/>
              <p:nvPr/>
            </p:nvGrpSpPr>
            <p:grpSpPr>
              <a:xfrm>
                <a:off x="10201492" y="5093639"/>
                <a:ext cx="348520" cy="470651"/>
                <a:chOff x="7011958" y="-48945"/>
                <a:chExt cx="557213" cy="752475"/>
              </a:xfrm>
              <a:solidFill>
                <a:schemeClr val="tx1">
                  <a:alpha val="7000"/>
                </a:schemeClr>
              </a:solidFill>
            </p:grpSpPr>
            <p:sp>
              <p:nvSpPr>
                <p:cNvPr id="1231"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232"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sp>
            <p:nvSpPr>
              <p:cNvPr id="749" name="Freeform 19"/>
              <p:cNvSpPr>
                <a:spLocks/>
              </p:cNvSpPr>
              <p:nvPr/>
            </p:nvSpPr>
            <p:spPr bwMode="auto">
              <a:xfrm>
                <a:off x="10679982" y="50994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750" name="Freeform 7"/>
              <p:cNvSpPr>
                <a:spLocks/>
              </p:cNvSpPr>
              <p:nvPr/>
            </p:nvSpPr>
            <p:spPr bwMode="auto">
              <a:xfrm>
                <a:off x="10981387" y="5099441"/>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751" name="Freeform 8"/>
              <p:cNvSpPr>
                <a:spLocks/>
              </p:cNvSpPr>
              <p:nvPr/>
            </p:nvSpPr>
            <p:spPr bwMode="auto">
              <a:xfrm>
                <a:off x="11279495" y="50994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752" name="Freeform 23"/>
              <p:cNvSpPr>
                <a:spLocks/>
              </p:cNvSpPr>
              <p:nvPr/>
            </p:nvSpPr>
            <p:spPr bwMode="auto">
              <a:xfrm>
                <a:off x="12052795" y="50994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nvGrpSpPr>
              <p:cNvPr id="753" name="Group 740"/>
              <p:cNvGrpSpPr/>
              <p:nvPr/>
            </p:nvGrpSpPr>
            <p:grpSpPr>
              <a:xfrm>
                <a:off x="11574305" y="5093639"/>
                <a:ext cx="348520" cy="470651"/>
                <a:chOff x="7011958" y="-48945"/>
                <a:chExt cx="557213" cy="752475"/>
              </a:xfrm>
              <a:solidFill>
                <a:schemeClr val="tx1">
                  <a:alpha val="12000"/>
                </a:schemeClr>
              </a:solidFill>
            </p:grpSpPr>
            <p:sp>
              <p:nvSpPr>
                <p:cNvPr id="1229"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230"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grpSp>
            <p:nvGrpSpPr>
              <p:cNvPr id="754" name="Group 781"/>
              <p:cNvGrpSpPr/>
              <p:nvPr/>
            </p:nvGrpSpPr>
            <p:grpSpPr>
              <a:xfrm>
                <a:off x="6103830" y="4470631"/>
                <a:ext cx="612096" cy="486108"/>
                <a:chOff x="9258271" y="-45770"/>
                <a:chExt cx="925513" cy="735013"/>
              </a:xfrm>
              <a:solidFill>
                <a:schemeClr val="bg2">
                  <a:alpha val="38000"/>
                </a:schemeClr>
              </a:solidFill>
            </p:grpSpPr>
            <p:sp>
              <p:nvSpPr>
                <p:cNvPr id="1219"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220"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221"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222"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223"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224"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225"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226"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227"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228"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grpSp>
            <p:nvGrpSpPr>
              <p:cNvPr id="755" name="Group 781"/>
              <p:cNvGrpSpPr/>
              <p:nvPr/>
            </p:nvGrpSpPr>
            <p:grpSpPr>
              <a:xfrm>
                <a:off x="9459426" y="5078182"/>
                <a:ext cx="612096" cy="486108"/>
                <a:chOff x="9258271" y="-45770"/>
                <a:chExt cx="925513" cy="735013"/>
              </a:xfrm>
              <a:solidFill>
                <a:schemeClr val="accent4">
                  <a:lumMod val="20000"/>
                  <a:lumOff val="80000"/>
                  <a:alpha val="38000"/>
                </a:schemeClr>
              </a:solidFill>
            </p:grpSpPr>
            <p:sp>
              <p:nvSpPr>
                <p:cNvPr id="1209"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210"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211"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212"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213"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214"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215"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216"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217"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218"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sp>
            <p:nvSpPr>
              <p:cNvPr id="756" name="Freeform 24"/>
              <p:cNvSpPr>
                <a:spLocks/>
              </p:cNvSpPr>
              <p:nvPr/>
            </p:nvSpPr>
            <p:spPr bwMode="auto">
              <a:xfrm>
                <a:off x="6841547" y="44918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757" name="Freeform 29"/>
              <p:cNvSpPr>
                <a:spLocks/>
              </p:cNvSpPr>
              <p:nvPr/>
            </p:nvSpPr>
            <p:spPr bwMode="auto">
              <a:xfrm>
                <a:off x="7138603" y="44918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758" name="Freeform 17"/>
              <p:cNvSpPr>
                <a:spLocks/>
              </p:cNvSpPr>
              <p:nvPr/>
            </p:nvSpPr>
            <p:spPr bwMode="auto">
              <a:xfrm>
                <a:off x="7435659" y="44918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nvGrpSpPr>
              <p:cNvPr id="759" name="Group 746"/>
              <p:cNvGrpSpPr/>
              <p:nvPr/>
            </p:nvGrpSpPr>
            <p:grpSpPr>
              <a:xfrm>
                <a:off x="8463837" y="4486088"/>
                <a:ext cx="348520" cy="470651"/>
                <a:chOff x="7011958" y="-48945"/>
                <a:chExt cx="557213" cy="752475"/>
              </a:xfrm>
              <a:solidFill>
                <a:schemeClr val="tx1">
                  <a:alpha val="7000"/>
                </a:schemeClr>
              </a:solidFill>
            </p:grpSpPr>
            <p:sp>
              <p:nvSpPr>
                <p:cNvPr id="1207"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208"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sp>
            <p:nvSpPr>
              <p:cNvPr id="760" name="Freeform 19"/>
              <p:cNvSpPr>
                <a:spLocks/>
              </p:cNvSpPr>
              <p:nvPr/>
            </p:nvSpPr>
            <p:spPr bwMode="auto">
              <a:xfrm>
                <a:off x="8937978" y="44918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761" name="Freeform 7"/>
              <p:cNvSpPr>
                <a:spLocks/>
              </p:cNvSpPr>
              <p:nvPr/>
            </p:nvSpPr>
            <p:spPr bwMode="auto">
              <a:xfrm>
                <a:off x="9235034" y="4491890"/>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762" name="Freeform 8"/>
              <p:cNvSpPr>
                <a:spLocks/>
              </p:cNvSpPr>
              <p:nvPr/>
            </p:nvSpPr>
            <p:spPr bwMode="auto">
              <a:xfrm>
                <a:off x="9528793" y="44918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nvGrpSpPr>
              <p:cNvPr id="763" name="Group 781"/>
              <p:cNvGrpSpPr/>
              <p:nvPr/>
            </p:nvGrpSpPr>
            <p:grpSpPr>
              <a:xfrm>
                <a:off x="7726120" y="4470631"/>
                <a:ext cx="612096" cy="486108"/>
                <a:chOff x="9258271" y="-45770"/>
                <a:chExt cx="925513" cy="735013"/>
              </a:xfrm>
              <a:solidFill>
                <a:schemeClr val="accent4">
                  <a:lumMod val="20000"/>
                  <a:lumOff val="80000"/>
                  <a:alpha val="38000"/>
                </a:schemeClr>
              </a:solidFill>
            </p:grpSpPr>
            <p:sp>
              <p:nvSpPr>
                <p:cNvPr id="1197"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198"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199"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200"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201"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202"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203"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204"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205"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206"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sp>
            <p:nvSpPr>
              <p:cNvPr id="764" name="Freeform 8"/>
              <p:cNvSpPr>
                <a:spLocks/>
              </p:cNvSpPr>
              <p:nvPr/>
            </p:nvSpPr>
            <p:spPr bwMode="auto">
              <a:xfrm>
                <a:off x="9819254" y="44918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765" name="Freeform 23"/>
              <p:cNvSpPr>
                <a:spLocks/>
              </p:cNvSpPr>
              <p:nvPr/>
            </p:nvSpPr>
            <p:spPr bwMode="auto">
              <a:xfrm>
                <a:off x="10583856" y="44918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766" name="Freeform 24"/>
              <p:cNvSpPr>
                <a:spLocks/>
              </p:cNvSpPr>
              <p:nvPr/>
            </p:nvSpPr>
            <p:spPr bwMode="auto">
              <a:xfrm>
                <a:off x="10880912" y="44918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767" name="Freeform 17"/>
              <p:cNvSpPr>
                <a:spLocks/>
              </p:cNvSpPr>
              <p:nvPr/>
            </p:nvSpPr>
            <p:spPr bwMode="auto">
              <a:xfrm>
                <a:off x="11177968" y="44918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nvGrpSpPr>
              <p:cNvPr id="768" name="Group 740"/>
              <p:cNvGrpSpPr/>
              <p:nvPr/>
            </p:nvGrpSpPr>
            <p:grpSpPr>
              <a:xfrm>
                <a:off x="10109715" y="4486088"/>
                <a:ext cx="348520" cy="470651"/>
                <a:chOff x="7011958" y="-48945"/>
                <a:chExt cx="557213" cy="752475"/>
              </a:xfrm>
              <a:solidFill>
                <a:schemeClr val="tx1">
                  <a:alpha val="12000"/>
                </a:schemeClr>
              </a:solidFill>
            </p:grpSpPr>
            <p:sp>
              <p:nvSpPr>
                <p:cNvPr id="1195"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196"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sp>
            <p:nvSpPr>
              <p:cNvPr id="769" name="Freeform 18"/>
              <p:cNvSpPr>
                <a:spLocks noEditPoints="1"/>
              </p:cNvSpPr>
              <p:nvPr/>
            </p:nvSpPr>
            <p:spPr bwMode="auto">
              <a:xfrm>
                <a:off x="11468429" y="4475406"/>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770" name="Freeform 20"/>
              <p:cNvSpPr>
                <a:spLocks noEditPoints="1"/>
              </p:cNvSpPr>
              <p:nvPr/>
            </p:nvSpPr>
            <p:spPr bwMode="auto">
              <a:xfrm>
                <a:off x="11913844" y="44754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771" name="Freeform 23"/>
              <p:cNvSpPr>
                <a:spLocks/>
              </p:cNvSpPr>
              <p:nvPr/>
            </p:nvSpPr>
            <p:spPr bwMode="auto">
              <a:xfrm>
                <a:off x="151651" y="50994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772" name="Freeform 24"/>
              <p:cNvSpPr>
                <a:spLocks/>
              </p:cNvSpPr>
              <p:nvPr/>
            </p:nvSpPr>
            <p:spPr bwMode="auto">
              <a:xfrm>
                <a:off x="453056" y="50994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773" name="Freeform 17"/>
              <p:cNvSpPr>
                <a:spLocks/>
              </p:cNvSpPr>
              <p:nvPr/>
            </p:nvSpPr>
            <p:spPr bwMode="auto">
              <a:xfrm>
                <a:off x="754461" y="50994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774" name="Freeform 18"/>
              <p:cNvSpPr>
                <a:spLocks noEditPoints="1"/>
              </p:cNvSpPr>
              <p:nvPr/>
            </p:nvSpPr>
            <p:spPr bwMode="auto">
              <a:xfrm>
                <a:off x="1049271" y="5082957"/>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775" name="Freeform 20"/>
              <p:cNvSpPr>
                <a:spLocks noEditPoints="1"/>
              </p:cNvSpPr>
              <p:nvPr/>
            </p:nvSpPr>
            <p:spPr bwMode="auto">
              <a:xfrm>
                <a:off x="1499030" y="5082957"/>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776" name="Freeform 16"/>
              <p:cNvSpPr>
                <a:spLocks noEditPoints="1"/>
              </p:cNvSpPr>
              <p:nvPr/>
            </p:nvSpPr>
            <p:spPr bwMode="auto">
              <a:xfrm>
                <a:off x="2846409" y="5082957"/>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777" name="Freeform 16"/>
              <p:cNvSpPr>
                <a:spLocks noEditPoints="1"/>
              </p:cNvSpPr>
              <p:nvPr/>
            </p:nvSpPr>
            <p:spPr bwMode="auto">
              <a:xfrm>
                <a:off x="3594276" y="5082957"/>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778" name="Freeform 5"/>
              <p:cNvSpPr>
                <a:spLocks/>
              </p:cNvSpPr>
              <p:nvPr/>
            </p:nvSpPr>
            <p:spPr bwMode="auto">
              <a:xfrm>
                <a:off x="3296168" y="5099442"/>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779" name="Freeform 20"/>
              <p:cNvSpPr>
                <a:spLocks noEditPoints="1"/>
              </p:cNvSpPr>
              <p:nvPr/>
            </p:nvSpPr>
            <p:spPr bwMode="auto">
              <a:xfrm>
                <a:off x="4044035" y="5082957"/>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nvGrpSpPr>
              <p:cNvPr id="780" name="Group 746"/>
              <p:cNvGrpSpPr/>
              <p:nvPr/>
            </p:nvGrpSpPr>
            <p:grpSpPr>
              <a:xfrm>
                <a:off x="4493794" y="5093639"/>
                <a:ext cx="348520" cy="470651"/>
                <a:chOff x="7011958" y="-48945"/>
                <a:chExt cx="557213" cy="752475"/>
              </a:xfrm>
              <a:solidFill>
                <a:schemeClr val="tx1">
                  <a:alpha val="7000"/>
                </a:schemeClr>
              </a:solidFill>
            </p:grpSpPr>
            <p:sp>
              <p:nvSpPr>
                <p:cNvPr id="1193"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194"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sp>
            <p:nvSpPr>
              <p:cNvPr id="781" name="Freeform 18"/>
              <p:cNvSpPr>
                <a:spLocks noEditPoints="1"/>
              </p:cNvSpPr>
              <p:nvPr/>
            </p:nvSpPr>
            <p:spPr bwMode="auto">
              <a:xfrm>
                <a:off x="5451129" y="5082957"/>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782" name="Freeform 19"/>
              <p:cNvSpPr>
                <a:spLocks/>
              </p:cNvSpPr>
              <p:nvPr/>
            </p:nvSpPr>
            <p:spPr bwMode="auto">
              <a:xfrm>
                <a:off x="5900882" y="50994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783" name="Freeform 21"/>
              <p:cNvSpPr>
                <a:spLocks noEditPoints="1"/>
              </p:cNvSpPr>
              <p:nvPr/>
            </p:nvSpPr>
            <p:spPr bwMode="auto">
              <a:xfrm>
                <a:off x="4972284" y="5106243"/>
                <a:ext cx="348875" cy="458047"/>
              </a:xfrm>
              <a:custGeom>
                <a:avLst/>
                <a:gdLst>
                  <a:gd name="T0" fmla="*/ 31 w 294"/>
                  <a:gd name="T1" fmla="*/ 386 h 386"/>
                  <a:gd name="T2" fmla="*/ 47 w 294"/>
                  <a:gd name="T3" fmla="*/ 284 h 386"/>
                  <a:gd name="T4" fmla="*/ 0 w 294"/>
                  <a:gd name="T5" fmla="*/ 284 h 386"/>
                  <a:gd name="T6" fmla="*/ 0 w 294"/>
                  <a:gd name="T7" fmla="*/ 219 h 386"/>
                  <a:gd name="T8" fmla="*/ 57 w 294"/>
                  <a:gd name="T9" fmla="*/ 219 h 386"/>
                  <a:gd name="T10" fmla="*/ 66 w 294"/>
                  <a:gd name="T11" fmla="*/ 162 h 386"/>
                  <a:gd name="T12" fmla="*/ 16 w 294"/>
                  <a:gd name="T13" fmla="*/ 162 h 386"/>
                  <a:gd name="T14" fmla="*/ 16 w 294"/>
                  <a:gd name="T15" fmla="*/ 98 h 386"/>
                  <a:gd name="T16" fmla="*/ 76 w 294"/>
                  <a:gd name="T17" fmla="*/ 98 h 386"/>
                  <a:gd name="T18" fmla="*/ 90 w 294"/>
                  <a:gd name="T19" fmla="*/ 0 h 386"/>
                  <a:gd name="T20" fmla="*/ 151 w 294"/>
                  <a:gd name="T21" fmla="*/ 0 h 386"/>
                  <a:gd name="T22" fmla="*/ 135 w 294"/>
                  <a:gd name="T23" fmla="*/ 98 h 386"/>
                  <a:gd name="T24" fmla="*/ 187 w 294"/>
                  <a:gd name="T25" fmla="*/ 98 h 386"/>
                  <a:gd name="T26" fmla="*/ 201 w 294"/>
                  <a:gd name="T27" fmla="*/ 0 h 386"/>
                  <a:gd name="T28" fmla="*/ 263 w 294"/>
                  <a:gd name="T29" fmla="*/ 0 h 386"/>
                  <a:gd name="T30" fmla="*/ 246 w 294"/>
                  <a:gd name="T31" fmla="*/ 98 h 386"/>
                  <a:gd name="T32" fmla="*/ 294 w 294"/>
                  <a:gd name="T33" fmla="*/ 98 h 386"/>
                  <a:gd name="T34" fmla="*/ 294 w 294"/>
                  <a:gd name="T35" fmla="*/ 162 h 386"/>
                  <a:gd name="T36" fmla="*/ 237 w 294"/>
                  <a:gd name="T37" fmla="*/ 162 h 386"/>
                  <a:gd name="T38" fmla="*/ 227 w 294"/>
                  <a:gd name="T39" fmla="*/ 219 h 386"/>
                  <a:gd name="T40" fmla="*/ 277 w 294"/>
                  <a:gd name="T41" fmla="*/ 219 h 386"/>
                  <a:gd name="T42" fmla="*/ 277 w 294"/>
                  <a:gd name="T43" fmla="*/ 284 h 386"/>
                  <a:gd name="T44" fmla="*/ 218 w 294"/>
                  <a:gd name="T45" fmla="*/ 284 h 386"/>
                  <a:gd name="T46" fmla="*/ 204 w 294"/>
                  <a:gd name="T47" fmla="*/ 386 h 386"/>
                  <a:gd name="T48" fmla="*/ 142 w 294"/>
                  <a:gd name="T49" fmla="*/ 386 h 386"/>
                  <a:gd name="T50" fmla="*/ 159 w 294"/>
                  <a:gd name="T51" fmla="*/ 284 h 386"/>
                  <a:gd name="T52" fmla="*/ 106 w 294"/>
                  <a:gd name="T53" fmla="*/ 284 h 386"/>
                  <a:gd name="T54" fmla="*/ 92 w 294"/>
                  <a:gd name="T55" fmla="*/ 386 h 386"/>
                  <a:gd name="T56" fmla="*/ 31 w 294"/>
                  <a:gd name="T57" fmla="*/ 386 h 386"/>
                  <a:gd name="T58" fmla="*/ 168 w 294"/>
                  <a:gd name="T59" fmla="*/ 219 h 386"/>
                  <a:gd name="T60" fmla="*/ 177 w 294"/>
                  <a:gd name="T61" fmla="*/ 162 h 386"/>
                  <a:gd name="T62" fmla="*/ 125 w 294"/>
                  <a:gd name="T63" fmla="*/ 162 h 386"/>
                  <a:gd name="T64" fmla="*/ 118 w 294"/>
                  <a:gd name="T65" fmla="*/ 219 h 386"/>
                  <a:gd name="T66" fmla="*/ 168 w 294"/>
                  <a:gd name="T67" fmla="*/ 219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94" h="386">
                    <a:moveTo>
                      <a:pt x="31" y="386"/>
                    </a:moveTo>
                    <a:lnTo>
                      <a:pt x="47" y="284"/>
                    </a:lnTo>
                    <a:lnTo>
                      <a:pt x="0" y="284"/>
                    </a:lnTo>
                    <a:lnTo>
                      <a:pt x="0" y="219"/>
                    </a:lnTo>
                    <a:lnTo>
                      <a:pt x="57" y="219"/>
                    </a:lnTo>
                    <a:lnTo>
                      <a:pt x="66" y="162"/>
                    </a:lnTo>
                    <a:lnTo>
                      <a:pt x="16" y="162"/>
                    </a:lnTo>
                    <a:lnTo>
                      <a:pt x="16" y="98"/>
                    </a:lnTo>
                    <a:lnTo>
                      <a:pt x="76" y="98"/>
                    </a:lnTo>
                    <a:lnTo>
                      <a:pt x="90" y="0"/>
                    </a:lnTo>
                    <a:lnTo>
                      <a:pt x="151" y="0"/>
                    </a:lnTo>
                    <a:lnTo>
                      <a:pt x="135" y="98"/>
                    </a:lnTo>
                    <a:lnTo>
                      <a:pt x="187" y="98"/>
                    </a:lnTo>
                    <a:lnTo>
                      <a:pt x="201" y="0"/>
                    </a:lnTo>
                    <a:lnTo>
                      <a:pt x="263" y="0"/>
                    </a:lnTo>
                    <a:lnTo>
                      <a:pt x="246" y="98"/>
                    </a:lnTo>
                    <a:lnTo>
                      <a:pt x="294" y="98"/>
                    </a:lnTo>
                    <a:lnTo>
                      <a:pt x="294" y="162"/>
                    </a:lnTo>
                    <a:lnTo>
                      <a:pt x="237" y="162"/>
                    </a:lnTo>
                    <a:lnTo>
                      <a:pt x="227" y="219"/>
                    </a:lnTo>
                    <a:lnTo>
                      <a:pt x="277" y="219"/>
                    </a:lnTo>
                    <a:lnTo>
                      <a:pt x="277" y="284"/>
                    </a:lnTo>
                    <a:lnTo>
                      <a:pt x="218" y="284"/>
                    </a:lnTo>
                    <a:lnTo>
                      <a:pt x="204" y="386"/>
                    </a:lnTo>
                    <a:lnTo>
                      <a:pt x="142" y="386"/>
                    </a:lnTo>
                    <a:lnTo>
                      <a:pt x="159" y="284"/>
                    </a:lnTo>
                    <a:lnTo>
                      <a:pt x="106" y="284"/>
                    </a:lnTo>
                    <a:lnTo>
                      <a:pt x="92" y="386"/>
                    </a:lnTo>
                    <a:lnTo>
                      <a:pt x="31" y="386"/>
                    </a:lnTo>
                    <a:close/>
                    <a:moveTo>
                      <a:pt x="168" y="219"/>
                    </a:moveTo>
                    <a:lnTo>
                      <a:pt x="177" y="162"/>
                    </a:lnTo>
                    <a:lnTo>
                      <a:pt x="125" y="162"/>
                    </a:lnTo>
                    <a:lnTo>
                      <a:pt x="118" y="219"/>
                    </a:lnTo>
                    <a:lnTo>
                      <a:pt x="168" y="219"/>
                    </a:lnTo>
                    <a:close/>
                  </a:path>
                </a:pathLst>
              </a:custGeom>
              <a:solidFill>
                <a:schemeClr val="tx1">
                  <a:alpha val="11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784" name="Freeform 23"/>
              <p:cNvSpPr>
                <a:spLocks/>
              </p:cNvSpPr>
              <p:nvPr/>
            </p:nvSpPr>
            <p:spPr bwMode="auto">
              <a:xfrm>
                <a:off x="1948789" y="50994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785" name="Freeform 24"/>
              <p:cNvSpPr>
                <a:spLocks/>
              </p:cNvSpPr>
              <p:nvPr/>
            </p:nvSpPr>
            <p:spPr bwMode="auto">
              <a:xfrm>
                <a:off x="2250194" y="50994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786" name="Freeform 17"/>
              <p:cNvSpPr>
                <a:spLocks/>
              </p:cNvSpPr>
              <p:nvPr/>
            </p:nvSpPr>
            <p:spPr bwMode="auto">
              <a:xfrm>
                <a:off x="2551599" y="50994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787" name="Freeform 19"/>
              <p:cNvSpPr>
                <a:spLocks/>
              </p:cNvSpPr>
              <p:nvPr/>
            </p:nvSpPr>
            <p:spPr bwMode="auto">
              <a:xfrm>
                <a:off x="3857245" y="44918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788" name="Freeform 7"/>
              <p:cNvSpPr>
                <a:spLocks/>
              </p:cNvSpPr>
              <p:nvPr/>
            </p:nvSpPr>
            <p:spPr bwMode="auto">
              <a:xfrm>
                <a:off x="4154301" y="4491890"/>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789" name="Freeform 8"/>
              <p:cNvSpPr>
                <a:spLocks/>
              </p:cNvSpPr>
              <p:nvPr/>
            </p:nvSpPr>
            <p:spPr bwMode="auto">
              <a:xfrm>
                <a:off x="4448060" y="44918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790" name="Freeform 13"/>
              <p:cNvSpPr>
                <a:spLocks/>
              </p:cNvSpPr>
              <p:nvPr/>
            </p:nvSpPr>
            <p:spPr bwMode="auto">
              <a:xfrm>
                <a:off x="4738521" y="44918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791" name="Freeform 23"/>
              <p:cNvSpPr>
                <a:spLocks/>
              </p:cNvSpPr>
              <p:nvPr/>
            </p:nvSpPr>
            <p:spPr bwMode="auto">
              <a:xfrm>
                <a:off x="5509718" y="44918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792" name="Freeform 24"/>
              <p:cNvSpPr>
                <a:spLocks/>
              </p:cNvSpPr>
              <p:nvPr/>
            </p:nvSpPr>
            <p:spPr bwMode="auto">
              <a:xfrm>
                <a:off x="5806774" y="44918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nvGrpSpPr>
              <p:cNvPr id="793" name="Group 740"/>
              <p:cNvGrpSpPr/>
              <p:nvPr/>
            </p:nvGrpSpPr>
            <p:grpSpPr>
              <a:xfrm>
                <a:off x="5035577" y="4486088"/>
                <a:ext cx="348520" cy="470651"/>
                <a:chOff x="7011958" y="-48945"/>
                <a:chExt cx="557213" cy="752475"/>
              </a:xfrm>
              <a:solidFill>
                <a:schemeClr val="tx1">
                  <a:alpha val="12000"/>
                </a:schemeClr>
              </a:solidFill>
            </p:grpSpPr>
            <p:sp>
              <p:nvSpPr>
                <p:cNvPr id="1191"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192"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sp>
            <p:nvSpPr>
              <p:cNvPr id="794" name="Freeform 18"/>
              <p:cNvSpPr>
                <a:spLocks noEditPoints="1"/>
              </p:cNvSpPr>
              <p:nvPr/>
            </p:nvSpPr>
            <p:spPr bwMode="auto">
              <a:xfrm>
                <a:off x="1342683" y="4475406"/>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795" name="Freeform 20"/>
              <p:cNvSpPr>
                <a:spLocks noEditPoints="1"/>
              </p:cNvSpPr>
              <p:nvPr/>
            </p:nvSpPr>
            <p:spPr bwMode="auto">
              <a:xfrm>
                <a:off x="1788093" y="44754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796" name="Freeform 16"/>
              <p:cNvSpPr>
                <a:spLocks noEditPoints="1"/>
              </p:cNvSpPr>
              <p:nvPr/>
            </p:nvSpPr>
            <p:spPr bwMode="auto">
              <a:xfrm>
                <a:off x="3118076" y="4475406"/>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797" name="Freeform 5"/>
              <p:cNvSpPr>
                <a:spLocks/>
              </p:cNvSpPr>
              <p:nvPr/>
            </p:nvSpPr>
            <p:spPr bwMode="auto">
              <a:xfrm>
                <a:off x="3563486" y="4491891"/>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798" name="Freeform 23"/>
              <p:cNvSpPr>
                <a:spLocks/>
              </p:cNvSpPr>
              <p:nvPr/>
            </p:nvSpPr>
            <p:spPr bwMode="auto">
              <a:xfrm>
                <a:off x="2233503" y="44918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799" name="Freeform 24"/>
              <p:cNvSpPr>
                <a:spLocks/>
              </p:cNvSpPr>
              <p:nvPr/>
            </p:nvSpPr>
            <p:spPr bwMode="auto">
              <a:xfrm>
                <a:off x="2530559" y="44918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800" name="Freeform 17"/>
              <p:cNvSpPr>
                <a:spLocks/>
              </p:cNvSpPr>
              <p:nvPr/>
            </p:nvSpPr>
            <p:spPr bwMode="auto">
              <a:xfrm>
                <a:off x="2827615" y="44918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801" name="Freeform 20"/>
              <p:cNvSpPr>
                <a:spLocks noEditPoints="1"/>
              </p:cNvSpPr>
              <p:nvPr/>
            </p:nvSpPr>
            <p:spPr bwMode="auto">
              <a:xfrm>
                <a:off x="88900" y="44754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802" name="Freeform 23"/>
              <p:cNvSpPr>
                <a:spLocks/>
              </p:cNvSpPr>
              <p:nvPr/>
            </p:nvSpPr>
            <p:spPr bwMode="auto">
              <a:xfrm>
                <a:off x="458110" y="44918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803" name="Freeform 24"/>
              <p:cNvSpPr>
                <a:spLocks/>
              </p:cNvSpPr>
              <p:nvPr/>
            </p:nvSpPr>
            <p:spPr bwMode="auto">
              <a:xfrm>
                <a:off x="755166" y="44918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804" name="Freeform 17"/>
              <p:cNvSpPr>
                <a:spLocks/>
              </p:cNvSpPr>
              <p:nvPr/>
            </p:nvSpPr>
            <p:spPr bwMode="auto">
              <a:xfrm>
                <a:off x="1052222" y="44918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805" name="Freeform 20"/>
              <p:cNvSpPr>
                <a:spLocks noEditPoints="1"/>
              </p:cNvSpPr>
              <p:nvPr/>
            </p:nvSpPr>
            <p:spPr bwMode="auto">
              <a:xfrm>
                <a:off x="88900" y="6373492"/>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Segoe UI"/>
                  <a:ea typeface="+mn-ea"/>
                  <a:cs typeface="+mn-cs"/>
                </a:endParaRPr>
              </a:p>
            </p:txBody>
          </p:sp>
          <p:sp>
            <p:nvSpPr>
              <p:cNvPr id="806" name="Freeform 20"/>
              <p:cNvSpPr>
                <a:spLocks noEditPoints="1"/>
              </p:cNvSpPr>
              <p:nvPr/>
            </p:nvSpPr>
            <p:spPr bwMode="auto">
              <a:xfrm>
                <a:off x="101600" y="57708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807" name="Freeform 18"/>
              <p:cNvSpPr>
                <a:spLocks noEditPoints="1"/>
              </p:cNvSpPr>
              <p:nvPr/>
            </p:nvSpPr>
            <p:spPr bwMode="auto">
              <a:xfrm>
                <a:off x="525470" y="3795392"/>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808" name="Freeform 19"/>
              <p:cNvSpPr>
                <a:spLocks/>
              </p:cNvSpPr>
              <p:nvPr/>
            </p:nvSpPr>
            <p:spPr bwMode="auto">
              <a:xfrm>
                <a:off x="974740" y="38118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809" name="Freeform 7"/>
              <p:cNvSpPr>
                <a:spLocks/>
              </p:cNvSpPr>
              <p:nvPr/>
            </p:nvSpPr>
            <p:spPr bwMode="auto">
              <a:xfrm>
                <a:off x="1275656" y="3811876"/>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810" name="Freeform 8"/>
              <p:cNvSpPr>
                <a:spLocks/>
              </p:cNvSpPr>
              <p:nvPr/>
            </p:nvSpPr>
            <p:spPr bwMode="auto">
              <a:xfrm>
                <a:off x="1573275" y="38118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811" name="Freeform 13"/>
              <p:cNvSpPr>
                <a:spLocks/>
              </p:cNvSpPr>
              <p:nvPr/>
            </p:nvSpPr>
            <p:spPr bwMode="auto">
              <a:xfrm>
                <a:off x="1867596" y="38118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812" name="Freeform 23"/>
              <p:cNvSpPr>
                <a:spLocks/>
              </p:cNvSpPr>
              <p:nvPr/>
            </p:nvSpPr>
            <p:spPr bwMode="auto">
              <a:xfrm>
                <a:off x="2646513" y="38118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813" name="Freeform 24"/>
              <p:cNvSpPr>
                <a:spLocks/>
              </p:cNvSpPr>
              <p:nvPr/>
            </p:nvSpPr>
            <p:spPr bwMode="auto">
              <a:xfrm>
                <a:off x="2947429" y="38118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814" name="Freeform 29"/>
              <p:cNvSpPr>
                <a:spLocks/>
              </p:cNvSpPr>
              <p:nvPr/>
            </p:nvSpPr>
            <p:spPr bwMode="auto">
              <a:xfrm>
                <a:off x="3248345" y="38118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815" name="Freeform 17"/>
              <p:cNvSpPr>
                <a:spLocks/>
              </p:cNvSpPr>
              <p:nvPr/>
            </p:nvSpPr>
            <p:spPr bwMode="auto">
              <a:xfrm>
                <a:off x="3549261" y="38118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nvGrpSpPr>
              <p:cNvPr id="816" name="Group 740"/>
              <p:cNvGrpSpPr/>
              <p:nvPr/>
            </p:nvGrpSpPr>
            <p:grpSpPr>
              <a:xfrm>
                <a:off x="2168512" y="3806074"/>
                <a:ext cx="348520" cy="470651"/>
                <a:chOff x="7011958" y="-48945"/>
                <a:chExt cx="557213" cy="752475"/>
              </a:xfrm>
              <a:solidFill>
                <a:schemeClr val="tx1">
                  <a:alpha val="12000"/>
                </a:schemeClr>
              </a:solidFill>
            </p:grpSpPr>
            <p:sp>
              <p:nvSpPr>
                <p:cNvPr id="1189"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190"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grpSp>
            <p:nvGrpSpPr>
              <p:cNvPr id="817" name="Group 746"/>
              <p:cNvGrpSpPr/>
              <p:nvPr/>
            </p:nvGrpSpPr>
            <p:grpSpPr>
              <a:xfrm>
                <a:off x="4585159" y="3806074"/>
                <a:ext cx="348520" cy="470651"/>
                <a:chOff x="7011958" y="-48945"/>
                <a:chExt cx="557213" cy="752475"/>
              </a:xfrm>
              <a:solidFill>
                <a:schemeClr val="tx1">
                  <a:alpha val="7000"/>
                </a:schemeClr>
              </a:solidFill>
            </p:grpSpPr>
            <p:sp>
              <p:nvSpPr>
                <p:cNvPr id="1187"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188"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sp>
            <p:nvSpPr>
              <p:cNvPr id="818" name="Freeform 19"/>
              <p:cNvSpPr>
                <a:spLocks/>
              </p:cNvSpPr>
              <p:nvPr/>
            </p:nvSpPr>
            <p:spPr bwMode="auto">
              <a:xfrm>
                <a:off x="5063160" y="38118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819" name="Freeform 7"/>
              <p:cNvSpPr>
                <a:spLocks/>
              </p:cNvSpPr>
              <p:nvPr/>
            </p:nvSpPr>
            <p:spPr bwMode="auto">
              <a:xfrm>
                <a:off x="5364076" y="3811876"/>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820" name="Freeform 8"/>
              <p:cNvSpPr>
                <a:spLocks/>
              </p:cNvSpPr>
              <p:nvPr/>
            </p:nvSpPr>
            <p:spPr bwMode="auto">
              <a:xfrm>
                <a:off x="5661695" y="38118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821" name="Freeform 23"/>
              <p:cNvSpPr>
                <a:spLocks/>
              </p:cNvSpPr>
              <p:nvPr/>
            </p:nvSpPr>
            <p:spPr bwMode="auto">
              <a:xfrm>
                <a:off x="6434017" y="38118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822" name="Freeform 24"/>
              <p:cNvSpPr>
                <a:spLocks/>
              </p:cNvSpPr>
              <p:nvPr/>
            </p:nvSpPr>
            <p:spPr bwMode="auto">
              <a:xfrm>
                <a:off x="6734933" y="38118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823" name="Freeform 17"/>
              <p:cNvSpPr>
                <a:spLocks/>
              </p:cNvSpPr>
              <p:nvPr/>
            </p:nvSpPr>
            <p:spPr bwMode="auto">
              <a:xfrm>
                <a:off x="7035849" y="38118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824" name="Freeform 18"/>
              <p:cNvSpPr>
                <a:spLocks noEditPoints="1"/>
              </p:cNvSpPr>
              <p:nvPr/>
            </p:nvSpPr>
            <p:spPr bwMode="auto">
              <a:xfrm>
                <a:off x="7330170" y="3795392"/>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825" name="Freeform 20"/>
              <p:cNvSpPr>
                <a:spLocks noEditPoints="1"/>
              </p:cNvSpPr>
              <p:nvPr/>
            </p:nvSpPr>
            <p:spPr bwMode="auto">
              <a:xfrm>
                <a:off x="7779440" y="3795392"/>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nvGrpSpPr>
              <p:cNvPr id="826" name="Group 740"/>
              <p:cNvGrpSpPr/>
              <p:nvPr/>
            </p:nvGrpSpPr>
            <p:grpSpPr>
              <a:xfrm>
                <a:off x="5956016" y="3806074"/>
                <a:ext cx="348520" cy="470651"/>
                <a:chOff x="7011958" y="-48945"/>
                <a:chExt cx="557213" cy="752475"/>
              </a:xfrm>
              <a:solidFill>
                <a:schemeClr val="tx1">
                  <a:alpha val="12000"/>
                </a:schemeClr>
              </a:solidFill>
            </p:grpSpPr>
            <p:sp>
              <p:nvSpPr>
                <p:cNvPr id="1185"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186"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sp>
            <p:nvSpPr>
              <p:cNvPr id="827" name="Freeform 16"/>
              <p:cNvSpPr>
                <a:spLocks noEditPoints="1"/>
              </p:cNvSpPr>
              <p:nvPr/>
            </p:nvSpPr>
            <p:spPr bwMode="auto">
              <a:xfrm>
                <a:off x="9124863" y="3795392"/>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828" name="Freeform 16"/>
              <p:cNvSpPr>
                <a:spLocks noEditPoints="1"/>
              </p:cNvSpPr>
              <p:nvPr/>
            </p:nvSpPr>
            <p:spPr bwMode="auto">
              <a:xfrm>
                <a:off x="9871752" y="3795392"/>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829" name="Freeform 5"/>
              <p:cNvSpPr>
                <a:spLocks/>
              </p:cNvSpPr>
              <p:nvPr/>
            </p:nvSpPr>
            <p:spPr bwMode="auto">
              <a:xfrm>
                <a:off x="9574133" y="3811877"/>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830" name="Freeform 20"/>
              <p:cNvSpPr>
                <a:spLocks noEditPoints="1"/>
              </p:cNvSpPr>
              <p:nvPr/>
            </p:nvSpPr>
            <p:spPr bwMode="auto">
              <a:xfrm>
                <a:off x="10321022" y="3795392"/>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nvGrpSpPr>
              <p:cNvPr id="831" name="Group 746"/>
              <p:cNvGrpSpPr/>
              <p:nvPr/>
            </p:nvGrpSpPr>
            <p:grpSpPr>
              <a:xfrm>
                <a:off x="10770292" y="3806074"/>
                <a:ext cx="348520" cy="470651"/>
                <a:chOff x="7011958" y="-48945"/>
                <a:chExt cx="557213" cy="752475"/>
              </a:xfrm>
              <a:solidFill>
                <a:schemeClr val="tx1">
                  <a:alpha val="7000"/>
                </a:schemeClr>
              </a:solidFill>
            </p:grpSpPr>
            <p:sp>
              <p:nvSpPr>
                <p:cNvPr id="1183"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184"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sp>
            <p:nvSpPr>
              <p:cNvPr id="832" name="Freeform 18"/>
              <p:cNvSpPr>
                <a:spLocks noEditPoints="1"/>
              </p:cNvSpPr>
              <p:nvPr/>
            </p:nvSpPr>
            <p:spPr bwMode="auto">
              <a:xfrm>
                <a:off x="11726649" y="3795392"/>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833" name="Freeform 19"/>
              <p:cNvSpPr>
                <a:spLocks/>
              </p:cNvSpPr>
              <p:nvPr/>
            </p:nvSpPr>
            <p:spPr bwMode="auto">
              <a:xfrm>
                <a:off x="12150526" y="38118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nvGrpSpPr>
              <p:cNvPr id="834" name="Group 781"/>
              <p:cNvGrpSpPr/>
              <p:nvPr/>
            </p:nvGrpSpPr>
            <p:grpSpPr>
              <a:xfrm>
                <a:off x="520986" y="3124431"/>
                <a:ext cx="612096" cy="486108"/>
                <a:chOff x="9258271" y="-45770"/>
                <a:chExt cx="925513" cy="735013"/>
              </a:xfrm>
              <a:solidFill>
                <a:schemeClr val="bg2">
                  <a:alpha val="38000"/>
                </a:schemeClr>
              </a:solidFill>
            </p:grpSpPr>
            <p:sp>
              <p:nvSpPr>
                <p:cNvPr id="1173"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174"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175"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176"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177"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178"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179"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180"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181"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182"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sp>
            <p:nvSpPr>
              <p:cNvPr id="835" name="Freeform 21"/>
              <p:cNvSpPr>
                <a:spLocks noEditPoints="1"/>
              </p:cNvSpPr>
              <p:nvPr/>
            </p:nvSpPr>
            <p:spPr bwMode="auto">
              <a:xfrm>
                <a:off x="11248293" y="3818678"/>
                <a:ext cx="348875" cy="458047"/>
              </a:xfrm>
              <a:custGeom>
                <a:avLst/>
                <a:gdLst>
                  <a:gd name="T0" fmla="*/ 31 w 294"/>
                  <a:gd name="T1" fmla="*/ 386 h 386"/>
                  <a:gd name="T2" fmla="*/ 47 w 294"/>
                  <a:gd name="T3" fmla="*/ 284 h 386"/>
                  <a:gd name="T4" fmla="*/ 0 w 294"/>
                  <a:gd name="T5" fmla="*/ 284 h 386"/>
                  <a:gd name="T6" fmla="*/ 0 w 294"/>
                  <a:gd name="T7" fmla="*/ 219 h 386"/>
                  <a:gd name="T8" fmla="*/ 57 w 294"/>
                  <a:gd name="T9" fmla="*/ 219 h 386"/>
                  <a:gd name="T10" fmla="*/ 66 w 294"/>
                  <a:gd name="T11" fmla="*/ 162 h 386"/>
                  <a:gd name="T12" fmla="*/ 16 w 294"/>
                  <a:gd name="T13" fmla="*/ 162 h 386"/>
                  <a:gd name="T14" fmla="*/ 16 w 294"/>
                  <a:gd name="T15" fmla="*/ 98 h 386"/>
                  <a:gd name="T16" fmla="*/ 76 w 294"/>
                  <a:gd name="T17" fmla="*/ 98 h 386"/>
                  <a:gd name="T18" fmla="*/ 90 w 294"/>
                  <a:gd name="T19" fmla="*/ 0 h 386"/>
                  <a:gd name="T20" fmla="*/ 151 w 294"/>
                  <a:gd name="T21" fmla="*/ 0 h 386"/>
                  <a:gd name="T22" fmla="*/ 135 w 294"/>
                  <a:gd name="T23" fmla="*/ 98 h 386"/>
                  <a:gd name="T24" fmla="*/ 187 w 294"/>
                  <a:gd name="T25" fmla="*/ 98 h 386"/>
                  <a:gd name="T26" fmla="*/ 201 w 294"/>
                  <a:gd name="T27" fmla="*/ 0 h 386"/>
                  <a:gd name="T28" fmla="*/ 263 w 294"/>
                  <a:gd name="T29" fmla="*/ 0 h 386"/>
                  <a:gd name="T30" fmla="*/ 246 w 294"/>
                  <a:gd name="T31" fmla="*/ 98 h 386"/>
                  <a:gd name="T32" fmla="*/ 294 w 294"/>
                  <a:gd name="T33" fmla="*/ 98 h 386"/>
                  <a:gd name="T34" fmla="*/ 294 w 294"/>
                  <a:gd name="T35" fmla="*/ 162 h 386"/>
                  <a:gd name="T36" fmla="*/ 237 w 294"/>
                  <a:gd name="T37" fmla="*/ 162 h 386"/>
                  <a:gd name="T38" fmla="*/ 227 w 294"/>
                  <a:gd name="T39" fmla="*/ 219 h 386"/>
                  <a:gd name="T40" fmla="*/ 277 w 294"/>
                  <a:gd name="T41" fmla="*/ 219 h 386"/>
                  <a:gd name="T42" fmla="*/ 277 w 294"/>
                  <a:gd name="T43" fmla="*/ 284 h 386"/>
                  <a:gd name="T44" fmla="*/ 218 w 294"/>
                  <a:gd name="T45" fmla="*/ 284 h 386"/>
                  <a:gd name="T46" fmla="*/ 204 w 294"/>
                  <a:gd name="T47" fmla="*/ 386 h 386"/>
                  <a:gd name="T48" fmla="*/ 142 w 294"/>
                  <a:gd name="T49" fmla="*/ 386 h 386"/>
                  <a:gd name="T50" fmla="*/ 159 w 294"/>
                  <a:gd name="T51" fmla="*/ 284 h 386"/>
                  <a:gd name="T52" fmla="*/ 106 w 294"/>
                  <a:gd name="T53" fmla="*/ 284 h 386"/>
                  <a:gd name="T54" fmla="*/ 92 w 294"/>
                  <a:gd name="T55" fmla="*/ 386 h 386"/>
                  <a:gd name="T56" fmla="*/ 31 w 294"/>
                  <a:gd name="T57" fmla="*/ 386 h 386"/>
                  <a:gd name="T58" fmla="*/ 168 w 294"/>
                  <a:gd name="T59" fmla="*/ 219 h 386"/>
                  <a:gd name="T60" fmla="*/ 177 w 294"/>
                  <a:gd name="T61" fmla="*/ 162 h 386"/>
                  <a:gd name="T62" fmla="*/ 125 w 294"/>
                  <a:gd name="T63" fmla="*/ 162 h 386"/>
                  <a:gd name="T64" fmla="*/ 118 w 294"/>
                  <a:gd name="T65" fmla="*/ 219 h 386"/>
                  <a:gd name="T66" fmla="*/ 168 w 294"/>
                  <a:gd name="T67" fmla="*/ 219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94" h="386">
                    <a:moveTo>
                      <a:pt x="31" y="386"/>
                    </a:moveTo>
                    <a:lnTo>
                      <a:pt x="47" y="284"/>
                    </a:lnTo>
                    <a:lnTo>
                      <a:pt x="0" y="284"/>
                    </a:lnTo>
                    <a:lnTo>
                      <a:pt x="0" y="219"/>
                    </a:lnTo>
                    <a:lnTo>
                      <a:pt x="57" y="219"/>
                    </a:lnTo>
                    <a:lnTo>
                      <a:pt x="66" y="162"/>
                    </a:lnTo>
                    <a:lnTo>
                      <a:pt x="16" y="162"/>
                    </a:lnTo>
                    <a:lnTo>
                      <a:pt x="16" y="98"/>
                    </a:lnTo>
                    <a:lnTo>
                      <a:pt x="76" y="98"/>
                    </a:lnTo>
                    <a:lnTo>
                      <a:pt x="90" y="0"/>
                    </a:lnTo>
                    <a:lnTo>
                      <a:pt x="151" y="0"/>
                    </a:lnTo>
                    <a:lnTo>
                      <a:pt x="135" y="98"/>
                    </a:lnTo>
                    <a:lnTo>
                      <a:pt x="187" y="98"/>
                    </a:lnTo>
                    <a:lnTo>
                      <a:pt x="201" y="0"/>
                    </a:lnTo>
                    <a:lnTo>
                      <a:pt x="263" y="0"/>
                    </a:lnTo>
                    <a:lnTo>
                      <a:pt x="246" y="98"/>
                    </a:lnTo>
                    <a:lnTo>
                      <a:pt x="294" y="98"/>
                    </a:lnTo>
                    <a:lnTo>
                      <a:pt x="294" y="162"/>
                    </a:lnTo>
                    <a:lnTo>
                      <a:pt x="237" y="162"/>
                    </a:lnTo>
                    <a:lnTo>
                      <a:pt x="227" y="219"/>
                    </a:lnTo>
                    <a:lnTo>
                      <a:pt x="277" y="219"/>
                    </a:lnTo>
                    <a:lnTo>
                      <a:pt x="277" y="284"/>
                    </a:lnTo>
                    <a:lnTo>
                      <a:pt x="218" y="284"/>
                    </a:lnTo>
                    <a:lnTo>
                      <a:pt x="204" y="386"/>
                    </a:lnTo>
                    <a:lnTo>
                      <a:pt x="142" y="386"/>
                    </a:lnTo>
                    <a:lnTo>
                      <a:pt x="159" y="284"/>
                    </a:lnTo>
                    <a:lnTo>
                      <a:pt x="106" y="284"/>
                    </a:lnTo>
                    <a:lnTo>
                      <a:pt x="92" y="386"/>
                    </a:lnTo>
                    <a:lnTo>
                      <a:pt x="31" y="386"/>
                    </a:lnTo>
                    <a:close/>
                    <a:moveTo>
                      <a:pt x="168" y="219"/>
                    </a:moveTo>
                    <a:lnTo>
                      <a:pt x="177" y="162"/>
                    </a:lnTo>
                    <a:lnTo>
                      <a:pt x="125" y="162"/>
                    </a:lnTo>
                    <a:lnTo>
                      <a:pt x="118" y="219"/>
                    </a:lnTo>
                    <a:lnTo>
                      <a:pt x="168" y="219"/>
                    </a:lnTo>
                    <a:close/>
                  </a:path>
                </a:pathLst>
              </a:custGeom>
              <a:solidFill>
                <a:schemeClr val="tx1">
                  <a:alpha val="11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nvGrpSpPr>
              <p:cNvPr id="836" name="Group 781"/>
              <p:cNvGrpSpPr/>
              <p:nvPr/>
            </p:nvGrpSpPr>
            <p:grpSpPr>
              <a:xfrm>
                <a:off x="3843582" y="3790617"/>
                <a:ext cx="612096" cy="486108"/>
                <a:chOff x="9258271" y="-45770"/>
                <a:chExt cx="925513" cy="735013"/>
              </a:xfrm>
              <a:solidFill>
                <a:schemeClr val="accent4">
                  <a:lumMod val="20000"/>
                  <a:lumOff val="80000"/>
                  <a:alpha val="38000"/>
                </a:schemeClr>
              </a:solidFill>
            </p:grpSpPr>
            <p:sp>
              <p:nvSpPr>
                <p:cNvPr id="1163"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164"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165"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166"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167"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168"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169"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170"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171"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172"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sp>
            <p:nvSpPr>
              <p:cNvPr id="837" name="Freeform 23"/>
              <p:cNvSpPr>
                <a:spLocks/>
              </p:cNvSpPr>
              <p:nvPr/>
            </p:nvSpPr>
            <p:spPr bwMode="auto">
              <a:xfrm>
                <a:off x="8228710" y="38118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838" name="Freeform 24"/>
              <p:cNvSpPr>
                <a:spLocks/>
              </p:cNvSpPr>
              <p:nvPr/>
            </p:nvSpPr>
            <p:spPr bwMode="auto">
              <a:xfrm>
                <a:off x="8529626" y="38118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839" name="Freeform 17"/>
              <p:cNvSpPr>
                <a:spLocks/>
              </p:cNvSpPr>
              <p:nvPr/>
            </p:nvSpPr>
            <p:spPr bwMode="auto">
              <a:xfrm>
                <a:off x="8830542" y="38118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840" name="Freeform 19"/>
              <p:cNvSpPr>
                <a:spLocks/>
              </p:cNvSpPr>
              <p:nvPr/>
            </p:nvSpPr>
            <p:spPr bwMode="auto">
              <a:xfrm>
                <a:off x="10159316" y="3145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841" name="Freeform 7"/>
              <p:cNvSpPr>
                <a:spLocks/>
              </p:cNvSpPr>
              <p:nvPr/>
            </p:nvSpPr>
            <p:spPr bwMode="auto">
              <a:xfrm>
                <a:off x="10455748" y="3145690"/>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842" name="Freeform 8"/>
              <p:cNvSpPr>
                <a:spLocks/>
              </p:cNvSpPr>
              <p:nvPr/>
            </p:nvSpPr>
            <p:spPr bwMode="auto">
              <a:xfrm>
                <a:off x="10748883" y="3145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843" name="Freeform 13"/>
              <p:cNvSpPr>
                <a:spLocks/>
              </p:cNvSpPr>
              <p:nvPr/>
            </p:nvSpPr>
            <p:spPr bwMode="auto">
              <a:xfrm>
                <a:off x="11038720" y="3145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844" name="Freeform 23"/>
              <p:cNvSpPr>
                <a:spLocks/>
              </p:cNvSpPr>
              <p:nvPr/>
            </p:nvSpPr>
            <p:spPr bwMode="auto">
              <a:xfrm>
                <a:off x="11808669" y="31456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845" name="Freeform 24"/>
              <p:cNvSpPr>
                <a:spLocks/>
              </p:cNvSpPr>
              <p:nvPr/>
            </p:nvSpPr>
            <p:spPr bwMode="auto">
              <a:xfrm>
                <a:off x="12105106" y="3145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nvGrpSpPr>
              <p:cNvPr id="846" name="Group 740"/>
              <p:cNvGrpSpPr/>
              <p:nvPr/>
            </p:nvGrpSpPr>
            <p:grpSpPr>
              <a:xfrm>
                <a:off x="11335152" y="3139888"/>
                <a:ext cx="348520" cy="470651"/>
                <a:chOff x="7011958" y="-48945"/>
                <a:chExt cx="557213" cy="752475"/>
              </a:xfrm>
              <a:solidFill>
                <a:schemeClr val="tx1">
                  <a:alpha val="12000"/>
                </a:schemeClr>
              </a:solidFill>
            </p:grpSpPr>
            <p:sp>
              <p:nvSpPr>
                <p:cNvPr id="1161"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162"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sp>
            <p:nvSpPr>
              <p:cNvPr id="847" name="Freeform 18"/>
              <p:cNvSpPr>
                <a:spLocks noEditPoints="1"/>
              </p:cNvSpPr>
              <p:nvPr/>
            </p:nvSpPr>
            <p:spPr bwMode="auto">
              <a:xfrm>
                <a:off x="7649122" y="3129206"/>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848" name="Freeform 20"/>
              <p:cNvSpPr>
                <a:spLocks noEditPoints="1"/>
              </p:cNvSpPr>
              <p:nvPr/>
            </p:nvSpPr>
            <p:spPr bwMode="auto">
              <a:xfrm>
                <a:off x="8093908" y="31292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849" name="Freeform 16"/>
              <p:cNvSpPr>
                <a:spLocks noEditPoints="1"/>
              </p:cNvSpPr>
              <p:nvPr/>
            </p:nvSpPr>
            <p:spPr bwMode="auto">
              <a:xfrm>
                <a:off x="9421395" y="3192706"/>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850" name="Freeform 5"/>
              <p:cNvSpPr>
                <a:spLocks/>
              </p:cNvSpPr>
              <p:nvPr/>
            </p:nvSpPr>
            <p:spPr bwMode="auto">
              <a:xfrm>
                <a:off x="9866181" y="3145691"/>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851" name="Freeform 23"/>
              <p:cNvSpPr>
                <a:spLocks/>
              </p:cNvSpPr>
              <p:nvPr/>
            </p:nvSpPr>
            <p:spPr bwMode="auto">
              <a:xfrm>
                <a:off x="8538694" y="31456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852" name="Freeform 24"/>
              <p:cNvSpPr>
                <a:spLocks/>
              </p:cNvSpPr>
              <p:nvPr/>
            </p:nvSpPr>
            <p:spPr bwMode="auto">
              <a:xfrm>
                <a:off x="8835126" y="3145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853" name="Freeform 17"/>
              <p:cNvSpPr>
                <a:spLocks/>
              </p:cNvSpPr>
              <p:nvPr/>
            </p:nvSpPr>
            <p:spPr bwMode="auto">
              <a:xfrm>
                <a:off x="9131558" y="3145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854" name="Freeform 24"/>
              <p:cNvSpPr>
                <a:spLocks/>
              </p:cNvSpPr>
              <p:nvPr/>
            </p:nvSpPr>
            <p:spPr bwMode="auto">
              <a:xfrm>
                <a:off x="1258079" y="3145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855" name="Freeform 29"/>
              <p:cNvSpPr>
                <a:spLocks/>
              </p:cNvSpPr>
              <p:nvPr/>
            </p:nvSpPr>
            <p:spPr bwMode="auto">
              <a:xfrm>
                <a:off x="1554511" y="31456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856" name="Freeform 17"/>
              <p:cNvSpPr>
                <a:spLocks/>
              </p:cNvSpPr>
              <p:nvPr/>
            </p:nvSpPr>
            <p:spPr bwMode="auto">
              <a:xfrm>
                <a:off x="1850943" y="3145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nvGrpSpPr>
              <p:cNvPr id="857" name="Group 746"/>
              <p:cNvGrpSpPr/>
              <p:nvPr/>
            </p:nvGrpSpPr>
            <p:grpSpPr>
              <a:xfrm>
                <a:off x="2877873" y="3139888"/>
                <a:ext cx="348520" cy="470651"/>
                <a:chOff x="7011958" y="-48945"/>
                <a:chExt cx="557213" cy="752475"/>
              </a:xfrm>
              <a:solidFill>
                <a:schemeClr val="tx1">
                  <a:alpha val="7000"/>
                </a:schemeClr>
              </a:solidFill>
            </p:grpSpPr>
            <p:sp>
              <p:nvSpPr>
                <p:cNvPr id="1159"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160"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sp>
            <p:nvSpPr>
              <p:cNvPr id="858" name="Freeform 19"/>
              <p:cNvSpPr>
                <a:spLocks/>
              </p:cNvSpPr>
              <p:nvPr/>
            </p:nvSpPr>
            <p:spPr bwMode="auto">
              <a:xfrm>
                <a:off x="3351390" y="3145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859" name="Freeform 7"/>
              <p:cNvSpPr>
                <a:spLocks/>
              </p:cNvSpPr>
              <p:nvPr/>
            </p:nvSpPr>
            <p:spPr bwMode="auto">
              <a:xfrm>
                <a:off x="3647822" y="3145690"/>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860" name="Freeform 8"/>
              <p:cNvSpPr>
                <a:spLocks/>
              </p:cNvSpPr>
              <p:nvPr/>
            </p:nvSpPr>
            <p:spPr bwMode="auto">
              <a:xfrm>
                <a:off x="3940957" y="3145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nvGrpSpPr>
              <p:cNvPr id="861" name="Group 781"/>
              <p:cNvGrpSpPr/>
              <p:nvPr/>
            </p:nvGrpSpPr>
            <p:grpSpPr>
              <a:xfrm>
                <a:off x="2140780" y="3124431"/>
                <a:ext cx="612096" cy="486108"/>
                <a:chOff x="9258271" y="-45770"/>
                <a:chExt cx="925513" cy="735013"/>
              </a:xfrm>
              <a:solidFill>
                <a:schemeClr val="accent4">
                  <a:lumMod val="20000"/>
                  <a:lumOff val="80000"/>
                  <a:alpha val="38000"/>
                </a:schemeClr>
              </a:solidFill>
            </p:grpSpPr>
            <p:sp>
              <p:nvSpPr>
                <p:cNvPr id="1149"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150"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151"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152"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153"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154"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155"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156"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157"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158"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sp>
            <p:nvSpPr>
              <p:cNvPr id="862" name="Freeform 8"/>
              <p:cNvSpPr>
                <a:spLocks/>
              </p:cNvSpPr>
              <p:nvPr/>
            </p:nvSpPr>
            <p:spPr bwMode="auto">
              <a:xfrm>
                <a:off x="4230794" y="3145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863" name="Freeform 23"/>
              <p:cNvSpPr>
                <a:spLocks/>
              </p:cNvSpPr>
              <p:nvPr/>
            </p:nvSpPr>
            <p:spPr bwMode="auto">
              <a:xfrm>
                <a:off x="4994148" y="31456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864" name="Freeform 24"/>
              <p:cNvSpPr>
                <a:spLocks/>
              </p:cNvSpPr>
              <p:nvPr/>
            </p:nvSpPr>
            <p:spPr bwMode="auto">
              <a:xfrm>
                <a:off x="5290580" y="3145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865" name="Freeform 17"/>
              <p:cNvSpPr>
                <a:spLocks/>
              </p:cNvSpPr>
              <p:nvPr/>
            </p:nvSpPr>
            <p:spPr bwMode="auto">
              <a:xfrm>
                <a:off x="5587012" y="3145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nvGrpSpPr>
              <p:cNvPr id="866" name="Group 740"/>
              <p:cNvGrpSpPr/>
              <p:nvPr/>
            </p:nvGrpSpPr>
            <p:grpSpPr>
              <a:xfrm>
                <a:off x="4520631" y="3139888"/>
                <a:ext cx="348520" cy="470651"/>
                <a:chOff x="7011958" y="-48945"/>
                <a:chExt cx="557213" cy="752475"/>
              </a:xfrm>
              <a:solidFill>
                <a:schemeClr val="tx1">
                  <a:alpha val="12000"/>
                </a:schemeClr>
              </a:solidFill>
            </p:grpSpPr>
            <p:sp>
              <p:nvSpPr>
                <p:cNvPr id="1147"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148"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sp>
            <p:nvSpPr>
              <p:cNvPr id="867" name="Freeform 18"/>
              <p:cNvSpPr>
                <a:spLocks noEditPoints="1"/>
              </p:cNvSpPr>
              <p:nvPr/>
            </p:nvSpPr>
            <p:spPr bwMode="auto">
              <a:xfrm>
                <a:off x="5876849" y="3129206"/>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868" name="Freeform 20"/>
              <p:cNvSpPr>
                <a:spLocks noEditPoints="1"/>
              </p:cNvSpPr>
              <p:nvPr/>
            </p:nvSpPr>
            <p:spPr bwMode="auto">
              <a:xfrm>
                <a:off x="6321635" y="31292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869" name="Freeform 23"/>
              <p:cNvSpPr>
                <a:spLocks/>
              </p:cNvSpPr>
              <p:nvPr/>
            </p:nvSpPr>
            <p:spPr bwMode="auto">
              <a:xfrm>
                <a:off x="6766421" y="31456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870" name="Freeform 24"/>
              <p:cNvSpPr>
                <a:spLocks/>
              </p:cNvSpPr>
              <p:nvPr/>
            </p:nvSpPr>
            <p:spPr bwMode="auto">
              <a:xfrm>
                <a:off x="7062853" y="3145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871" name="Freeform 17"/>
              <p:cNvSpPr>
                <a:spLocks/>
              </p:cNvSpPr>
              <p:nvPr/>
            </p:nvSpPr>
            <p:spPr bwMode="auto">
              <a:xfrm>
                <a:off x="7359285" y="3145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872" name="Freeform 18"/>
              <p:cNvSpPr>
                <a:spLocks noEditPoints="1"/>
              </p:cNvSpPr>
              <p:nvPr/>
            </p:nvSpPr>
            <p:spPr bwMode="auto">
              <a:xfrm>
                <a:off x="6161824" y="2504857"/>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873" name="Freeform 19"/>
              <p:cNvSpPr>
                <a:spLocks/>
              </p:cNvSpPr>
              <p:nvPr/>
            </p:nvSpPr>
            <p:spPr bwMode="auto">
              <a:xfrm>
                <a:off x="6611583" y="25213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874" name="Freeform 7"/>
              <p:cNvSpPr>
                <a:spLocks/>
              </p:cNvSpPr>
              <p:nvPr/>
            </p:nvSpPr>
            <p:spPr bwMode="auto">
              <a:xfrm>
                <a:off x="6912988" y="2521341"/>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875" name="Freeform 8"/>
              <p:cNvSpPr>
                <a:spLocks/>
              </p:cNvSpPr>
              <p:nvPr/>
            </p:nvSpPr>
            <p:spPr bwMode="auto">
              <a:xfrm>
                <a:off x="7211096" y="25213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876" name="Freeform 13"/>
              <p:cNvSpPr>
                <a:spLocks/>
              </p:cNvSpPr>
              <p:nvPr/>
            </p:nvSpPr>
            <p:spPr bwMode="auto">
              <a:xfrm>
                <a:off x="7505906" y="25213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877" name="Freeform 23"/>
              <p:cNvSpPr>
                <a:spLocks/>
              </p:cNvSpPr>
              <p:nvPr/>
            </p:nvSpPr>
            <p:spPr bwMode="auto">
              <a:xfrm>
                <a:off x="8285801" y="25213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878" name="Freeform 24"/>
              <p:cNvSpPr>
                <a:spLocks/>
              </p:cNvSpPr>
              <p:nvPr/>
            </p:nvSpPr>
            <p:spPr bwMode="auto">
              <a:xfrm>
                <a:off x="8587206" y="25213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879" name="Freeform 29"/>
              <p:cNvSpPr>
                <a:spLocks/>
              </p:cNvSpPr>
              <p:nvPr/>
            </p:nvSpPr>
            <p:spPr bwMode="auto">
              <a:xfrm>
                <a:off x="8888611" y="25213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880" name="Freeform 17"/>
              <p:cNvSpPr>
                <a:spLocks/>
              </p:cNvSpPr>
              <p:nvPr/>
            </p:nvSpPr>
            <p:spPr bwMode="auto">
              <a:xfrm>
                <a:off x="9190016" y="25213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nvGrpSpPr>
              <p:cNvPr id="881" name="Group 740"/>
              <p:cNvGrpSpPr/>
              <p:nvPr/>
            </p:nvGrpSpPr>
            <p:grpSpPr>
              <a:xfrm>
                <a:off x="7807311" y="2515539"/>
                <a:ext cx="348520" cy="470651"/>
                <a:chOff x="7011958" y="-48945"/>
                <a:chExt cx="557213" cy="752475"/>
              </a:xfrm>
              <a:solidFill>
                <a:schemeClr val="tx1">
                  <a:alpha val="12000"/>
                </a:schemeClr>
              </a:solidFill>
            </p:grpSpPr>
            <p:sp>
              <p:nvSpPr>
                <p:cNvPr id="1145"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146"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grpSp>
            <p:nvGrpSpPr>
              <p:cNvPr id="882" name="Group 746"/>
              <p:cNvGrpSpPr/>
              <p:nvPr/>
            </p:nvGrpSpPr>
            <p:grpSpPr>
              <a:xfrm>
                <a:off x="10226892" y="2515539"/>
                <a:ext cx="348520" cy="470651"/>
                <a:chOff x="7011958" y="-48945"/>
                <a:chExt cx="557213" cy="752475"/>
              </a:xfrm>
              <a:solidFill>
                <a:schemeClr val="tx1">
                  <a:alpha val="7000"/>
                </a:schemeClr>
              </a:solidFill>
            </p:grpSpPr>
            <p:sp>
              <p:nvSpPr>
                <p:cNvPr id="1143"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144"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sp>
            <p:nvSpPr>
              <p:cNvPr id="883" name="Freeform 19"/>
              <p:cNvSpPr>
                <a:spLocks/>
              </p:cNvSpPr>
              <p:nvPr/>
            </p:nvSpPr>
            <p:spPr bwMode="auto">
              <a:xfrm>
                <a:off x="10705382" y="25213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884" name="Freeform 7"/>
              <p:cNvSpPr>
                <a:spLocks/>
              </p:cNvSpPr>
              <p:nvPr/>
            </p:nvSpPr>
            <p:spPr bwMode="auto">
              <a:xfrm>
                <a:off x="11006787" y="2521341"/>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885" name="Freeform 8"/>
              <p:cNvSpPr>
                <a:spLocks/>
              </p:cNvSpPr>
              <p:nvPr/>
            </p:nvSpPr>
            <p:spPr bwMode="auto">
              <a:xfrm>
                <a:off x="11304895" y="25213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886" name="Freeform 23"/>
              <p:cNvSpPr>
                <a:spLocks/>
              </p:cNvSpPr>
              <p:nvPr/>
            </p:nvSpPr>
            <p:spPr bwMode="auto">
              <a:xfrm>
                <a:off x="12078195" y="25213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nvGrpSpPr>
              <p:cNvPr id="887" name="Group 740"/>
              <p:cNvGrpSpPr/>
              <p:nvPr/>
            </p:nvGrpSpPr>
            <p:grpSpPr>
              <a:xfrm>
                <a:off x="11599705" y="2515539"/>
                <a:ext cx="348520" cy="470651"/>
                <a:chOff x="7011958" y="-48945"/>
                <a:chExt cx="557213" cy="752475"/>
              </a:xfrm>
              <a:solidFill>
                <a:schemeClr val="tx1">
                  <a:alpha val="12000"/>
                </a:schemeClr>
              </a:solidFill>
            </p:grpSpPr>
            <p:sp>
              <p:nvSpPr>
                <p:cNvPr id="1141"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142"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grpSp>
            <p:nvGrpSpPr>
              <p:cNvPr id="888" name="Group 781"/>
              <p:cNvGrpSpPr/>
              <p:nvPr/>
            </p:nvGrpSpPr>
            <p:grpSpPr>
              <a:xfrm>
                <a:off x="6129230" y="1892531"/>
                <a:ext cx="612096" cy="486108"/>
                <a:chOff x="9258271" y="-45770"/>
                <a:chExt cx="925513" cy="735013"/>
              </a:xfrm>
              <a:solidFill>
                <a:schemeClr val="bg2">
                  <a:alpha val="38000"/>
                </a:schemeClr>
              </a:solidFill>
            </p:grpSpPr>
            <p:sp>
              <p:nvSpPr>
                <p:cNvPr id="1131"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132"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133"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134"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135"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136"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137"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138"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139"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140"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grpSp>
            <p:nvGrpSpPr>
              <p:cNvPr id="889" name="Group 781"/>
              <p:cNvGrpSpPr/>
              <p:nvPr/>
            </p:nvGrpSpPr>
            <p:grpSpPr>
              <a:xfrm>
                <a:off x="9484826" y="2500082"/>
                <a:ext cx="612096" cy="486108"/>
                <a:chOff x="9258271" y="-45770"/>
                <a:chExt cx="925513" cy="735013"/>
              </a:xfrm>
              <a:solidFill>
                <a:schemeClr val="accent4">
                  <a:lumMod val="20000"/>
                  <a:lumOff val="80000"/>
                  <a:alpha val="38000"/>
                </a:schemeClr>
              </a:solidFill>
            </p:grpSpPr>
            <p:sp>
              <p:nvSpPr>
                <p:cNvPr id="1121"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122"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123"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124"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125"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126"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127"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128"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129"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130"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sp>
            <p:nvSpPr>
              <p:cNvPr id="890" name="Freeform 24"/>
              <p:cNvSpPr>
                <a:spLocks/>
              </p:cNvSpPr>
              <p:nvPr/>
            </p:nvSpPr>
            <p:spPr bwMode="auto">
              <a:xfrm>
                <a:off x="6866947" y="19137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891" name="Freeform 29"/>
              <p:cNvSpPr>
                <a:spLocks/>
              </p:cNvSpPr>
              <p:nvPr/>
            </p:nvSpPr>
            <p:spPr bwMode="auto">
              <a:xfrm>
                <a:off x="7164003" y="19137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892" name="Freeform 17"/>
              <p:cNvSpPr>
                <a:spLocks/>
              </p:cNvSpPr>
              <p:nvPr/>
            </p:nvSpPr>
            <p:spPr bwMode="auto">
              <a:xfrm>
                <a:off x="7461059" y="19137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nvGrpSpPr>
              <p:cNvPr id="893" name="Group 746"/>
              <p:cNvGrpSpPr/>
              <p:nvPr/>
            </p:nvGrpSpPr>
            <p:grpSpPr>
              <a:xfrm>
                <a:off x="8489237" y="1907988"/>
                <a:ext cx="348520" cy="470651"/>
                <a:chOff x="7011958" y="-48945"/>
                <a:chExt cx="557213" cy="752475"/>
              </a:xfrm>
              <a:solidFill>
                <a:schemeClr val="tx1">
                  <a:alpha val="7000"/>
                </a:schemeClr>
              </a:solidFill>
            </p:grpSpPr>
            <p:sp>
              <p:nvSpPr>
                <p:cNvPr id="1119"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120"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sp>
            <p:nvSpPr>
              <p:cNvPr id="894" name="Freeform 19"/>
              <p:cNvSpPr>
                <a:spLocks/>
              </p:cNvSpPr>
              <p:nvPr/>
            </p:nvSpPr>
            <p:spPr bwMode="auto">
              <a:xfrm>
                <a:off x="8963378" y="19137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895" name="Freeform 7"/>
              <p:cNvSpPr>
                <a:spLocks/>
              </p:cNvSpPr>
              <p:nvPr/>
            </p:nvSpPr>
            <p:spPr bwMode="auto">
              <a:xfrm>
                <a:off x="9260434" y="1913790"/>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896" name="Freeform 8"/>
              <p:cNvSpPr>
                <a:spLocks/>
              </p:cNvSpPr>
              <p:nvPr/>
            </p:nvSpPr>
            <p:spPr bwMode="auto">
              <a:xfrm>
                <a:off x="9554193" y="19137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nvGrpSpPr>
              <p:cNvPr id="897" name="Group 781"/>
              <p:cNvGrpSpPr/>
              <p:nvPr/>
            </p:nvGrpSpPr>
            <p:grpSpPr>
              <a:xfrm>
                <a:off x="7751520" y="1892531"/>
                <a:ext cx="612096" cy="486108"/>
                <a:chOff x="9258271" y="-45770"/>
                <a:chExt cx="925513" cy="735013"/>
              </a:xfrm>
              <a:solidFill>
                <a:schemeClr val="accent4">
                  <a:lumMod val="20000"/>
                  <a:lumOff val="80000"/>
                  <a:alpha val="38000"/>
                </a:schemeClr>
              </a:solidFill>
            </p:grpSpPr>
            <p:sp>
              <p:nvSpPr>
                <p:cNvPr id="1109"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110"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111"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112"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113"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114"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115"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116"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117"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118"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sp>
            <p:nvSpPr>
              <p:cNvPr id="898" name="Freeform 8"/>
              <p:cNvSpPr>
                <a:spLocks/>
              </p:cNvSpPr>
              <p:nvPr/>
            </p:nvSpPr>
            <p:spPr bwMode="auto">
              <a:xfrm>
                <a:off x="9844654" y="19137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899" name="Freeform 23"/>
              <p:cNvSpPr>
                <a:spLocks/>
              </p:cNvSpPr>
              <p:nvPr/>
            </p:nvSpPr>
            <p:spPr bwMode="auto">
              <a:xfrm>
                <a:off x="10609256" y="19137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900" name="Freeform 24"/>
              <p:cNvSpPr>
                <a:spLocks/>
              </p:cNvSpPr>
              <p:nvPr/>
            </p:nvSpPr>
            <p:spPr bwMode="auto">
              <a:xfrm>
                <a:off x="10906312" y="19137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901" name="Freeform 17"/>
              <p:cNvSpPr>
                <a:spLocks/>
              </p:cNvSpPr>
              <p:nvPr/>
            </p:nvSpPr>
            <p:spPr bwMode="auto">
              <a:xfrm>
                <a:off x="11203368" y="19137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nvGrpSpPr>
              <p:cNvPr id="902" name="Group 740"/>
              <p:cNvGrpSpPr/>
              <p:nvPr/>
            </p:nvGrpSpPr>
            <p:grpSpPr>
              <a:xfrm>
                <a:off x="10135115" y="1907988"/>
                <a:ext cx="348520" cy="470651"/>
                <a:chOff x="7011958" y="-48945"/>
                <a:chExt cx="557213" cy="752475"/>
              </a:xfrm>
              <a:solidFill>
                <a:schemeClr val="tx1">
                  <a:alpha val="12000"/>
                </a:schemeClr>
              </a:solidFill>
            </p:grpSpPr>
            <p:sp>
              <p:nvSpPr>
                <p:cNvPr id="1107"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108"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sp>
            <p:nvSpPr>
              <p:cNvPr id="903" name="Freeform 18"/>
              <p:cNvSpPr>
                <a:spLocks noEditPoints="1"/>
              </p:cNvSpPr>
              <p:nvPr/>
            </p:nvSpPr>
            <p:spPr bwMode="auto">
              <a:xfrm>
                <a:off x="11493829" y="1897306"/>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904" name="Freeform 20"/>
              <p:cNvSpPr>
                <a:spLocks noEditPoints="1"/>
              </p:cNvSpPr>
              <p:nvPr/>
            </p:nvSpPr>
            <p:spPr bwMode="auto">
              <a:xfrm>
                <a:off x="11939244" y="18973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905" name="Freeform 23"/>
              <p:cNvSpPr>
                <a:spLocks/>
              </p:cNvSpPr>
              <p:nvPr/>
            </p:nvSpPr>
            <p:spPr bwMode="auto">
              <a:xfrm>
                <a:off x="177051" y="25213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906" name="Freeform 24"/>
              <p:cNvSpPr>
                <a:spLocks/>
              </p:cNvSpPr>
              <p:nvPr/>
            </p:nvSpPr>
            <p:spPr bwMode="auto">
              <a:xfrm>
                <a:off x="478456" y="25213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907" name="Freeform 17"/>
              <p:cNvSpPr>
                <a:spLocks/>
              </p:cNvSpPr>
              <p:nvPr/>
            </p:nvSpPr>
            <p:spPr bwMode="auto">
              <a:xfrm>
                <a:off x="779861" y="25213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908" name="Freeform 18"/>
              <p:cNvSpPr>
                <a:spLocks noEditPoints="1"/>
              </p:cNvSpPr>
              <p:nvPr/>
            </p:nvSpPr>
            <p:spPr bwMode="auto">
              <a:xfrm>
                <a:off x="1074671" y="2504857"/>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909" name="Freeform 20"/>
              <p:cNvSpPr>
                <a:spLocks noEditPoints="1"/>
              </p:cNvSpPr>
              <p:nvPr/>
            </p:nvSpPr>
            <p:spPr bwMode="auto">
              <a:xfrm>
                <a:off x="1524430" y="2504857"/>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910" name="Freeform 16"/>
              <p:cNvSpPr>
                <a:spLocks noEditPoints="1"/>
              </p:cNvSpPr>
              <p:nvPr/>
            </p:nvSpPr>
            <p:spPr bwMode="auto">
              <a:xfrm>
                <a:off x="2871809" y="2504857"/>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911" name="Freeform 16"/>
              <p:cNvSpPr>
                <a:spLocks noEditPoints="1"/>
              </p:cNvSpPr>
              <p:nvPr/>
            </p:nvSpPr>
            <p:spPr bwMode="auto">
              <a:xfrm>
                <a:off x="3619676" y="2504857"/>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912" name="Freeform 5"/>
              <p:cNvSpPr>
                <a:spLocks/>
              </p:cNvSpPr>
              <p:nvPr/>
            </p:nvSpPr>
            <p:spPr bwMode="auto">
              <a:xfrm>
                <a:off x="3321568" y="2521342"/>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913" name="Freeform 20"/>
              <p:cNvSpPr>
                <a:spLocks noEditPoints="1"/>
              </p:cNvSpPr>
              <p:nvPr/>
            </p:nvSpPr>
            <p:spPr bwMode="auto">
              <a:xfrm>
                <a:off x="4069435" y="2504857"/>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nvGrpSpPr>
              <p:cNvPr id="914" name="Group 746"/>
              <p:cNvGrpSpPr/>
              <p:nvPr/>
            </p:nvGrpSpPr>
            <p:grpSpPr>
              <a:xfrm>
                <a:off x="4519194" y="2515539"/>
                <a:ext cx="348520" cy="470651"/>
                <a:chOff x="7011958" y="-48945"/>
                <a:chExt cx="557213" cy="752475"/>
              </a:xfrm>
              <a:solidFill>
                <a:schemeClr val="tx1">
                  <a:alpha val="7000"/>
                </a:schemeClr>
              </a:solidFill>
            </p:grpSpPr>
            <p:sp>
              <p:nvSpPr>
                <p:cNvPr id="1105"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106"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sp>
            <p:nvSpPr>
              <p:cNvPr id="915" name="Freeform 18"/>
              <p:cNvSpPr>
                <a:spLocks noEditPoints="1"/>
              </p:cNvSpPr>
              <p:nvPr/>
            </p:nvSpPr>
            <p:spPr bwMode="auto">
              <a:xfrm>
                <a:off x="5476529" y="2504857"/>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916" name="Freeform 19"/>
              <p:cNvSpPr>
                <a:spLocks/>
              </p:cNvSpPr>
              <p:nvPr/>
            </p:nvSpPr>
            <p:spPr bwMode="auto">
              <a:xfrm>
                <a:off x="5926282" y="25213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917" name="Freeform 21"/>
              <p:cNvSpPr>
                <a:spLocks noEditPoints="1"/>
              </p:cNvSpPr>
              <p:nvPr/>
            </p:nvSpPr>
            <p:spPr bwMode="auto">
              <a:xfrm>
                <a:off x="4997684" y="2528143"/>
                <a:ext cx="348875" cy="458047"/>
              </a:xfrm>
              <a:custGeom>
                <a:avLst/>
                <a:gdLst>
                  <a:gd name="T0" fmla="*/ 31 w 294"/>
                  <a:gd name="T1" fmla="*/ 386 h 386"/>
                  <a:gd name="T2" fmla="*/ 47 w 294"/>
                  <a:gd name="T3" fmla="*/ 284 h 386"/>
                  <a:gd name="T4" fmla="*/ 0 w 294"/>
                  <a:gd name="T5" fmla="*/ 284 h 386"/>
                  <a:gd name="T6" fmla="*/ 0 w 294"/>
                  <a:gd name="T7" fmla="*/ 219 h 386"/>
                  <a:gd name="T8" fmla="*/ 57 w 294"/>
                  <a:gd name="T9" fmla="*/ 219 h 386"/>
                  <a:gd name="T10" fmla="*/ 66 w 294"/>
                  <a:gd name="T11" fmla="*/ 162 h 386"/>
                  <a:gd name="T12" fmla="*/ 16 w 294"/>
                  <a:gd name="T13" fmla="*/ 162 h 386"/>
                  <a:gd name="T14" fmla="*/ 16 w 294"/>
                  <a:gd name="T15" fmla="*/ 98 h 386"/>
                  <a:gd name="T16" fmla="*/ 76 w 294"/>
                  <a:gd name="T17" fmla="*/ 98 h 386"/>
                  <a:gd name="T18" fmla="*/ 90 w 294"/>
                  <a:gd name="T19" fmla="*/ 0 h 386"/>
                  <a:gd name="T20" fmla="*/ 151 w 294"/>
                  <a:gd name="T21" fmla="*/ 0 h 386"/>
                  <a:gd name="T22" fmla="*/ 135 w 294"/>
                  <a:gd name="T23" fmla="*/ 98 h 386"/>
                  <a:gd name="T24" fmla="*/ 187 w 294"/>
                  <a:gd name="T25" fmla="*/ 98 h 386"/>
                  <a:gd name="T26" fmla="*/ 201 w 294"/>
                  <a:gd name="T27" fmla="*/ 0 h 386"/>
                  <a:gd name="T28" fmla="*/ 263 w 294"/>
                  <a:gd name="T29" fmla="*/ 0 h 386"/>
                  <a:gd name="T30" fmla="*/ 246 w 294"/>
                  <a:gd name="T31" fmla="*/ 98 h 386"/>
                  <a:gd name="T32" fmla="*/ 294 w 294"/>
                  <a:gd name="T33" fmla="*/ 98 h 386"/>
                  <a:gd name="T34" fmla="*/ 294 w 294"/>
                  <a:gd name="T35" fmla="*/ 162 h 386"/>
                  <a:gd name="T36" fmla="*/ 237 w 294"/>
                  <a:gd name="T37" fmla="*/ 162 h 386"/>
                  <a:gd name="T38" fmla="*/ 227 w 294"/>
                  <a:gd name="T39" fmla="*/ 219 h 386"/>
                  <a:gd name="T40" fmla="*/ 277 w 294"/>
                  <a:gd name="T41" fmla="*/ 219 h 386"/>
                  <a:gd name="T42" fmla="*/ 277 w 294"/>
                  <a:gd name="T43" fmla="*/ 284 h 386"/>
                  <a:gd name="T44" fmla="*/ 218 w 294"/>
                  <a:gd name="T45" fmla="*/ 284 h 386"/>
                  <a:gd name="T46" fmla="*/ 204 w 294"/>
                  <a:gd name="T47" fmla="*/ 386 h 386"/>
                  <a:gd name="T48" fmla="*/ 142 w 294"/>
                  <a:gd name="T49" fmla="*/ 386 h 386"/>
                  <a:gd name="T50" fmla="*/ 159 w 294"/>
                  <a:gd name="T51" fmla="*/ 284 h 386"/>
                  <a:gd name="T52" fmla="*/ 106 w 294"/>
                  <a:gd name="T53" fmla="*/ 284 h 386"/>
                  <a:gd name="T54" fmla="*/ 92 w 294"/>
                  <a:gd name="T55" fmla="*/ 386 h 386"/>
                  <a:gd name="T56" fmla="*/ 31 w 294"/>
                  <a:gd name="T57" fmla="*/ 386 h 386"/>
                  <a:gd name="T58" fmla="*/ 168 w 294"/>
                  <a:gd name="T59" fmla="*/ 219 h 386"/>
                  <a:gd name="T60" fmla="*/ 177 w 294"/>
                  <a:gd name="T61" fmla="*/ 162 h 386"/>
                  <a:gd name="T62" fmla="*/ 125 w 294"/>
                  <a:gd name="T63" fmla="*/ 162 h 386"/>
                  <a:gd name="T64" fmla="*/ 118 w 294"/>
                  <a:gd name="T65" fmla="*/ 219 h 386"/>
                  <a:gd name="T66" fmla="*/ 168 w 294"/>
                  <a:gd name="T67" fmla="*/ 219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94" h="386">
                    <a:moveTo>
                      <a:pt x="31" y="386"/>
                    </a:moveTo>
                    <a:lnTo>
                      <a:pt x="47" y="284"/>
                    </a:lnTo>
                    <a:lnTo>
                      <a:pt x="0" y="284"/>
                    </a:lnTo>
                    <a:lnTo>
                      <a:pt x="0" y="219"/>
                    </a:lnTo>
                    <a:lnTo>
                      <a:pt x="57" y="219"/>
                    </a:lnTo>
                    <a:lnTo>
                      <a:pt x="66" y="162"/>
                    </a:lnTo>
                    <a:lnTo>
                      <a:pt x="16" y="162"/>
                    </a:lnTo>
                    <a:lnTo>
                      <a:pt x="16" y="98"/>
                    </a:lnTo>
                    <a:lnTo>
                      <a:pt x="76" y="98"/>
                    </a:lnTo>
                    <a:lnTo>
                      <a:pt x="90" y="0"/>
                    </a:lnTo>
                    <a:lnTo>
                      <a:pt x="151" y="0"/>
                    </a:lnTo>
                    <a:lnTo>
                      <a:pt x="135" y="98"/>
                    </a:lnTo>
                    <a:lnTo>
                      <a:pt x="187" y="98"/>
                    </a:lnTo>
                    <a:lnTo>
                      <a:pt x="201" y="0"/>
                    </a:lnTo>
                    <a:lnTo>
                      <a:pt x="263" y="0"/>
                    </a:lnTo>
                    <a:lnTo>
                      <a:pt x="246" y="98"/>
                    </a:lnTo>
                    <a:lnTo>
                      <a:pt x="294" y="98"/>
                    </a:lnTo>
                    <a:lnTo>
                      <a:pt x="294" y="162"/>
                    </a:lnTo>
                    <a:lnTo>
                      <a:pt x="237" y="162"/>
                    </a:lnTo>
                    <a:lnTo>
                      <a:pt x="227" y="219"/>
                    </a:lnTo>
                    <a:lnTo>
                      <a:pt x="277" y="219"/>
                    </a:lnTo>
                    <a:lnTo>
                      <a:pt x="277" y="284"/>
                    </a:lnTo>
                    <a:lnTo>
                      <a:pt x="218" y="284"/>
                    </a:lnTo>
                    <a:lnTo>
                      <a:pt x="204" y="386"/>
                    </a:lnTo>
                    <a:lnTo>
                      <a:pt x="142" y="386"/>
                    </a:lnTo>
                    <a:lnTo>
                      <a:pt x="159" y="284"/>
                    </a:lnTo>
                    <a:lnTo>
                      <a:pt x="106" y="284"/>
                    </a:lnTo>
                    <a:lnTo>
                      <a:pt x="92" y="386"/>
                    </a:lnTo>
                    <a:lnTo>
                      <a:pt x="31" y="386"/>
                    </a:lnTo>
                    <a:close/>
                    <a:moveTo>
                      <a:pt x="168" y="219"/>
                    </a:moveTo>
                    <a:lnTo>
                      <a:pt x="177" y="162"/>
                    </a:lnTo>
                    <a:lnTo>
                      <a:pt x="125" y="162"/>
                    </a:lnTo>
                    <a:lnTo>
                      <a:pt x="118" y="219"/>
                    </a:lnTo>
                    <a:lnTo>
                      <a:pt x="168" y="219"/>
                    </a:lnTo>
                    <a:close/>
                  </a:path>
                </a:pathLst>
              </a:custGeom>
              <a:solidFill>
                <a:schemeClr val="tx1">
                  <a:alpha val="11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918" name="Freeform 23"/>
              <p:cNvSpPr>
                <a:spLocks/>
              </p:cNvSpPr>
              <p:nvPr/>
            </p:nvSpPr>
            <p:spPr bwMode="auto">
              <a:xfrm>
                <a:off x="1974189" y="25213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919" name="Freeform 24"/>
              <p:cNvSpPr>
                <a:spLocks/>
              </p:cNvSpPr>
              <p:nvPr/>
            </p:nvSpPr>
            <p:spPr bwMode="auto">
              <a:xfrm>
                <a:off x="2275594" y="25213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920" name="Freeform 17"/>
              <p:cNvSpPr>
                <a:spLocks/>
              </p:cNvSpPr>
              <p:nvPr/>
            </p:nvSpPr>
            <p:spPr bwMode="auto">
              <a:xfrm>
                <a:off x="2576999" y="25213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921" name="Freeform 19"/>
              <p:cNvSpPr>
                <a:spLocks/>
              </p:cNvSpPr>
              <p:nvPr/>
            </p:nvSpPr>
            <p:spPr bwMode="auto">
              <a:xfrm>
                <a:off x="3882645" y="19137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922" name="Freeform 7"/>
              <p:cNvSpPr>
                <a:spLocks/>
              </p:cNvSpPr>
              <p:nvPr/>
            </p:nvSpPr>
            <p:spPr bwMode="auto">
              <a:xfrm>
                <a:off x="4179701" y="1913790"/>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923" name="Freeform 8"/>
              <p:cNvSpPr>
                <a:spLocks/>
              </p:cNvSpPr>
              <p:nvPr/>
            </p:nvSpPr>
            <p:spPr bwMode="auto">
              <a:xfrm>
                <a:off x="4473460" y="19137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924" name="Freeform 13"/>
              <p:cNvSpPr>
                <a:spLocks/>
              </p:cNvSpPr>
              <p:nvPr/>
            </p:nvSpPr>
            <p:spPr bwMode="auto">
              <a:xfrm>
                <a:off x="4763921" y="19137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925" name="Freeform 23"/>
              <p:cNvSpPr>
                <a:spLocks/>
              </p:cNvSpPr>
              <p:nvPr/>
            </p:nvSpPr>
            <p:spPr bwMode="auto">
              <a:xfrm>
                <a:off x="5535118" y="19137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926" name="Freeform 24"/>
              <p:cNvSpPr>
                <a:spLocks/>
              </p:cNvSpPr>
              <p:nvPr/>
            </p:nvSpPr>
            <p:spPr bwMode="auto">
              <a:xfrm>
                <a:off x="5832174" y="19137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nvGrpSpPr>
              <p:cNvPr id="927" name="Group 740"/>
              <p:cNvGrpSpPr/>
              <p:nvPr/>
            </p:nvGrpSpPr>
            <p:grpSpPr>
              <a:xfrm>
                <a:off x="5060977" y="1907988"/>
                <a:ext cx="348520" cy="470651"/>
                <a:chOff x="7011958" y="-48945"/>
                <a:chExt cx="557213" cy="752475"/>
              </a:xfrm>
              <a:solidFill>
                <a:schemeClr val="tx1">
                  <a:alpha val="12000"/>
                </a:schemeClr>
              </a:solidFill>
            </p:grpSpPr>
            <p:sp>
              <p:nvSpPr>
                <p:cNvPr id="1103"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104"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sp>
            <p:nvSpPr>
              <p:cNvPr id="928" name="Freeform 18"/>
              <p:cNvSpPr>
                <a:spLocks noEditPoints="1"/>
              </p:cNvSpPr>
              <p:nvPr/>
            </p:nvSpPr>
            <p:spPr bwMode="auto">
              <a:xfrm>
                <a:off x="1368083" y="1897306"/>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929" name="Freeform 20"/>
              <p:cNvSpPr>
                <a:spLocks noEditPoints="1"/>
              </p:cNvSpPr>
              <p:nvPr/>
            </p:nvSpPr>
            <p:spPr bwMode="auto">
              <a:xfrm>
                <a:off x="1813493" y="18973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930" name="Freeform 16"/>
              <p:cNvSpPr>
                <a:spLocks noEditPoints="1"/>
              </p:cNvSpPr>
              <p:nvPr/>
            </p:nvSpPr>
            <p:spPr bwMode="auto">
              <a:xfrm>
                <a:off x="3143476" y="1897306"/>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931" name="Freeform 5"/>
              <p:cNvSpPr>
                <a:spLocks/>
              </p:cNvSpPr>
              <p:nvPr/>
            </p:nvSpPr>
            <p:spPr bwMode="auto">
              <a:xfrm>
                <a:off x="3588886" y="1913791"/>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932" name="Freeform 23"/>
              <p:cNvSpPr>
                <a:spLocks/>
              </p:cNvSpPr>
              <p:nvPr/>
            </p:nvSpPr>
            <p:spPr bwMode="auto">
              <a:xfrm>
                <a:off x="2258903" y="19137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933" name="Freeform 24"/>
              <p:cNvSpPr>
                <a:spLocks/>
              </p:cNvSpPr>
              <p:nvPr/>
            </p:nvSpPr>
            <p:spPr bwMode="auto">
              <a:xfrm>
                <a:off x="2555959" y="19137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934" name="Freeform 17"/>
              <p:cNvSpPr>
                <a:spLocks/>
              </p:cNvSpPr>
              <p:nvPr/>
            </p:nvSpPr>
            <p:spPr bwMode="auto">
              <a:xfrm>
                <a:off x="2853015" y="19137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935" name="Freeform 20"/>
              <p:cNvSpPr>
                <a:spLocks noEditPoints="1"/>
              </p:cNvSpPr>
              <p:nvPr/>
            </p:nvSpPr>
            <p:spPr bwMode="auto">
              <a:xfrm>
                <a:off x="114300" y="18973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936" name="Freeform 23"/>
              <p:cNvSpPr>
                <a:spLocks/>
              </p:cNvSpPr>
              <p:nvPr/>
            </p:nvSpPr>
            <p:spPr bwMode="auto">
              <a:xfrm>
                <a:off x="483510" y="19137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937" name="Freeform 24"/>
              <p:cNvSpPr>
                <a:spLocks/>
              </p:cNvSpPr>
              <p:nvPr/>
            </p:nvSpPr>
            <p:spPr bwMode="auto">
              <a:xfrm>
                <a:off x="780566" y="19137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938" name="Freeform 17"/>
              <p:cNvSpPr>
                <a:spLocks/>
              </p:cNvSpPr>
              <p:nvPr/>
            </p:nvSpPr>
            <p:spPr bwMode="auto">
              <a:xfrm>
                <a:off x="1077622" y="19137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939" name="Freeform 24"/>
              <p:cNvSpPr>
                <a:spLocks/>
              </p:cNvSpPr>
              <p:nvPr/>
            </p:nvSpPr>
            <p:spPr bwMode="auto">
              <a:xfrm>
                <a:off x="178579" y="38060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940" name="Freeform 17"/>
              <p:cNvSpPr>
                <a:spLocks/>
              </p:cNvSpPr>
              <p:nvPr/>
            </p:nvSpPr>
            <p:spPr bwMode="auto">
              <a:xfrm>
                <a:off x="187243" y="3145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941" name="Freeform 18"/>
              <p:cNvSpPr>
                <a:spLocks noEditPoints="1"/>
              </p:cNvSpPr>
              <p:nvPr/>
            </p:nvSpPr>
            <p:spPr bwMode="auto">
              <a:xfrm>
                <a:off x="6174524" y="1323757"/>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942" name="Freeform 19"/>
              <p:cNvSpPr>
                <a:spLocks/>
              </p:cNvSpPr>
              <p:nvPr/>
            </p:nvSpPr>
            <p:spPr bwMode="auto">
              <a:xfrm>
                <a:off x="6624283" y="13402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943" name="Freeform 7"/>
              <p:cNvSpPr>
                <a:spLocks/>
              </p:cNvSpPr>
              <p:nvPr/>
            </p:nvSpPr>
            <p:spPr bwMode="auto">
              <a:xfrm>
                <a:off x="6925688" y="1340241"/>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944" name="Freeform 8"/>
              <p:cNvSpPr>
                <a:spLocks/>
              </p:cNvSpPr>
              <p:nvPr/>
            </p:nvSpPr>
            <p:spPr bwMode="auto">
              <a:xfrm>
                <a:off x="7223796" y="13402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945" name="Freeform 13"/>
              <p:cNvSpPr>
                <a:spLocks/>
              </p:cNvSpPr>
              <p:nvPr/>
            </p:nvSpPr>
            <p:spPr bwMode="auto">
              <a:xfrm>
                <a:off x="7518606" y="13402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946" name="Freeform 23"/>
              <p:cNvSpPr>
                <a:spLocks/>
              </p:cNvSpPr>
              <p:nvPr/>
            </p:nvSpPr>
            <p:spPr bwMode="auto">
              <a:xfrm>
                <a:off x="8298501" y="13402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947" name="Freeform 24"/>
              <p:cNvSpPr>
                <a:spLocks/>
              </p:cNvSpPr>
              <p:nvPr/>
            </p:nvSpPr>
            <p:spPr bwMode="auto">
              <a:xfrm>
                <a:off x="8599906" y="13402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948" name="Freeform 29"/>
              <p:cNvSpPr>
                <a:spLocks/>
              </p:cNvSpPr>
              <p:nvPr/>
            </p:nvSpPr>
            <p:spPr bwMode="auto">
              <a:xfrm>
                <a:off x="8901311" y="13402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949" name="Freeform 17"/>
              <p:cNvSpPr>
                <a:spLocks/>
              </p:cNvSpPr>
              <p:nvPr/>
            </p:nvSpPr>
            <p:spPr bwMode="auto">
              <a:xfrm>
                <a:off x="9202716" y="13402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nvGrpSpPr>
              <p:cNvPr id="950" name="Group 740"/>
              <p:cNvGrpSpPr/>
              <p:nvPr/>
            </p:nvGrpSpPr>
            <p:grpSpPr>
              <a:xfrm>
                <a:off x="7820011" y="1334439"/>
                <a:ext cx="348520" cy="470651"/>
                <a:chOff x="7011958" y="-48945"/>
                <a:chExt cx="557213" cy="752475"/>
              </a:xfrm>
              <a:solidFill>
                <a:schemeClr val="tx1">
                  <a:alpha val="12000"/>
                </a:schemeClr>
              </a:solidFill>
            </p:grpSpPr>
            <p:sp>
              <p:nvSpPr>
                <p:cNvPr id="1101"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102"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grpSp>
            <p:nvGrpSpPr>
              <p:cNvPr id="951" name="Group 746"/>
              <p:cNvGrpSpPr/>
              <p:nvPr/>
            </p:nvGrpSpPr>
            <p:grpSpPr>
              <a:xfrm>
                <a:off x="10239592" y="1334439"/>
                <a:ext cx="348520" cy="470651"/>
                <a:chOff x="7011958" y="-48945"/>
                <a:chExt cx="557213" cy="752475"/>
              </a:xfrm>
              <a:solidFill>
                <a:schemeClr val="tx1">
                  <a:alpha val="7000"/>
                </a:schemeClr>
              </a:solidFill>
            </p:grpSpPr>
            <p:sp>
              <p:nvSpPr>
                <p:cNvPr id="1099"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100"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sp>
            <p:nvSpPr>
              <p:cNvPr id="952" name="Freeform 19"/>
              <p:cNvSpPr>
                <a:spLocks/>
              </p:cNvSpPr>
              <p:nvPr/>
            </p:nvSpPr>
            <p:spPr bwMode="auto">
              <a:xfrm>
                <a:off x="10718082" y="13402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953" name="Freeform 7"/>
              <p:cNvSpPr>
                <a:spLocks/>
              </p:cNvSpPr>
              <p:nvPr/>
            </p:nvSpPr>
            <p:spPr bwMode="auto">
              <a:xfrm>
                <a:off x="11019487" y="1340241"/>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954" name="Freeform 8"/>
              <p:cNvSpPr>
                <a:spLocks/>
              </p:cNvSpPr>
              <p:nvPr/>
            </p:nvSpPr>
            <p:spPr bwMode="auto">
              <a:xfrm>
                <a:off x="11317595" y="13402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955" name="Freeform 23"/>
              <p:cNvSpPr>
                <a:spLocks/>
              </p:cNvSpPr>
              <p:nvPr/>
            </p:nvSpPr>
            <p:spPr bwMode="auto">
              <a:xfrm>
                <a:off x="12090895" y="13402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nvGrpSpPr>
              <p:cNvPr id="956" name="Group 740"/>
              <p:cNvGrpSpPr/>
              <p:nvPr/>
            </p:nvGrpSpPr>
            <p:grpSpPr>
              <a:xfrm>
                <a:off x="11612405" y="1334439"/>
                <a:ext cx="348520" cy="470651"/>
                <a:chOff x="7011958" y="-48945"/>
                <a:chExt cx="557213" cy="752475"/>
              </a:xfrm>
              <a:solidFill>
                <a:schemeClr val="tx1">
                  <a:alpha val="12000"/>
                </a:schemeClr>
              </a:solidFill>
            </p:grpSpPr>
            <p:sp>
              <p:nvSpPr>
                <p:cNvPr id="1097"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098"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grpSp>
            <p:nvGrpSpPr>
              <p:cNvPr id="957" name="Group 781"/>
              <p:cNvGrpSpPr/>
              <p:nvPr/>
            </p:nvGrpSpPr>
            <p:grpSpPr>
              <a:xfrm>
                <a:off x="6141930" y="711431"/>
                <a:ext cx="612096" cy="486108"/>
                <a:chOff x="9258271" y="-45770"/>
                <a:chExt cx="925513" cy="735013"/>
              </a:xfrm>
              <a:solidFill>
                <a:schemeClr val="bg2">
                  <a:alpha val="38000"/>
                </a:schemeClr>
              </a:solidFill>
            </p:grpSpPr>
            <p:sp>
              <p:nvSpPr>
                <p:cNvPr id="1087"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088"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089"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090"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091"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092"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093"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094"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095"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096"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grpSp>
            <p:nvGrpSpPr>
              <p:cNvPr id="958" name="Group 781"/>
              <p:cNvGrpSpPr/>
              <p:nvPr/>
            </p:nvGrpSpPr>
            <p:grpSpPr>
              <a:xfrm>
                <a:off x="9497526" y="1318982"/>
                <a:ext cx="612096" cy="486108"/>
                <a:chOff x="9258271" y="-45770"/>
                <a:chExt cx="925513" cy="735013"/>
              </a:xfrm>
              <a:solidFill>
                <a:schemeClr val="accent4">
                  <a:lumMod val="20000"/>
                  <a:lumOff val="80000"/>
                  <a:alpha val="38000"/>
                </a:schemeClr>
              </a:solidFill>
            </p:grpSpPr>
            <p:sp>
              <p:nvSpPr>
                <p:cNvPr id="1077"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078"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079"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080"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081"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082"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083"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084"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085"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086"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sp>
            <p:nvSpPr>
              <p:cNvPr id="959" name="Freeform 24"/>
              <p:cNvSpPr>
                <a:spLocks/>
              </p:cNvSpPr>
              <p:nvPr/>
            </p:nvSpPr>
            <p:spPr bwMode="auto">
              <a:xfrm>
                <a:off x="6879647" y="732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960" name="Freeform 29"/>
              <p:cNvSpPr>
                <a:spLocks/>
              </p:cNvSpPr>
              <p:nvPr/>
            </p:nvSpPr>
            <p:spPr bwMode="auto">
              <a:xfrm>
                <a:off x="7176703" y="7326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961" name="Freeform 17"/>
              <p:cNvSpPr>
                <a:spLocks/>
              </p:cNvSpPr>
              <p:nvPr/>
            </p:nvSpPr>
            <p:spPr bwMode="auto">
              <a:xfrm>
                <a:off x="7473759" y="732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nvGrpSpPr>
              <p:cNvPr id="962" name="Group 746"/>
              <p:cNvGrpSpPr/>
              <p:nvPr/>
            </p:nvGrpSpPr>
            <p:grpSpPr>
              <a:xfrm>
                <a:off x="8501937" y="726888"/>
                <a:ext cx="348520" cy="470651"/>
                <a:chOff x="7011958" y="-48945"/>
                <a:chExt cx="557213" cy="752475"/>
              </a:xfrm>
              <a:solidFill>
                <a:schemeClr val="tx1">
                  <a:alpha val="7000"/>
                </a:schemeClr>
              </a:solidFill>
            </p:grpSpPr>
            <p:sp>
              <p:nvSpPr>
                <p:cNvPr id="1075"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076"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sp>
            <p:nvSpPr>
              <p:cNvPr id="963" name="Freeform 19"/>
              <p:cNvSpPr>
                <a:spLocks/>
              </p:cNvSpPr>
              <p:nvPr/>
            </p:nvSpPr>
            <p:spPr bwMode="auto">
              <a:xfrm>
                <a:off x="8976078" y="732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964" name="Freeform 7"/>
              <p:cNvSpPr>
                <a:spLocks/>
              </p:cNvSpPr>
              <p:nvPr/>
            </p:nvSpPr>
            <p:spPr bwMode="auto">
              <a:xfrm>
                <a:off x="9273134" y="732690"/>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965" name="Freeform 8"/>
              <p:cNvSpPr>
                <a:spLocks/>
              </p:cNvSpPr>
              <p:nvPr/>
            </p:nvSpPr>
            <p:spPr bwMode="auto">
              <a:xfrm>
                <a:off x="9566893" y="732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nvGrpSpPr>
              <p:cNvPr id="966" name="Group 781"/>
              <p:cNvGrpSpPr/>
              <p:nvPr/>
            </p:nvGrpSpPr>
            <p:grpSpPr>
              <a:xfrm>
                <a:off x="7764220" y="711431"/>
                <a:ext cx="612096" cy="486108"/>
                <a:chOff x="9258271" y="-45770"/>
                <a:chExt cx="925513" cy="735013"/>
              </a:xfrm>
              <a:solidFill>
                <a:schemeClr val="accent4">
                  <a:lumMod val="20000"/>
                  <a:lumOff val="80000"/>
                  <a:alpha val="38000"/>
                </a:schemeClr>
              </a:solidFill>
            </p:grpSpPr>
            <p:sp>
              <p:nvSpPr>
                <p:cNvPr id="1065"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066"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067"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068"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069"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070"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071"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072"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073"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074"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sp>
            <p:nvSpPr>
              <p:cNvPr id="967" name="Freeform 8"/>
              <p:cNvSpPr>
                <a:spLocks/>
              </p:cNvSpPr>
              <p:nvPr/>
            </p:nvSpPr>
            <p:spPr bwMode="auto">
              <a:xfrm>
                <a:off x="9857354" y="732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968" name="Freeform 23"/>
              <p:cNvSpPr>
                <a:spLocks/>
              </p:cNvSpPr>
              <p:nvPr/>
            </p:nvSpPr>
            <p:spPr bwMode="auto">
              <a:xfrm>
                <a:off x="10621956" y="7326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969" name="Freeform 24"/>
              <p:cNvSpPr>
                <a:spLocks/>
              </p:cNvSpPr>
              <p:nvPr/>
            </p:nvSpPr>
            <p:spPr bwMode="auto">
              <a:xfrm>
                <a:off x="10919012" y="732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970" name="Freeform 17"/>
              <p:cNvSpPr>
                <a:spLocks/>
              </p:cNvSpPr>
              <p:nvPr/>
            </p:nvSpPr>
            <p:spPr bwMode="auto">
              <a:xfrm>
                <a:off x="11216068" y="732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nvGrpSpPr>
              <p:cNvPr id="971" name="Group 740"/>
              <p:cNvGrpSpPr/>
              <p:nvPr/>
            </p:nvGrpSpPr>
            <p:grpSpPr>
              <a:xfrm>
                <a:off x="10147815" y="726888"/>
                <a:ext cx="348520" cy="470651"/>
                <a:chOff x="7011958" y="-48945"/>
                <a:chExt cx="557213" cy="752475"/>
              </a:xfrm>
              <a:solidFill>
                <a:schemeClr val="tx1">
                  <a:alpha val="12000"/>
                </a:schemeClr>
              </a:solidFill>
            </p:grpSpPr>
            <p:sp>
              <p:nvSpPr>
                <p:cNvPr id="1063"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064"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sp>
            <p:nvSpPr>
              <p:cNvPr id="972" name="Freeform 18"/>
              <p:cNvSpPr>
                <a:spLocks noEditPoints="1"/>
              </p:cNvSpPr>
              <p:nvPr/>
            </p:nvSpPr>
            <p:spPr bwMode="auto">
              <a:xfrm>
                <a:off x="11506529" y="716206"/>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973" name="Freeform 20"/>
              <p:cNvSpPr>
                <a:spLocks noEditPoints="1"/>
              </p:cNvSpPr>
              <p:nvPr/>
            </p:nvSpPr>
            <p:spPr bwMode="auto">
              <a:xfrm>
                <a:off x="11951944" y="7162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974" name="Freeform 23"/>
              <p:cNvSpPr>
                <a:spLocks/>
              </p:cNvSpPr>
              <p:nvPr/>
            </p:nvSpPr>
            <p:spPr bwMode="auto">
              <a:xfrm>
                <a:off x="189751" y="13402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975" name="Freeform 24"/>
              <p:cNvSpPr>
                <a:spLocks/>
              </p:cNvSpPr>
              <p:nvPr/>
            </p:nvSpPr>
            <p:spPr bwMode="auto">
              <a:xfrm>
                <a:off x="491156" y="13402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976" name="Freeform 17"/>
              <p:cNvSpPr>
                <a:spLocks/>
              </p:cNvSpPr>
              <p:nvPr/>
            </p:nvSpPr>
            <p:spPr bwMode="auto">
              <a:xfrm>
                <a:off x="792561" y="13402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977" name="Freeform 18"/>
              <p:cNvSpPr>
                <a:spLocks noEditPoints="1"/>
              </p:cNvSpPr>
              <p:nvPr/>
            </p:nvSpPr>
            <p:spPr bwMode="auto">
              <a:xfrm>
                <a:off x="1087371" y="1323757"/>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978" name="Freeform 20"/>
              <p:cNvSpPr>
                <a:spLocks noEditPoints="1"/>
              </p:cNvSpPr>
              <p:nvPr/>
            </p:nvSpPr>
            <p:spPr bwMode="auto">
              <a:xfrm>
                <a:off x="1537130" y="1323757"/>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979" name="Freeform 16"/>
              <p:cNvSpPr>
                <a:spLocks noEditPoints="1"/>
              </p:cNvSpPr>
              <p:nvPr/>
            </p:nvSpPr>
            <p:spPr bwMode="auto">
              <a:xfrm>
                <a:off x="2884509" y="1323757"/>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980" name="Freeform 16"/>
              <p:cNvSpPr>
                <a:spLocks noEditPoints="1"/>
              </p:cNvSpPr>
              <p:nvPr/>
            </p:nvSpPr>
            <p:spPr bwMode="auto">
              <a:xfrm>
                <a:off x="3632376" y="1323757"/>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981" name="Freeform 5"/>
              <p:cNvSpPr>
                <a:spLocks/>
              </p:cNvSpPr>
              <p:nvPr/>
            </p:nvSpPr>
            <p:spPr bwMode="auto">
              <a:xfrm>
                <a:off x="3334268" y="1340242"/>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982" name="Freeform 20"/>
              <p:cNvSpPr>
                <a:spLocks noEditPoints="1"/>
              </p:cNvSpPr>
              <p:nvPr/>
            </p:nvSpPr>
            <p:spPr bwMode="auto">
              <a:xfrm>
                <a:off x="4082135" y="1323757"/>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nvGrpSpPr>
              <p:cNvPr id="983" name="Group 746"/>
              <p:cNvGrpSpPr/>
              <p:nvPr/>
            </p:nvGrpSpPr>
            <p:grpSpPr>
              <a:xfrm>
                <a:off x="4531894" y="1334439"/>
                <a:ext cx="348520" cy="470651"/>
                <a:chOff x="7011958" y="-48945"/>
                <a:chExt cx="557213" cy="752475"/>
              </a:xfrm>
              <a:solidFill>
                <a:schemeClr val="tx1">
                  <a:alpha val="7000"/>
                </a:schemeClr>
              </a:solidFill>
            </p:grpSpPr>
            <p:sp>
              <p:nvSpPr>
                <p:cNvPr id="1061"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062"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sp>
            <p:nvSpPr>
              <p:cNvPr id="984" name="Freeform 18"/>
              <p:cNvSpPr>
                <a:spLocks noEditPoints="1"/>
              </p:cNvSpPr>
              <p:nvPr/>
            </p:nvSpPr>
            <p:spPr bwMode="auto">
              <a:xfrm>
                <a:off x="5489229" y="1323757"/>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985" name="Freeform 19"/>
              <p:cNvSpPr>
                <a:spLocks/>
              </p:cNvSpPr>
              <p:nvPr/>
            </p:nvSpPr>
            <p:spPr bwMode="auto">
              <a:xfrm>
                <a:off x="5938982" y="13402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986" name="Freeform 21"/>
              <p:cNvSpPr>
                <a:spLocks noEditPoints="1"/>
              </p:cNvSpPr>
              <p:nvPr/>
            </p:nvSpPr>
            <p:spPr bwMode="auto">
              <a:xfrm>
                <a:off x="5010384" y="1347043"/>
                <a:ext cx="348875" cy="458047"/>
              </a:xfrm>
              <a:custGeom>
                <a:avLst/>
                <a:gdLst>
                  <a:gd name="T0" fmla="*/ 31 w 294"/>
                  <a:gd name="T1" fmla="*/ 386 h 386"/>
                  <a:gd name="T2" fmla="*/ 47 w 294"/>
                  <a:gd name="T3" fmla="*/ 284 h 386"/>
                  <a:gd name="T4" fmla="*/ 0 w 294"/>
                  <a:gd name="T5" fmla="*/ 284 h 386"/>
                  <a:gd name="T6" fmla="*/ 0 w 294"/>
                  <a:gd name="T7" fmla="*/ 219 h 386"/>
                  <a:gd name="T8" fmla="*/ 57 w 294"/>
                  <a:gd name="T9" fmla="*/ 219 h 386"/>
                  <a:gd name="T10" fmla="*/ 66 w 294"/>
                  <a:gd name="T11" fmla="*/ 162 h 386"/>
                  <a:gd name="T12" fmla="*/ 16 w 294"/>
                  <a:gd name="T13" fmla="*/ 162 h 386"/>
                  <a:gd name="T14" fmla="*/ 16 w 294"/>
                  <a:gd name="T15" fmla="*/ 98 h 386"/>
                  <a:gd name="T16" fmla="*/ 76 w 294"/>
                  <a:gd name="T17" fmla="*/ 98 h 386"/>
                  <a:gd name="T18" fmla="*/ 90 w 294"/>
                  <a:gd name="T19" fmla="*/ 0 h 386"/>
                  <a:gd name="T20" fmla="*/ 151 w 294"/>
                  <a:gd name="T21" fmla="*/ 0 h 386"/>
                  <a:gd name="T22" fmla="*/ 135 w 294"/>
                  <a:gd name="T23" fmla="*/ 98 h 386"/>
                  <a:gd name="T24" fmla="*/ 187 w 294"/>
                  <a:gd name="T25" fmla="*/ 98 h 386"/>
                  <a:gd name="T26" fmla="*/ 201 w 294"/>
                  <a:gd name="T27" fmla="*/ 0 h 386"/>
                  <a:gd name="T28" fmla="*/ 263 w 294"/>
                  <a:gd name="T29" fmla="*/ 0 h 386"/>
                  <a:gd name="T30" fmla="*/ 246 w 294"/>
                  <a:gd name="T31" fmla="*/ 98 h 386"/>
                  <a:gd name="T32" fmla="*/ 294 w 294"/>
                  <a:gd name="T33" fmla="*/ 98 h 386"/>
                  <a:gd name="T34" fmla="*/ 294 w 294"/>
                  <a:gd name="T35" fmla="*/ 162 h 386"/>
                  <a:gd name="T36" fmla="*/ 237 w 294"/>
                  <a:gd name="T37" fmla="*/ 162 h 386"/>
                  <a:gd name="T38" fmla="*/ 227 w 294"/>
                  <a:gd name="T39" fmla="*/ 219 h 386"/>
                  <a:gd name="T40" fmla="*/ 277 w 294"/>
                  <a:gd name="T41" fmla="*/ 219 h 386"/>
                  <a:gd name="T42" fmla="*/ 277 w 294"/>
                  <a:gd name="T43" fmla="*/ 284 h 386"/>
                  <a:gd name="T44" fmla="*/ 218 w 294"/>
                  <a:gd name="T45" fmla="*/ 284 h 386"/>
                  <a:gd name="T46" fmla="*/ 204 w 294"/>
                  <a:gd name="T47" fmla="*/ 386 h 386"/>
                  <a:gd name="T48" fmla="*/ 142 w 294"/>
                  <a:gd name="T49" fmla="*/ 386 h 386"/>
                  <a:gd name="T50" fmla="*/ 159 w 294"/>
                  <a:gd name="T51" fmla="*/ 284 h 386"/>
                  <a:gd name="T52" fmla="*/ 106 w 294"/>
                  <a:gd name="T53" fmla="*/ 284 h 386"/>
                  <a:gd name="T54" fmla="*/ 92 w 294"/>
                  <a:gd name="T55" fmla="*/ 386 h 386"/>
                  <a:gd name="T56" fmla="*/ 31 w 294"/>
                  <a:gd name="T57" fmla="*/ 386 h 386"/>
                  <a:gd name="T58" fmla="*/ 168 w 294"/>
                  <a:gd name="T59" fmla="*/ 219 h 386"/>
                  <a:gd name="T60" fmla="*/ 177 w 294"/>
                  <a:gd name="T61" fmla="*/ 162 h 386"/>
                  <a:gd name="T62" fmla="*/ 125 w 294"/>
                  <a:gd name="T63" fmla="*/ 162 h 386"/>
                  <a:gd name="T64" fmla="*/ 118 w 294"/>
                  <a:gd name="T65" fmla="*/ 219 h 386"/>
                  <a:gd name="T66" fmla="*/ 168 w 294"/>
                  <a:gd name="T67" fmla="*/ 219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94" h="386">
                    <a:moveTo>
                      <a:pt x="31" y="386"/>
                    </a:moveTo>
                    <a:lnTo>
                      <a:pt x="47" y="284"/>
                    </a:lnTo>
                    <a:lnTo>
                      <a:pt x="0" y="284"/>
                    </a:lnTo>
                    <a:lnTo>
                      <a:pt x="0" y="219"/>
                    </a:lnTo>
                    <a:lnTo>
                      <a:pt x="57" y="219"/>
                    </a:lnTo>
                    <a:lnTo>
                      <a:pt x="66" y="162"/>
                    </a:lnTo>
                    <a:lnTo>
                      <a:pt x="16" y="162"/>
                    </a:lnTo>
                    <a:lnTo>
                      <a:pt x="16" y="98"/>
                    </a:lnTo>
                    <a:lnTo>
                      <a:pt x="76" y="98"/>
                    </a:lnTo>
                    <a:lnTo>
                      <a:pt x="90" y="0"/>
                    </a:lnTo>
                    <a:lnTo>
                      <a:pt x="151" y="0"/>
                    </a:lnTo>
                    <a:lnTo>
                      <a:pt x="135" y="98"/>
                    </a:lnTo>
                    <a:lnTo>
                      <a:pt x="187" y="98"/>
                    </a:lnTo>
                    <a:lnTo>
                      <a:pt x="201" y="0"/>
                    </a:lnTo>
                    <a:lnTo>
                      <a:pt x="263" y="0"/>
                    </a:lnTo>
                    <a:lnTo>
                      <a:pt x="246" y="98"/>
                    </a:lnTo>
                    <a:lnTo>
                      <a:pt x="294" y="98"/>
                    </a:lnTo>
                    <a:lnTo>
                      <a:pt x="294" y="162"/>
                    </a:lnTo>
                    <a:lnTo>
                      <a:pt x="237" y="162"/>
                    </a:lnTo>
                    <a:lnTo>
                      <a:pt x="227" y="219"/>
                    </a:lnTo>
                    <a:lnTo>
                      <a:pt x="277" y="219"/>
                    </a:lnTo>
                    <a:lnTo>
                      <a:pt x="277" y="284"/>
                    </a:lnTo>
                    <a:lnTo>
                      <a:pt x="218" y="284"/>
                    </a:lnTo>
                    <a:lnTo>
                      <a:pt x="204" y="386"/>
                    </a:lnTo>
                    <a:lnTo>
                      <a:pt x="142" y="386"/>
                    </a:lnTo>
                    <a:lnTo>
                      <a:pt x="159" y="284"/>
                    </a:lnTo>
                    <a:lnTo>
                      <a:pt x="106" y="284"/>
                    </a:lnTo>
                    <a:lnTo>
                      <a:pt x="92" y="386"/>
                    </a:lnTo>
                    <a:lnTo>
                      <a:pt x="31" y="386"/>
                    </a:lnTo>
                    <a:close/>
                    <a:moveTo>
                      <a:pt x="168" y="219"/>
                    </a:moveTo>
                    <a:lnTo>
                      <a:pt x="177" y="162"/>
                    </a:lnTo>
                    <a:lnTo>
                      <a:pt x="125" y="162"/>
                    </a:lnTo>
                    <a:lnTo>
                      <a:pt x="118" y="219"/>
                    </a:lnTo>
                    <a:lnTo>
                      <a:pt x="168" y="219"/>
                    </a:lnTo>
                    <a:close/>
                  </a:path>
                </a:pathLst>
              </a:custGeom>
              <a:solidFill>
                <a:schemeClr val="tx1">
                  <a:alpha val="11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987" name="Freeform 23"/>
              <p:cNvSpPr>
                <a:spLocks/>
              </p:cNvSpPr>
              <p:nvPr/>
            </p:nvSpPr>
            <p:spPr bwMode="auto">
              <a:xfrm>
                <a:off x="1986889" y="13402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988" name="Freeform 24"/>
              <p:cNvSpPr>
                <a:spLocks/>
              </p:cNvSpPr>
              <p:nvPr/>
            </p:nvSpPr>
            <p:spPr bwMode="auto">
              <a:xfrm>
                <a:off x="2288294" y="13402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989" name="Freeform 17"/>
              <p:cNvSpPr>
                <a:spLocks/>
              </p:cNvSpPr>
              <p:nvPr/>
            </p:nvSpPr>
            <p:spPr bwMode="auto">
              <a:xfrm>
                <a:off x="2589699" y="13402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990" name="Freeform 19"/>
              <p:cNvSpPr>
                <a:spLocks/>
              </p:cNvSpPr>
              <p:nvPr/>
            </p:nvSpPr>
            <p:spPr bwMode="auto">
              <a:xfrm>
                <a:off x="3895345" y="732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991" name="Freeform 7"/>
              <p:cNvSpPr>
                <a:spLocks/>
              </p:cNvSpPr>
              <p:nvPr/>
            </p:nvSpPr>
            <p:spPr bwMode="auto">
              <a:xfrm>
                <a:off x="4192401" y="732690"/>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992" name="Freeform 8"/>
              <p:cNvSpPr>
                <a:spLocks/>
              </p:cNvSpPr>
              <p:nvPr/>
            </p:nvSpPr>
            <p:spPr bwMode="auto">
              <a:xfrm>
                <a:off x="4486160" y="732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993" name="Freeform 13"/>
              <p:cNvSpPr>
                <a:spLocks/>
              </p:cNvSpPr>
              <p:nvPr/>
            </p:nvSpPr>
            <p:spPr bwMode="auto">
              <a:xfrm>
                <a:off x="4776621" y="732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994" name="Freeform 23"/>
              <p:cNvSpPr>
                <a:spLocks/>
              </p:cNvSpPr>
              <p:nvPr/>
            </p:nvSpPr>
            <p:spPr bwMode="auto">
              <a:xfrm>
                <a:off x="5547818" y="7326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995" name="Freeform 24"/>
              <p:cNvSpPr>
                <a:spLocks/>
              </p:cNvSpPr>
              <p:nvPr/>
            </p:nvSpPr>
            <p:spPr bwMode="auto">
              <a:xfrm>
                <a:off x="5844874" y="732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nvGrpSpPr>
              <p:cNvPr id="996" name="Group 740"/>
              <p:cNvGrpSpPr/>
              <p:nvPr/>
            </p:nvGrpSpPr>
            <p:grpSpPr>
              <a:xfrm>
                <a:off x="5073677" y="726888"/>
                <a:ext cx="348520" cy="470651"/>
                <a:chOff x="7011958" y="-48945"/>
                <a:chExt cx="557213" cy="752475"/>
              </a:xfrm>
              <a:solidFill>
                <a:schemeClr val="tx1">
                  <a:alpha val="12000"/>
                </a:schemeClr>
              </a:solidFill>
            </p:grpSpPr>
            <p:sp>
              <p:nvSpPr>
                <p:cNvPr id="1059"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060"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sp>
            <p:nvSpPr>
              <p:cNvPr id="997" name="Freeform 18"/>
              <p:cNvSpPr>
                <a:spLocks noEditPoints="1"/>
              </p:cNvSpPr>
              <p:nvPr/>
            </p:nvSpPr>
            <p:spPr bwMode="auto">
              <a:xfrm>
                <a:off x="1380783" y="716206"/>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998" name="Freeform 20"/>
              <p:cNvSpPr>
                <a:spLocks noEditPoints="1"/>
              </p:cNvSpPr>
              <p:nvPr/>
            </p:nvSpPr>
            <p:spPr bwMode="auto">
              <a:xfrm>
                <a:off x="1826193" y="7162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999" name="Freeform 16"/>
              <p:cNvSpPr>
                <a:spLocks noEditPoints="1"/>
              </p:cNvSpPr>
              <p:nvPr/>
            </p:nvSpPr>
            <p:spPr bwMode="auto">
              <a:xfrm>
                <a:off x="3156176" y="716206"/>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000" name="Freeform 5"/>
              <p:cNvSpPr>
                <a:spLocks/>
              </p:cNvSpPr>
              <p:nvPr/>
            </p:nvSpPr>
            <p:spPr bwMode="auto">
              <a:xfrm>
                <a:off x="3601586" y="732691"/>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001" name="Freeform 23"/>
              <p:cNvSpPr>
                <a:spLocks/>
              </p:cNvSpPr>
              <p:nvPr/>
            </p:nvSpPr>
            <p:spPr bwMode="auto">
              <a:xfrm>
                <a:off x="2271603" y="7326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002" name="Freeform 24"/>
              <p:cNvSpPr>
                <a:spLocks/>
              </p:cNvSpPr>
              <p:nvPr/>
            </p:nvSpPr>
            <p:spPr bwMode="auto">
              <a:xfrm>
                <a:off x="2568659" y="732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003" name="Freeform 17"/>
              <p:cNvSpPr>
                <a:spLocks/>
              </p:cNvSpPr>
              <p:nvPr/>
            </p:nvSpPr>
            <p:spPr bwMode="auto">
              <a:xfrm>
                <a:off x="2865715" y="732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004" name="Freeform 20"/>
              <p:cNvSpPr>
                <a:spLocks noEditPoints="1"/>
              </p:cNvSpPr>
              <p:nvPr/>
            </p:nvSpPr>
            <p:spPr bwMode="auto">
              <a:xfrm>
                <a:off x="127000" y="7162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005" name="Freeform 23"/>
              <p:cNvSpPr>
                <a:spLocks/>
              </p:cNvSpPr>
              <p:nvPr/>
            </p:nvSpPr>
            <p:spPr bwMode="auto">
              <a:xfrm>
                <a:off x="496210" y="7326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006" name="Freeform 24"/>
              <p:cNvSpPr>
                <a:spLocks/>
              </p:cNvSpPr>
              <p:nvPr/>
            </p:nvSpPr>
            <p:spPr bwMode="auto">
              <a:xfrm>
                <a:off x="793266" y="732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007" name="Freeform 17"/>
              <p:cNvSpPr>
                <a:spLocks/>
              </p:cNvSpPr>
              <p:nvPr/>
            </p:nvSpPr>
            <p:spPr bwMode="auto">
              <a:xfrm>
                <a:off x="1090322" y="732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008" name="Freeform 18"/>
              <p:cNvSpPr>
                <a:spLocks noEditPoints="1"/>
              </p:cNvSpPr>
              <p:nvPr/>
            </p:nvSpPr>
            <p:spPr bwMode="auto">
              <a:xfrm>
                <a:off x="563570" y="36192"/>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009" name="Freeform 19"/>
              <p:cNvSpPr>
                <a:spLocks/>
              </p:cNvSpPr>
              <p:nvPr/>
            </p:nvSpPr>
            <p:spPr bwMode="auto">
              <a:xfrm>
                <a:off x="1012840" y="526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010" name="Freeform 7"/>
              <p:cNvSpPr>
                <a:spLocks/>
              </p:cNvSpPr>
              <p:nvPr/>
            </p:nvSpPr>
            <p:spPr bwMode="auto">
              <a:xfrm>
                <a:off x="1313756" y="52676"/>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011" name="Freeform 8"/>
              <p:cNvSpPr>
                <a:spLocks/>
              </p:cNvSpPr>
              <p:nvPr/>
            </p:nvSpPr>
            <p:spPr bwMode="auto">
              <a:xfrm>
                <a:off x="1611375" y="526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012" name="Freeform 13"/>
              <p:cNvSpPr>
                <a:spLocks/>
              </p:cNvSpPr>
              <p:nvPr/>
            </p:nvSpPr>
            <p:spPr bwMode="auto">
              <a:xfrm>
                <a:off x="1905696" y="526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013" name="Freeform 23"/>
              <p:cNvSpPr>
                <a:spLocks/>
              </p:cNvSpPr>
              <p:nvPr/>
            </p:nvSpPr>
            <p:spPr bwMode="auto">
              <a:xfrm>
                <a:off x="2684613" y="526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014" name="Freeform 24"/>
              <p:cNvSpPr>
                <a:spLocks/>
              </p:cNvSpPr>
              <p:nvPr/>
            </p:nvSpPr>
            <p:spPr bwMode="auto">
              <a:xfrm>
                <a:off x="2985529" y="526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015" name="Freeform 29"/>
              <p:cNvSpPr>
                <a:spLocks/>
              </p:cNvSpPr>
              <p:nvPr/>
            </p:nvSpPr>
            <p:spPr bwMode="auto">
              <a:xfrm>
                <a:off x="3286445" y="526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016" name="Freeform 17"/>
              <p:cNvSpPr>
                <a:spLocks/>
              </p:cNvSpPr>
              <p:nvPr/>
            </p:nvSpPr>
            <p:spPr bwMode="auto">
              <a:xfrm>
                <a:off x="3587361" y="526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nvGrpSpPr>
              <p:cNvPr id="1017" name="Group 740"/>
              <p:cNvGrpSpPr/>
              <p:nvPr/>
            </p:nvGrpSpPr>
            <p:grpSpPr>
              <a:xfrm>
                <a:off x="2206612" y="46874"/>
                <a:ext cx="348520" cy="470651"/>
                <a:chOff x="7011958" y="-48945"/>
                <a:chExt cx="557213" cy="752475"/>
              </a:xfrm>
              <a:solidFill>
                <a:schemeClr val="tx1">
                  <a:alpha val="12000"/>
                </a:schemeClr>
              </a:solidFill>
            </p:grpSpPr>
            <p:sp>
              <p:nvSpPr>
                <p:cNvPr id="1057"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058"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grpSp>
            <p:nvGrpSpPr>
              <p:cNvPr id="1018" name="Group 746"/>
              <p:cNvGrpSpPr/>
              <p:nvPr/>
            </p:nvGrpSpPr>
            <p:grpSpPr>
              <a:xfrm>
                <a:off x="4623259" y="46874"/>
                <a:ext cx="348520" cy="470651"/>
                <a:chOff x="7011958" y="-48945"/>
                <a:chExt cx="557213" cy="752475"/>
              </a:xfrm>
              <a:solidFill>
                <a:schemeClr val="tx1">
                  <a:alpha val="7000"/>
                </a:schemeClr>
              </a:solidFill>
            </p:grpSpPr>
            <p:sp>
              <p:nvSpPr>
                <p:cNvPr id="1055"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056"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sp>
            <p:nvSpPr>
              <p:cNvPr id="1019" name="Freeform 19"/>
              <p:cNvSpPr>
                <a:spLocks/>
              </p:cNvSpPr>
              <p:nvPr/>
            </p:nvSpPr>
            <p:spPr bwMode="auto">
              <a:xfrm>
                <a:off x="5101260" y="526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020" name="Freeform 7"/>
              <p:cNvSpPr>
                <a:spLocks/>
              </p:cNvSpPr>
              <p:nvPr/>
            </p:nvSpPr>
            <p:spPr bwMode="auto">
              <a:xfrm>
                <a:off x="5402176" y="52676"/>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021" name="Freeform 8"/>
              <p:cNvSpPr>
                <a:spLocks/>
              </p:cNvSpPr>
              <p:nvPr/>
            </p:nvSpPr>
            <p:spPr bwMode="auto">
              <a:xfrm>
                <a:off x="5699795" y="526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022" name="Freeform 23"/>
              <p:cNvSpPr>
                <a:spLocks/>
              </p:cNvSpPr>
              <p:nvPr/>
            </p:nvSpPr>
            <p:spPr bwMode="auto">
              <a:xfrm>
                <a:off x="6472117" y="526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023" name="Freeform 24"/>
              <p:cNvSpPr>
                <a:spLocks/>
              </p:cNvSpPr>
              <p:nvPr/>
            </p:nvSpPr>
            <p:spPr bwMode="auto">
              <a:xfrm>
                <a:off x="6773033" y="526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024" name="Freeform 17"/>
              <p:cNvSpPr>
                <a:spLocks/>
              </p:cNvSpPr>
              <p:nvPr/>
            </p:nvSpPr>
            <p:spPr bwMode="auto">
              <a:xfrm>
                <a:off x="7073949" y="526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025" name="Freeform 18"/>
              <p:cNvSpPr>
                <a:spLocks noEditPoints="1"/>
              </p:cNvSpPr>
              <p:nvPr/>
            </p:nvSpPr>
            <p:spPr bwMode="auto">
              <a:xfrm>
                <a:off x="7368270" y="36192"/>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026" name="Freeform 20"/>
              <p:cNvSpPr>
                <a:spLocks noEditPoints="1"/>
              </p:cNvSpPr>
              <p:nvPr/>
            </p:nvSpPr>
            <p:spPr bwMode="auto">
              <a:xfrm>
                <a:off x="7817540" y="36192"/>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nvGrpSpPr>
              <p:cNvPr id="1027" name="Group 740"/>
              <p:cNvGrpSpPr/>
              <p:nvPr/>
            </p:nvGrpSpPr>
            <p:grpSpPr>
              <a:xfrm>
                <a:off x="5994116" y="46874"/>
                <a:ext cx="348520" cy="470651"/>
                <a:chOff x="7011958" y="-48945"/>
                <a:chExt cx="557213" cy="752475"/>
              </a:xfrm>
              <a:solidFill>
                <a:schemeClr val="tx1">
                  <a:alpha val="12000"/>
                </a:schemeClr>
              </a:solidFill>
            </p:grpSpPr>
            <p:sp>
              <p:nvSpPr>
                <p:cNvPr id="1053"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054"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sp>
            <p:nvSpPr>
              <p:cNvPr id="1028" name="Freeform 16"/>
              <p:cNvSpPr>
                <a:spLocks noEditPoints="1"/>
              </p:cNvSpPr>
              <p:nvPr/>
            </p:nvSpPr>
            <p:spPr bwMode="auto">
              <a:xfrm>
                <a:off x="9162963" y="36192"/>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029" name="Freeform 16"/>
              <p:cNvSpPr>
                <a:spLocks noEditPoints="1"/>
              </p:cNvSpPr>
              <p:nvPr/>
            </p:nvSpPr>
            <p:spPr bwMode="auto">
              <a:xfrm>
                <a:off x="9909852" y="36192"/>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030" name="Freeform 5"/>
              <p:cNvSpPr>
                <a:spLocks/>
              </p:cNvSpPr>
              <p:nvPr/>
            </p:nvSpPr>
            <p:spPr bwMode="auto">
              <a:xfrm>
                <a:off x="9612233" y="52677"/>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031" name="Freeform 20"/>
              <p:cNvSpPr>
                <a:spLocks noEditPoints="1"/>
              </p:cNvSpPr>
              <p:nvPr/>
            </p:nvSpPr>
            <p:spPr bwMode="auto">
              <a:xfrm>
                <a:off x="10359122" y="36192"/>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nvGrpSpPr>
              <p:cNvPr id="1032" name="Group 746"/>
              <p:cNvGrpSpPr/>
              <p:nvPr/>
            </p:nvGrpSpPr>
            <p:grpSpPr>
              <a:xfrm>
                <a:off x="10808392" y="46874"/>
                <a:ext cx="348520" cy="470651"/>
                <a:chOff x="7011958" y="-48945"/>
                <a:chExt cx="557213" cy="752475"/>
              </a:xfrm>
              <a:solidFill>
                <a:schemeClr val="tx1">
                  <a:alpha val="7000"/>
                </a:schemeClr>
              </a:solidFill>
            </p:grpSpPr>
            <p:sp>
              <p:nvSpPr>
                <p:cNvPr id="1051"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052"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sp>
            <p:nvSpPr>
              <p:cNvPr id="1033" name="Freeform 18"/>
              <p:cNvSpPr>
                <a:spLocks noEditPoints="1"/>
              </p:cNvSpPr>
              <p:nvPr/>
            </p:nvSpPr>
            <p:spPr bwMode="auto">
              <a:xfrm>
                <a:off x="11764749" y="36192"/>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034" name="Freeform 19"/>
              <p:cNvSpPr>
                <a:spLocks/>
              </p:cNvSpPr>
              <p:nvPr/>
            </p:nvSpPr>
            <p:spPr bwMode="auto">
              <a:xfrm>
                <a:off x="12188626" y="526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035" name="Freeform 21"/>
              <p:cNvSpPr>
                <a:spLocks noEditPoints="1"/>
              </p:cNvSpPr>
              <p:nvPr/>
            </p:nvSpPr>
            <p:spPr bwMode="auto">
              <a:xfrm>
                <a:off x="11286393" y="59478"/>
                <a:ext cx="348875" cy="458047"/>
              </a:xfrm>
              <a:custGeom>
                <a:avLst/>
                <a:gdLst>
                  <a:gd name="T0" fmla="*/ 31 w 294"/>
                  <a:gd name="T1" fmla="*/ 386 h 386"/>
                  <a:gd name="T2" fmla="*/ 47 w 294"/>
                  <a:gd name="T3" fmla="*/ 284 h 386"/>
                  <a:gd name="T4" fmla="*/ 0 w 294"/>
                  <a:gd name="T5" fmla="*/ 284 h 386"/>
                  <a:gd name="T6" fmla="*/ 0 w 294"/>
                  <a:gd name="T7" fmla="*/ 219 h 386"/>
                  <a:gd name="T8" fmla="*/ 57 w 294"/>
                  <a:gd name="T9" fmla="*/ 219 h 386"/>
                  <a:gd name="T10" fmla="*/ 66 w 294"/>
                  <a:gd name="T11" fmla="*/ 162 h 386"/>
                  <a:gd name="T12" fmla="*/ 16 w 294"/>
                  <a:gd name="T13" fmla="*/ 162 h 386"/>
                  <a:gd name="T14" fmla="*/ 16 w 294"/>
                  <a:gd name="T15" fmla="*/ 98 h 386"/>
                  <a:gd name="T16" fmla="*/ 76 w 294"/>
                  <a:gd name="T17" fmla="*/ 98 h 386"/>
                  <a:gd name="T18" fmla="*/ 90 w 294"/>
                  <a:gd name="T19" fmla="*/ 0 h 386"/>
                  <a:gd name="T20" fmla="*/ 151 w 294"/>
                  <a:gd name="T21" fmla="*/ 0 h 386"/>
                  <a:gd name="T22" fmla="*/ 135 w 294"/>
                  <a:gd name="T23" fmla="*/ 98 h 386"/>
                  <a:gd name="T24" fmla="*/ 187 w 294"/>
                  <a:gd name="T25" fmla="*/ 98 h 386"/>
                  <a:gd name="T26" fmla="*/ 201 w 294"/>
                  <a:gd name="T27" fmla="*/ 0 h 386"/>
                  <a:gd name="T28" fmla="*/ 263 w 294"/>
                  <a:gd name="T29" fmla="*/ 0 h 386"/>
                  <a:gd name="T30" fmla="*/ 246 w 294"/>
                  <a:gd name="T31" fmla="*/ 98 h 386"/>
                  <a:gd name="T32" fmla="*/ 294 w 294"/>
                  <a:gd name="T33" fmla="*/ 98 h 386"/>
                  <a:gd name="T34" fmla="*/ 294 w 294"/>
                  <a:gd name="T35" fmla="*/ 162 h 386"/>
                  <a:gd name="T36" fmla="*/ 237 w 294"/>
                  <a:gd name="T37" fmla="*/ 162 h 386"/>
                  <a:gd name="T38" fmla="*/ 227 w 294"/>
                  <a:gd name="T39" fmla="*/ 219 h 386"/>
                  <a:gd name="T40" fmla="*/ 277 w 294"/>
                  <a:gd name="T41" fmla="*/ 219 h 386"/>
                  <a:gd name="T42" fmla="*/ 277 w 294"/>
                  <a:gd name="T43" fmla="*/ 284 h 386"/>
                  <a:gd name="T44" fmla="*/ 218 w 294"/>
                  <a:gd name="T45" fmla="*/ 284 h 386"/>
                  <a:gd name="T46" fmla="*/ 204 w 294"/>
                  <a:gd name="T47" fmla="*/ 386 h 386"/>
                  <a:gd name="T48" fmla="*/ 142 w 294"/>
                  <a:gd name="T49" fmla="*/ 386 h 386"/>
                  <a:gd name="T50" fmla="*/ 159 w 294"/>
                  <a:gd name="T51" fmla="*/ 284 h 386"/>
                  <a:gd name="T52" fmla="*/ 106 w 294"/>
                  <a:gd name="T53" fmla="*/ 284 h 386"/>
                  <a:gd name="T54" fmla="*/ 92 w 294"/>
                  <a:gd name="T55" fmla="*/ 386 h 386"/>
                  <a:gd name="T56" fmla="*/ 31 w 294"/>
                  <a:gd name="T57" fmla="*/ 386 h 386"/>
                  <a:gd name="T58" fmla="*/ 168 w 294"/>
                  <a:gd name="T59" fmla="*/ 219 h 386"/>
                  <a:gd name="T60" fmla="*/ 177 w 294"/>
                  <a:gd name="T61" fmla="*/ 162 h 386"/>
                  <a:gd name="T62" fmla="*/ 125 w 294"/>
                  <a:gd name="T63" fmla="*/ 162 h 386"/>
                  <a:gd name="T64" fmla="*/ 118 w 294"/>
                  <a:gd name="T65" fmla="*/ 219 h 386"/>
                  <a:gd name="T66" fmla="*/ 168 w 294"/>
                  <a:gd name="T67" fmla="*/ 219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94" h="386">
                    <a:moveTo>
                      <a:pt x="31" y="386"/>
                    </a:moveTo>
                    <a:lnTo>
                      <a:pt x="47" y="284"/>
                    </a:lnTo>
                    <a:lnTo>
                      <a:pt x="0" y="284"/>
                    </a:lnTo>
                    <a:lnTo>
                      <a:pt x="0" y="219"/>
                    </a:lnTo>
                    <a:lnTo>
                      <a:pt x="57" y="219"/>
                    </a:lnTo>
                    <a:lnTo>
                      <a:pt x="66" y="162"/>
                    </a:lnTo>
                    <a:lnTo>
                      <a:pt x="16" y="162"/>
                    </a:lnTo>
                    <a:lnTo>
                      <a:pt x="16" y="98"/>
                    </a:lnTo>
                    <a:lnTo>
                      <a:pt x="76" y="98"/>
                    </a:lnTo>
                    <a:lnTo>
                      <a:pt x="90" y="0"/>
                    </a:lnTo>
                    <a:lnTo>
                      <a:pt x="151" y="0"/>
                    </a:lnTo>
                    <a:lnTo>
                      <a:pt x="135" y="98"/>
                    </a:lnTo>
                    <a:lnTo>
                      <a:pt x="187" y="98"/>
                    </a:lnTo>
                    <a:lnTo>
                      <a:pt x="201" y="0"/>
                    </a:lnTo>
                    <a:lnTo>
                      <a:pt x="263" y="0"/>
                    </a:lnTo>
                    <a:lnTo>
                      <a:pt x="246" y="98"/>
                    </a:lnTo>
                    <a:lnTo>
                      <a:pt x="294" y="98"/>
                    </a:lnTo>
                    <a:lnTo>
                      <a:pt x="294" y="162"/>
                    </a:lnTo>
                    <a:lnTo>
                      <a:pt x="237" y="162"/>
                    </a:lnTo>
                    <a:lnTo>
                      <a:pt x="227" y="219"/>
                    </a:lnTo>
                    <a:lnTo>
                      <a:pt x="277" y="219"/>
                    </a:lnTo>
                    <a:lnTo>
                      <a:pt x="277" y="284"/>
                    </a:lnTo>
                    <a:lnTo>
                      <a:pt x="218" y="284"/>
                    </a:lnTo>
                    <a:lnTo>
                      <a:pt x="204" y="386"/>
                    </a:lnTo>
                    <a:lnTo>
                      <a:pt x="142" y="386"/>
                    </a:lnTo>
                    <a:lnTo>
                      <a:pt x="159" y="284"/>
                    </a:lnTo>
                    <a:lnTo>
                      <a:pt x="106" y="284"/>
                    </a:lnTo>
                    <a:lnTo>
                      <a:pt x="92" y="386"/>
                    </a:lnTo>
                    <a:lnTo>
                      <a:pt x="31" y="386"/>
                    </a:lnTo>
                    <a:close/>
                    <a:moveTo>
                      <a:pt x="168" y="219"/>
                    </a:moveTo>
                    <a:lnTo>
                      <a:pt x="177" y="162"/>
                    </a:lnTo>
                    <a:lnTo>
                      <a:pt x="125" y="162"/>
                    </a:lnTo>
                    <a:lnTo>
                      <a:pt x="118" y="219"/>
                    </a:lnTo>
                    <a:lnTo>
                      <a:pt x="168" y="219"/>
                    </a:lnTo>
                    <a:close/>
                  </a:path>
                </a:pathLst>
              </a:custGeom>
              <a:solidFill>
                <a:schemeClr val="tx1">
                  <a:alpha val="11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nvGrpSpPr>
              <p:cNvPr id="1036" name="Group 781"/>
              <p:cNvGrpSpPr/>
              <p:nvPr/>
            </p:nvGrpSpPr>
            <p:grpSpPr>
              <a:xfrm>
                <a:off x="3881682" y="31417"/>
                <a:ext cx="612096" cy="486108"/>
                <a:chOff x="9258271" y="-45770"/>
                <a:chExt cx="925513" cy="735013"/>
              </a:xfrm>
              <a:solidFill>
                <a:schemeClr val="accent4">
                  <a:lumMod val="20000"/>
                  <a:lumOff val="80000"/>
                  <a:alpha val="38000"/>
                </a:schemeClr>
              </a:solidFill>
            </p:grpSpPr>
            <p:sp>
              <p:nvSpPr>
                <p:cNvPr id="1041"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042"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043"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044"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045"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046"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047"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048"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049"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050"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sp>
            <p:nvSpPr>
              <p:cNvPr id="1037" name="Freeform 23"/>
              <p:cNvSpPr>
                <a:spLocks/>
              </p:cNvSpPr>
              <p:nvPr/>
            </p:nvSpPr>
            <p:spPr bwMode="auto">
              <a:xfrm>
                <a:off x="8266810" y="526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038" name="Freeform 24"/>
              <p:cNvSpPr>
                <a:spLocks/>
              </p:cNvSpPr>
              <p:nvPr/>
            </p:nvSpPr>
            <p:spPr bwMode="auto">
              <a:xfrm>
                <a:off x="8567726" y="526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039" name="Freeform 17"/>
              <p:cNvSpPr>
                <a:spLocks/>
              </p:cNvSpPr>
              <p:nvPr/>
            </p:nvSpPr>
            <p:spPr bwMode="auto">
              <a:xfrm>
                <a:off x="8868642" y="526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040" name="Freeform 24"/>
              <p:cNvSpPr>
                <a:spLocks/>
              </p:cNvSpPr>
              <p:nvPr/>
            </p:nvSpPr>
            <p:spPr bwMode="auto">
              <a:xfrm>
                <a:off x="216679" y="468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grpSp>
          <p:nvGrpSpPr>
            <p:cNvPr id="6" name="Group 1364"/>
            <p:cNvGrpSpPr>
              <a:grpSpLocks noChangeAspect="1"/>
            </p:cNvGrpSpPr>
            <p:nvPr/>
          </p:nvGrpSpPr>
          <p:grpSpPr>
            <a:xfrm>
              <a:off x="6225545" y="63500"/>
              <a:ext cx="6198230" cy="3429000"/>
              <a:chOff x="88900" y="16253"/>
              <a:chExt cx="12361342" cy="6838572"/>
            </a:xfrm>
          </p:grpSpPr>
          <p:sp>
            <p:nvSpPr>
              <p:cNvPr id="7" name="Freeform 5"/>
              <p:cNvSpPr>
                <a:spLocks/>
              </p:cNvSpPr>
              <p:nvPr/>
            </p:nvSpPr>
            <p:spPr bwMode="auto">
              <a:xfrm>
                <a:off x="12010713" y="532070"/>
                <a:ext cx="132640" cy="366707"/>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8" name="Freeform 20"/>
              <p:cNvSpPr>
                <a:spLocks noEditPoints="1"/>
              </p:cNvSpPr>
              <p:nvPr/>
            </p:nvSpPr>
            <p:spPr bwMode="auto">
              <a:xfrm>
                <a:off x="8771670" y="532070"/>
                <a:ext cx="252274" cy="379712"/>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9" name="Freeform 7"/>
              <p:cNvSpPr>
                <a:spLocks/>
              </p:cNvSpPr>
              <p:nvPr/>
            </p:nvSpPr>
            <p:spPr bwMode="auto">
              <a:xfrm>
                <a:off x="9062450" y="532070"/>
                <a:ext cx="132640" cy="36670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0" name="Freeform 8"/>
              <p:cNvSpPr>
                <a:spLocks/>
              </p:cNvSpPr>
              <p:nvPr/>
            </p:nvSpPr>
            <p:spPr bwMode="auto">
              <a:xfrm>
                <a:off x="9309524" y="532070"/>
                <a:ext cx="130038" cy="366708"/>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1" name="Freeform 13"/>
              <p:cNvSpPr>
                <a:spLocks/>
              </p:cNvSpPr>
              <p:nvPr/>
            </p:nvSpPr>
            <p:spPr bwMode="auto">
              <a:xfrm>
                <a:off x="9548793" y="532070"/>
                <a:ext cx="135241" cy="36670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2" name="Freeform 16"/>
              <p:cNvSpPr>
                <a:spLocks noEditPoints="1"/>
              </p:cNvSpPr>
              <p:nvPr/>
            </p:nvSpPr>
            <p:spPr bwMode="auto">
              <a:xfrm>
                <a:off x="9741250" y="519066"/>
                <a:ext cx="252274" cy="379712"/>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3" name="Freeform 23"/>
              <p:cNvSpPr>
                <a:spLocks/>
              </p:cNvSpPr>
              <p:nvPr/>
            </p:nvSpPr>
            <p:spPr bwMode="auto">
              <a:xfrm>
                <a:off x="10063747" y="532070"/>
                <a:ext cx="135241" cy="366708"/>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4" name="Freeform 29"/>
              <p:cNvSpPr>
                <a:spLocks/>
              </p:cNvSpPr>
              <p:nvPr/>
            </p:nvSpPr>
            <p:spPr bwMode="auto">
              <a:xfrm>
                <a:off x="10550089" y="532070"/>
                <a:ext cx="135241" cy="366708"/>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5" name="Freeform 32"/>
              <p:cNvSpPr>
                <a:spLocks noEditPoints="1"/>
              </p:cNvSpPr>
              <p:nvPr/>
            </p:nvSpPr>
            <p:spPr bwMode="auto">
              <a:xfrm>
                <a:off x="10745147" y="519066"/>
                <a:ext cx="249673" cy="379712"/>
              </a:xfrm>
              <a:custGeom>
                <a:avLst/>
                <a:gdLst>
                  <a:gd name="T0" fmla="*/ 34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4 w 69"/>
                  <a:gd name="T15" fmla="*/ 104 h 104"/>
                  <a:gd name="T16" fmla="*/ 35 w 69"/>
                  <a:gd name="T17" fmla="*/ 13 h 104"/>
                  <a:gd name="T18" fmla="*/ 17 w 69"/>
                  <a:gd name="T19" fmla="*/ 53 h 104"/>
                  <a:gd name="T20" fmla="*/ 35 w 69"/>
                  <a:gd name="T21" fmla="*/ 91 h 104"/>
                  <a:gd name="T22" fmla="*/ 53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4"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4" y="100"/>
                      <a:pt x="45" y="104"/>
                      <a:pt x="34" y="104"/>
                    </a:cubicBezTo>
                    <a:close/>
                    <a:moveTo>
                      <a:pt x="35" y="13"/>
                    </a:moveTo>
                    <a:cubicBezTo>
                      <a:pt x="23" y="13"/>
                      <a:pt x="17" y="26"/>
                      <a:pt x="17" y="53"/>
                    </a:cubicBezTo>
                    <a:cubicBezTo>
                      <a:pt x="17" y="78"/>
                      <a:pt x="23" y="91"/>
                      <a:pt x="35" y="91"/>
                    </a:cubicBezTo>
                    <a:cubicBezTo>
                      <a:pt x="47" y="91"/>
                      <a:pt x="53" y="78"/>
                      <a:pt x="53" y="53"/>
                    </a:cubicBezTo>
                    <a:cubicBezTo>
                      <a:pt x="53" y="26"/>
                      <a:pt x="47" y="13"/>
                      <a:pt x="35" y="13"/>
                    </a:cubicBez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6" name="Freeform 17"/>
              <p:cNvSpPr>
                <a:spLocks/>
              </p:cNvSpPr>
              <p:nvPr/>
            </p:nvSpPr>
            <p:spPr bwMode="auto">
              <a:xfrm>
                <a:off x="11044527" y="532070"/>
                <a:ext cx="130038" cy="366708"/>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7" name="Freeform 18"/>
              <p:cNvSpPr>
                <a:spLocks noEditPoints="1"/>
              </p:cNvSpPr>
              <p:nvPr/>
            </p:nvSpPr>
            <p:spPr bwMode="auto">
              <a:xfrm>
                <a:off x="11231782" y="519066"/>
                <a:ext cx="252274" cy="379712"/>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8" name="Freeform 19"/>
              <p:cNvSpPr>
                <a:spLocks/>
              </p:cNvSpPr>
              <p:nvPr/>
            </p:nvSpPr>
            <p:spPr bwMode="auto">
              <a:xfrm>
                <a:off x="11530871" y="532070"/>
                <a:ext cx="135241" cy="36670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9" name="Freeform 20"/>
              <p:cNvSpPr>
                <a:spLocks noEditPoints="1"/>
              </p:cNvSpPr>
              <p:nvPr/>
            </p:nvSpPr>
            <p:spPr bwMode="auto">
              <a:xfrm>
                <a:off x="11720727" y="519066"/>
                <a:ext cx="252274" cy="379712"/>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0" name="Freeform 5"/>
              <p:cNvSpPr>
                <a:spLocks/>
              </p:cNvSpPr>
              <p:nvPr/>
            </p:nvSpPr>
            <p:spPr bwMode="auto">
              <a:xfrm>
                <a:off x="12010713" y="29257"/>
                <a:ext cx="132640" cy="366707"/>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1" name="Freeform 9"/>
              <p:cNvSpPr>
                <a:spLocks noEditPoints="1"/>
              </p:cNvSpPr>
              <p:nvPr/>
            </p:nvSpPr>
            <p:spPr bwMode="auto">
              <a:xfrm>
                <a:off x="12197968" y="24056"/>
                <a:ext cx="252274" cy="379712"/>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7 w 69"/>
                  <a:gd name="T19" fmla="*/ 54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7" y="27"/>
                      <a:pt x="17" y="54"/>
                    </a:cubicBezTo>
                    <a:cubicBezTo>
                      <a:pt x="17" y="79"/>
                      <a:pt x="23" y="91"/>
                      <a:pt x="35" y="91"/>
                    </a:cubicBezTo>
                    <a:cubicBezTo>
                      <a:pt x="46" y="91"/>
                      <a:pt x="52" y="79"/>
                      <a:pt x="52" y="53"/>
                    </a:cubicBezTo>
                    <a:cubicBezTo>
                      <a:pt x="52" y="26"/>
                      <a:pt x="47" y="13"/>
                      <a:pt x="35" y="13"/>
                    </a:cubicBez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2" name="Freeform 20"/>
              <p:cNvSpPr>
                <a:spLocks noEditPoints="1"/>
              </p:cNvSpPr>
              <p:nvPr/>
            </p:nvSpPr>
            <p:spPr bwMode="auto">
              <a:xfrm>
                <a:off x="8771670" y="29257"/>
                <a:ext cx="252274" cy="379712"/>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3" name="Freeform 7"/>
              <p:cNvSpPr>
                <a:spLocks/>
              </p:cNvSpPr>
              <p:nvPr/>
            </p:nvSpPr>
            <p:spPr bwMode="auto">
              <a:xfrm>
                <a:off x="9062450" y="29257"/>
                <a:ext cx="132640" cy="36670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4" name="Freeform 8"/>
              <p:cNvSpPr>
                <a:spLocks/>
              </p:cNvSpPr>
              <p:nvPr/>
            </p:nvSpPr>
            <p:spPr bwMode="auto">
              <a:xfrm>
                <a:off x="9309524" y="29257"/>
                <a:ext cx="130038" cy="366708"/>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5" name="Freeform 13"/>
              <p:cNvSpPr>
                <a:spLocks/>
              </p:cNvSpPr>
              <p:nvPr/>
            </p:nvSpPr>
            <p:spPr bwMode="auto">
              <a:xfrm>
                <a:off x="9548793" y="29257"/>
                <a:ext cx="135241" cy="36670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6" name="Freeform 16"/>
              <p:cNvSpPr>
                <a:spLocks noEditPoints="1"/>
              </p:cNvSpPr>
              <p:nvPr/>
            </p:nvSpPr>
            <p:spPr bwMode="auto">
              <a:xfrm>
                <a:off x="9741250" y="16253"/>
                <a:ext cx="252274" cy="379712"/>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7" name="Freeform 23"/>
              <p:cNvSpPr>
                <a:spLocks/>
              </p:cNvSpPr>
              <p:nvPr/>
            </p:nvSpPr>
            <p:spPr bwMode="auto">
              <a:xfrm>
                <a:off x="10063747" y="29257"/>
                <a:ext cx="135241" cy="366708"/>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8" name="Freeform 24"/>
              <p:cNvSpPr>
                <a:spLocks/>
              </p:cNvSpPr>
              <p:nvPr/>
            </p:nvSpPr>
            <p:spPr bwMode="auto">
              <a:xfrm>
                <a:off x="10310819" y="29257"/>
                <a:ext cx="135241" cy="36670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9" name="Freeform 29"/>
              <p:cNvSpPr>
                <a:spLocks/>
              </p:cNvSpPr>
              <p:nvPr/>
            </p:nvSpPr>
            <p:spPr bwMode="auto">
              <a:xfrm>
                <a:off x="10550089" y="29257"/>
                <a:ext cx="135241" cy="366708"/>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30" name="Freeform 17"/>
              <p:cNvSpPr>
                <a:spLocks/>
              </p:cNvSpPr>
              <p:nvPr/>
            </p:nvSpPr>
            <p:spPr bwMode="auto">
              <a:xfrm>
                <a:off x="11044527" y="29257"/>
                <a:ext cx="130038" cy="366708"/>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31" name="Freeform 18"/>
              <p:cNvSpPr>
                <a:spLocks noEditPoints="1"/>
              </p:cNvSpPr>
              <p:nvPr/>
            </p:nvSpPr>
            <p:spPr bwMode="auto">
              <a:xfrm>
                <a:off x="11231782" y="16253"/>
                <a:ext cx="252274" cy="379712"/>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32" name="Freeform 19"/>
              <p:cNvSpPr>
                <a:spLocks/>
              </p:cNvSpPr>
              <p:nvPr/>
            </p:nvSpPr>
            <p:spPr bwMode="auto">
              <a:xfrm>
                <a:off x="11530871" y="29257"/>
                <a:ext cx="135241" cy="36670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33" name="Freeform 20"/>
              <p:cNvSpPr>
                <a:spLocks noEditPoints="1"/>
              </p:cNvSpPr>
              <p:nvPr/>
            </p:nvSpPr>
            <p:spPr bwMode="auto">
              <a:xfrm>
                <a:off x="11720727" y="16253"/>
                <a:ext cx="252274" cy="379712"/>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34" name="Freeform 20"/>
              <p:cNvSpPr>
                <a:spLocks noEditPoints="1"/>
              </p:cNvSpPr>
              <p:nvPr/>
            </p:nvSpPr>
            <p:spPr bwMode="auto">
              <a:xfrm>
                <a:off x="10265382" y="519066"/>
                <a:ext cx="252274" cy="379712"/>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35" name="Freeform 5"/>
              <p:cNvSpPr>
                <a:spLocks/>
              </p:cNvSpPr>
              <p:nvPr/>
            </p:nvSpPr>
            <p:spPr bwMode="auto">
              <a:xfrm>
                <a:off x="12256837" y="532070"/>
                <a:ext cx="132640" cy="366707"/>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36" name="Freeform 29"/>
              <p:cNvSpPr>
                <a:spLocks/>
              </p:cNvSpPr>
              <p:nvPr/>
            </p:nvSpPr>
            <p:spPr bwMode="auto">
              <a:xfrm>
                <a:off x="10797309" y="29257"/>
                <a:ext cx="135241" cy="366708"/>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37" name="Freeform 18"/>
              <p:cNvSpPr>
                <a:spLocks noEditPoints="1"/>
              </p:cNvSpPr>
              <p:nvPr/>
            </p:nvSpPr>
            <p:spPr bwMode="auto">
              <a:xfrm>
                <a:off x="500070" y="6373492"/>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38" name="Freeform 19"/>
              <p:cNvSpPr>
                <a:spLocks/>
              </p:cNvSpPr>
              <p:nvPr/>
            </p:nvSpPr>
            <p:spPr bwMode="auto">
              <a:xfrm>
                <a:off x="949340" y="63899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39" name="Freeform 7"/>
              <p:cNvSpPr>
                <a:spLocks/>
              </p:cNvSpPr>
              <p:nvPr/>
            </p:nvSpPr>
            <p:spPr bwMode="auto">
              <a:xfrm>
                <a:off x="1250256" y="6389976"/>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40" name="Freeform 8"/>
              <p:cNvSpPr>
                <a:spLocks/>
              </p:cNvSpPr>
              <p:nvPr/>
            </p:nvSpPr>
            <p:spPr bwMode="auto">
              <a:xfrm>
                <a:off x="1547875" y="63899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41" name="Freeform 13"/>
              <p:cNvSpPr>
                <a:spLocks/>
              </p:cNvSpPr>
              <p:nvPr/>
            </p:nvSpPr>
            <p:spPr bwMode="auto">
              <a:xfrm>
                <a:off x="1842196" y="63899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42" name="Freeform 23"/>
              <p:cNvSpPr>
                <a:spLocks/>
              </p:cNvSpPr>
              <p:nvPr/>
            </p:nvSpPr>
            <p:spPr bwMode="auto">
              <a:xfrm>
                <a:off x="2621113" y="63899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43" name="Freeform 24"/>
              <p:cNvSpPr>
                <a:spLocks/>
              </p:cNvSpPr>
              <p:nvPr/>
            </p:nvSpPr>
            <p:spPr bwMode="auto">
              <a:xfrm>
                <a:off x="2922029" y="63899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44" name="Freeform 29"/>
              <p:cNvSpPr>
                <a:spLocks/>
              </p:cNvSpPr>
              <p:nvPr/>
            </p:nvSpPr>
            <p:spPr bwMode="auto">
              <a:xfrm>
                <a:off x="3222945" y="63899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45" name="Freeform 17"/>
              <p:cNvSpPr>
                <a:spLocks/>
              </p:cNvSpPr>
              <p:nvPr/>
            </p:nvSpPr>
            <p:spPr bwMode="auto">
              <a:xfrm>
                <a:off x="3523861" y="63899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nvGrpSpPr>
              <p:cNvPr id="46" name="Group 740"/>
              <p:cNvGrpSpPr/>
              <p:nvPr/>
            </p:nvGrpSpPr>
            <p:grpSpPr>
              <a:xfrm>
                <a:off x="2143125" y="6384174"/>
                <a:ext cx="348521" cy="470651"/>
                <a:chOff x="7011958" y="-48945"/>
                <a:chExt cx="557213" cy="752475"/>
              </a:xfrm>
              <a:solidFill>
                <a:schemeClr val="tx1">
                  <a:alpha val="12000"/>
                </a:schemeClr>
              </a:solidFill>
            </p:grpSpPr>
            <p:sp>
              <p:nvSpPr>
                <p:cNvPr id="641"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642"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grpSp>
            <p:nvGrpSpPr>
              <p:cNvPr id="47" name="Group 746"/>
              <p:cNvGrpSpPr/>
              <p:nvPr/>
            </p:nvGrpSpPr>
            <p:grpSpPr>
              <a:xfrm>
                <a:off x="4559772" y="6384174"/>
                <a:ext cx="348521" cy="470651"/>
                <a:chOff x="7011958" y="-48945"/>
                <a:chExt cx="557213" cy="752475"/>
              </a:xfrm>
              <a:solidFill>
                <a:schemeClr val="tx1">
                  <a:alpha val="7000"/>
                </a:schemeClr>
              </a:solidFill>
            </p:grpSpPr>
            <p:sp>
              <p:nvSpPr>
                <p:cNvPr id="639"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640"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sp>
            <p:nvSpPr>
              <p:cNvPr id="48" name="Freeform 19"/>
              <p:cNvSpPr>
                <a:spLocks/>
              </p:cNvSpPr>
              <p:nvPr/>
            </p:nvSpPr>
            <p:spPr bwMode="auto">
              <a:xfrm>
                <a:off x="5037760" y="63899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49" name="Freeform 7"/>
              <p:cNvSpPr>
                <a:spLocks/>
              </p:cNvSpPr>
              <p:nvPr/>
            </p:nvSpPr>
            <p:spPr bwMode="auto">
              <a:xfrm>
                <a:off x="5338676" y="6389976"/>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50" name="Freeform 8"/>
              <p:cNvSpPr>
                <a:spLocks/>
              </p:cNvSpPr>
              <p:nvPr/>
            </p:nvSpPr>
            <p:spPr bwMode="auto">
              <a:xfrm>
                <a:off x="5636295" y="63899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51" name="Freeform 23"/>
              <p:cNvSpPr>
                <a:spLocks/>
              </p:cNvSpPr>
              <p:nvPr/>
            </p:nvSpPr>
            <p:spPr bwMode="auto">
              <a:xfrm>
                <a:off x="6408617" y="63899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52" name="Freeform 24"/>
              <p:cNvSpPr>
                <a:spLocks/>
              </p:cNvSpPr>
              <p:nvPr/>
            </p:nvSpPr>
            <p:spPr bwMode="auto">
              <a:xfrm>
                <a:off x="6709533" y="63899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53" name="Freeform 17"/>
              <p:cNvSpPr>
                <a:spLocks/>
              </p:cNvSpPr>
              <p:nvPr/>
            </p:nvSpPr>
            <p:spPr bwMode="auto">
              <a:xfrm>
                <a:off x="7010449" y="63899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54" name="Freeform 18"/>
              <p:cNvSpPr>
                <a:spLocks noEditPoints="1"/>
              </p:cNvSpPr>
              <p:nvPr/>
            </p:nvSpPr>
            <p:spPr bwMode="auto">
              <a:xfrm>
                <a:off x="7304770" y="6373492"/>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55" name="Freeform 20"/>
              <p:cNvSpPr>
                <a:spLocks noEditPoints="1"/>
              </p:cNvSpPr>
              <p:nvPr/>
            </p:nvSpPr>
            <p:spPr bwMode="auto">
              <a:xfrm>
                <a:off x="7754040" y="6373492"/>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nvGrpSpPr>
              <p:cNvPr id="56" name="Group 740"/>
              <p:cNvGrpSpPr/>
              <p:nvPr/>
            </p:nvGrpSpPr>
            <p:grpSpPr>
              <a:xfrm>
                <a:off x="5930629" y="6384174"/>
                <a:ext cx="348521" cy="470651"/>
                <a:chOff x="7011958" y="-48945"/>
                <a:chExt cx="557213" cy="752475"/>
              </a:xfrm>
              <a:solidFill>
                <a:schemeClr val="tx1">
                  <a:alpha val="12000"/>
                </a:schemeClr>
              </a:solidFill>
            </p:grpSpPr>
            <p:sp>
              <p:nvSpPr>
                <p:cNvPr id="637"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638"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sp>
            <p:nvSpPr>
              <p:cNvPr id="57" name="Freeform 16"/>
              <p:cNvSpPr>
                <a:spLocks noEditPoints="1"/>
              </p:cNvSpPr>
              <p:nvPr/>
            </p:nvSpPr>
            <p:spPr bwMode="auto">
              <a:xfrm>
                <a:off x="9099463" y="6373492"/>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58" name="Freeform 16"/>
              <p:cNvSpPr>
                <a:spLocks noEditPoints="1"/>
              </p:cNvSpPr>
              <p:nvPr/>
            </p:nvSpPr>
            <p:spPr bwMode="auto">
              <a:xfrm>
                <a:off x="9846352" y="6373492"/>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59" name="Freeform 5"/>
              <p:cNvSpPr>
                <a:spLocks/>
              </p:cNvSpPr>
              <p:nvPr/>
            </p:nvSpPr>
            <p:spPr bwMode="auto">
              <a:xfrm>
                <a:off x="9548733" y="6389977"/>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60" name="Freeform 20"/>
              <p:cNvSpPr>
                <a:spLocks noEditPoints="1"/>
              </p:cNvSpPr>
              <p:nvPr/>
            </p:nvSpPr>
            <p:spPr bwMode="auto">
              <a:xfrm>
                <a:off x="10295622" y="6373492"/>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nvGrpSpPr>
              <p:cNvPr id="61" name="Group 746"/>
              <p:cNvGrpSpPr/>
              <p:nvPr/>
            </p:nvGrpSpPr>
            <p:grpSpPr>
              <a:xfrm>
                <a:off x="10744905" y="6384174"/>
                <a:ext cx="348521" cy="470651"/>
                <a:chOff x="7011958" y="-48945"/>
                <a:chExt cx="557213" cy="752475"/>
              </a:xfrm>
              <a:solidFill>
                <a:schemeClr val="tx1">
                  <a:alpha val="7000"/>
                </a:schemeClr>
              </a:solidFill>
            </p:grpSpPr>
            <p:sp>
              <p:nvSpPr>
                <p:cNvPr id="635"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636"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sp>
            <p:nvSpPr>
              <p:cNvPr id="62" name="Freeform 18"/>
              <p:cNvSpPr>
                <a:spLocks noEditPoints="1"/>
              </p:cNvSpPr>
              <p:nvPr/>
            </p:nvSpPr>
            <p:spPr bwMode="auto">
              <a:xfrm>
                <a:off x="11701249" y="6373492"/>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63" name="Freeform 19"/>
              <p:cNvSpPr>
                <a:spLocks/>
              </p:cNvSpPr>
              <p:nvPr/>
            </p:nvSpPr>
            <p:spPr bwMode="auto">
              <a:xfrm>
                <a:off x="12150526" y="63899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nvGrpSpPr>
              <p:cNvPr id="64" name="Group 781"/>
              <p:cNvGrpSpPr/>
              <p:nvPr/>
            </p:nvGrpSpPr>
            <p:grpSpPr>
              <a:xfrm>
                <a:off x="520986" y="5766031"/>
                <a:ext cx="612096" cy="486108"/>
                <a:chOff x="9258271" y="-45770"/>
                <a:chExt cx="925513" cy="735013"/>
              </a:xfrm>
              <a:solidFill>
                <a:schemeClr val="bg2">
                  <a:alpha val="38000"/>
                </a:schemeClr>
              </a:solidFill>
            </p:grpSpPr>
            <p:sp>
              <p:nvSpPr>
                <p:cNvPr id="625"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626"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627"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628"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629"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630"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631"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632"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633"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634"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sp>
            <p:nvSpPr>
              <p:cNvPr id="65" name="Freeform 21"/>
              <p:cNvSpPr>
                <a:spLocks noEditPoints="1"/>
              </p:cNvSpPr>
              <p:nvPr/>
            </p:nvSpPr>
            <p:spPr bwMode="auto">
              <a:xfrm>
                <a:off x="11222893" y="6396778"/>
                <a:ext cx="348875" cy="458047"/>
              </a:xfrm>
              <a:custGeom>
                <a:avLst/>
                <a:gdLst>
                  <a:gd name="T0" fmla="*/ 31 w 294"/>
                  <a:gd name="T1" fmla="*/ 386 h 386"/>
                  <a:gd name="T2" fmla="*/ 47 w 294"/>
                  <a:gd name="T3" fmla="*/ 284 h 386"/>
                  <a:gd name="T4" fmla="*/ 0 w 294"/>
                  <a:gd name="T5" fmla="*/ 284 h 386"/>
                  <a:gd name="T6" fmla="*/ 0 w 294"/>
                  <a:gd name="T7" fmla="*/ 219 h 386"/>
                  <a:gd name="T8" fmla="*/ 57 w 294"/>
                  <a:gd name="T9" fmla="*/ 219 h 386"/>
                  <a:gd name="T10" fmla="*/ 66 w 294"/>
                  <a:gd name="T11" fmla="*/ 162 h 386"/>
                  <a:gd name="T12" fmla="*/ 16 w 294"/>
                  <a:gd name="T13" fmla="*/ 162 h 386"/>
                  <a:gd name="T14" fmla="*/ 16 w 294"/>
                  <a:gd name="T15" fmla="*/ 98 h 386"/>
                  <a:gd name="T16" fmla="*/ 76 w 294"/>
                  <a:gd name="T17" fmla="*/ 98 h 386"/>
                  <a:gd name="T18" fmla="*/ 90 w 294"/>
                  <a:gd name="T19" fmla="*/ 0 h 386"/>
                  <a:gd name="T20" fmla="*/ 151 w 294"/>
                  <a:gd name="T21" fmla="*/ 0 h 386"/>
                  <a:gd name="T22" fmla="*/ 135 w 294"/>
                  <a:gd name="T23" fmla="*/ 98 h 386"/>
                  <a:gd name="T24" fmla="*/ 187 w 294"/>
                  <a:gd name="T25" fmla="*/ 98 h 386"/>
                  <a:gd name="T26" fmla="*/ 201 w 294"/>
                  <a:gd name="T27" fmla="*/ 0 h 386"/>
                  <a:gd name="T28" fmla="*/ 263 w 294"/>
                  <a:gd name="T29" fmla="*/ 0 h 386"/>
                  <a:gd name="T30" fmla="*/ 246 w 294"/>
                  <a:gd name="T31" fmla="*/ 98 h 386"/>
                  <a:gd name="T32" fmla="*/ 294 w 294"/>
                  <a:gd name="T33" fmla="*/ 98 h 386"/>
                  <a:gd name="T34" fmla="*/ 294 w 294"/>
                  <a:gd name="T35" fmla="*/ 162 h 386"/>
                  <a:gd name="T36" fmla="*/ 237 w 294"/>
                  <a:gd name="T37" fmla="*/ 162 h 386"/>
                  <a:gd name="T38" fmla="*/ 227 w 294"/>
                  <a:gd name="T39" fmla="*/ 219 h 386"/>
                  <a:gd name="T40" fmla="*/ 277 w 294"/>
                  <a:gd name="T41" fmla="*/ 219 h 386"/>
                  <a:gd name="T42" fmla="*/ 277 w 294"/>
                  <a:gd name="T43" fmla="*/ 284 h 386"/>
                  <a:gd name="T44" fmla="*/ 218 w 294"/>
                  <a:gd name="T45" fmla="*/ 284 h 386"/>
                  <a:gd name="T46" fmla="*/ 204 w 294"/>
                  <a:gd name="T47" fmla="*/ 386 h 386"/>
                  <a:gd name="T48" fmla="*/ 142 w 294"/>
                  <a:gd name="T49" fmla="*/ 386 h 386"/>
                  <a:gd name="T50" fmla="*/ 159 w 294"/>
                  <a:gd name="T51" fmla="*/ 284 h 386"/>
                  <a:gd name="T52" fmla="*/ 106 w 294"/>
                  <a:gd name="T53" fmla="*/ 284 h 386"/>
                  <a:gd name="T54" fmla="*/ 92 w 294"/>
                  <a:gd name="T55" fmla="*/ 386 h 386"/>
                  <a:gd name="T56" fmla="*/ 31 w 294"/>
                  <a:gd name="T57" fmla="*/ 386 h 386"/>
                  <a:gd name="T58" fmla="*/ 168 w 294"/>
                  <a:gd name="T59" fmla="*/ 219 h 386"/>
                  <a:gd name="T60" fmla="*/ 177 w 294"/>
                  <a:gd name="T61" fmla="*/ 162 h 386"/>
                  <a:gd name="T62" fmla="*/ 125 w 294"/>
                  <a:gd name="T63" fmla="*/ 162 h 386"/>
                  <a:gd name="T64" fmla="*/ 118 w 294"/>
                  <a:gd name="T65" fmla="*/ 219 h 386"/>
                  <a:gd name="T66" fmla="*/ 168 w 294"/>
                  <a:gd name="T67" fmla="*/ 219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94" h="386">
                    <a:moveTo>
                      <a:pt x="31" y="386"/>
                    </a:moveTo>
                    <a:lnTo>
                      <a:pt x="47" y="284"/>
                    </a:lnTo>
                    <a:lnTo>
                      <a:pt x="0" y="284"/>
                    </a:lnTo>
                    <a:lnTo>
                      <a:pt x="0" y="219"/>
                    </a:lnTo>
                    <a:lnTo>
                      <a:pt x="57" y="219"/>
                    </a:lnTo>
                    <a:lnTo>
                      <a:pt x="66" y="162"/>
                    </a:lnTo>
                    <a:lnTo>
                      <a:pt x="16" y="162"/>
                    </a:lnTo>
                    <a:lnTo>
                      <a:pt x="16" y="98"/>
                    </a:lnTo>
                    <a:lnTo>
                      <a:pt x="76" y="98"/>
                    </a:lnTo>
                    <a:lnTo>
                      <a:pt x="90" y="0"/>
                    </a:lnTo>
                    <a:lnTo>
                      <a:pt x="151" y="0"/>
                    </a:lnTo>
                    <a:lnTo>
                      <a:pt x="135" y="98"/>
                    </a:lnTo>
                    <a:lnTo>
                      <a:pt x="187" y="98"/>
                    </a:lnTo>
                    <a:lnTo>
                      <a:pt x="201" y="0"/>
                    </a:lnTo>
                    <a:lnTo>
                      <a:pt x="263" y="0"/>
                    </a:lnTo>
                    <a:lnTo>
                      <a:pt x="246" y="98"/>
                    </a:lnTo>
                    <a:lnTo>
                      <a:pt x="294" y="98"/>
                    </a:lnTo>
                    <a:lnTo>
                      <a:pt x="294" y="162"/>
                    </a:lnTo>
                    <a:lnTo>
                      <a:pt x="237" y="162"/>
                    </a:lnTo>
                    <a:lnTo>
                      <a:pt x="227" y="219"/>
                    </a:lnTo>
                    <a:lnTo>
                      <a:pt x="277" y="219"/>
                    </a:lnTo>
                    <a:lnTo>
                      <a:pt x="277" y="284"/>
                    </a:lnTo>
                    <a:lnTo>
                      <a:pt x="218" y="284"/>
                    </a:lnTo>
                    <a:lnTo>
                      <a:pt x="204" y="386"/>
                    </a:lnTo>
                    <a:lnTo>
                      <a:pt x="142" y="386"/>
                    </a:lnTo>
                    <a:lnTo>
                      <a:pt x="159" y="284"/>
                    </a:lnTo>
                    <a:lnTo>
                      <a:pt x="106" y="284"/>
                    </a:lnTo>
                    <a:lnTo>
                      <a:pt x="92" y="386"/>
                    </a:lnTo>
                    <a:lnTo>
                      <a:pt x="31" y="386"/>
                    </a:lnTo>
                    <a:close/>
                    <a:moveTo>
                      <a:pt x="168" y="219"/>
                    </a:moveTo>
                    <a:lnTo>
                      <a:pt x="177" y="162"/>
                    </a:lnTo>
                    <a:lnTo>
                      <a:pt x="125" y="162"/>
                    </a:lnTo>
                    <a:lnTo>
                      <a:pt x="118" y="219"/>
                    </a:lnTo>
                    <a:lnTo>
                      <a:pt x="168" y="219"/>
                    </a:lnTo>
                    <a:close/>
                  </a:path>
                </a:pathLst>
              </a:custGeom>
              <a:solidFill>
                <a:schemeClr val="tx1">
                  <a:alpha val="11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nvGrpSpPr>
              <p:cNvPr id="66" name="Group 781"/>
              <p:cNvGrpSpPr/>
              <p:nvPr/>
            </p:nvGrpSpPr>
            <p:grpSpPr>
              <a:xfrm>
                <a:off x="3818182" y="6368717"/>
                <a:ext cx="612096" cy="486108"/>
                <a:chOff x="9258271" y="-45770"/>
                <a:chExt cx="925513" cy="735013"/>
              </a:xfrm>
              <a:solidFill>
                <a:schemeClr val="accent4">
                  <a:lumMod val="20000"/>
                  <a:lumOff val="80000"/>
                  <a:alpha val="38000"/>
                </a:schemeClr>
              </a:solidFill>
            </p:grpSpPr>
            <p:sp>
              <p:nvSpPr>
                <p:cNvPr id="615"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616"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617"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618"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619"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620"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621"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622"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623"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624"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sp>
            <p:nvSpPr>
              <p:cNvPr id="67" name="Freeform 23"/>
              <p:cNvSpPr>
                <a:spLocks/>
              </p:cNvSpPr>
              <p:nvPr/>
            </p:nvSpPr>
            <p:spPr bwMode="auto">
              <a:xfrm>
                <a:off x="8203310" y="63899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68" name="Freeform 24"/>
              <p:cNvSpPr>
                <a:spLocks/>
              </p:cNvSpPr>
              <p:nvPr/>
            </p:nvSpPr>
            <p:spPr bwMode="auto">
              <a:xfrm>
                <a:off x="8504226" y="63899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69" name="Freeform 17"/>
              <p:cNvSpPr>
                <a:spLocks/>
              </p:cNvSpPr>
              <p:nvPr/>
            </p:nvSpPr>
            <p:spPr bwMode="auto">
              <a:xfrm>
                <a:off x="8805142" y="63899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70" name="Freeform 19"/>
              <p:cNvSpPr>
                <a:spLocks/>
              </p:cNvSpPr>
              <p:nvPr/>
            </p:nvSpPr>
            <p:spPr bwMode="auto">
              <a:xfrm>
                <a:off x="10133916" y="57872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71" name="Freeform 7"/>
              <p:cNvSpPr>
                <a:spLocks/>
              </p:cNvSpPr>
              <p:nvPr/>
            </p:nvSpPr>
            <p:spPr bwMode="auto">
              <a:xfrm>
                <a:off x="10430348" y="5787290"/>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72" name="Freeform 8"/>
              <p:cNvSpPr>
                <a:spLocks/>
              </p:cNvSpPr>
              <p:nvPr/>
            </p:nvSpPr>
            <p:spPr bwMode="auto">
              <a:xfrm>
                <a:off x="10723483" y="57872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73" name="Freeform 13"/>
              <p:cNvSpPr>
                <a:spLocks/>
              </p:cNvSpPr>
              <p:nvPr/>
            </p:nvSpPr>
            <p:spPr bwMode="auto">
              <a:xfrm>
                <a:off x="11013320" y="57872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74" name="Freeform 23"/>
              <p:cNvSpPr>
                <a:spLocks/>
              </p:cNvSpPr>
              <p:nvPr/>
            </p:nvSpPr>
            <p:spPr bwMode="auto">
              <a:xfrm>
                <a:off x="11783269" y="57872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75" name="Freeform 24"/>
              <p:cNvSpPr>
                <a:spLocks/>
              </p:cNvSpPr>
              <p:nvPr/>
            </p:nvSpPr>
            <p:spPr bwMode="auto">
              <a:xfrm>
                <a:off x="12079706" y="57872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nvGrpSpPr>
              <p:cNvPr id="76" name="Group 740"/>
              <p:cNvGrpSpPr/>
              <p:nvPr/>
            </p:nvGrpSpPr>
            <p:grpSpPr>
              <a:xfrm>
                <a:off x="11309765" y="5781488"/>
                <a:ext cx="348521" cy="470651"/>
                <a:chOff x="7011958" y="-48945"/>
                <a:chExt cx="557213" cy="752475"/>
              </a:xfrm>
              <a:solidFill>
                <a:schemeClr val="tx1">
                  <a:alpha val="12000"/>
                </a:schemeClr>
              </a:solidFill>
            </p:grpSpPr>
            <p:sp>
              <p:nvSpPr>
                <p:cNvPr id="613"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614"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sp>
            <p:nvSpPr>
              <p:cNvPr id="77" name="Freeform 18"/>
              <p:cNvSpPr>
                <a:spLocks noEditPoints="1"/>
              </p:cNvSpPr>
              <p:nvPr/>
            </p:nvSpPr>
            <p:spPr bwMode="auto">
              <a:xfrm>
                <a:off x="7623722" y="5770806"/>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78" name="Freeform 20"/>
              <p:cNvSpPr>
                <a:spLocks noEditPoints="1"/>
              </p:cNvSpPr>
              <p:nvPr/>
            </p:nvSpPr>
            <p:spPr bwMode="auto">
              <a:xfrm>
                <a:off x="8068508" y="57708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79" name="Freeform 16"/>
              <p:cNvSpPr>
                <a:spLocks noEditPoints="1"/>
              </p:cNvSpPr>
              <p:nvPr/>
            </p:nvSpPr>
            <p:spPr bwMode="auto">
              <a:xfrm>
                <a:off x="9395995" y="5770806"/>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80" name="Freeform 5"/>
              <p:cNvSpPr>
                <a:spLocks/>
              </p:cNvSpPr>
              <p:nvPr/>
            </p:nvSpPr>
            <p:spPr bwMode="auto">
              <a:xfrm>
                <a:off x="9840781" y="5787291"/>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81" name="Freeform 23"/>
              <p:cNvSpPr>
                <a:spLocks/>
              </p:cNvSpPr>
              <p:nvPr/>
            </p:nvSpPr>
            <p:spPr bwMode="auto">
              <a:xfrm>
                <a:off x="8513294" y="57872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82" name="Freeform 24"/>
              <p:cNvSpPr>
                <a:spLocks/>
              </p:cNvSpPr>
              <p:nvPr/>
            </p:nvSpPr>
            <p:spPr bwMode="auto">
              <a:xfrm>
                <a:off x="8809726" y="57872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83" name="Freeform 17"/>
              <p:cNvSpPr>
                <a:spLocks/>
              </p:cNvSpPr>
              <p:nvPr/>
            </p:nvSpPr>
            <p:spPr bwMode="auto">
              <a:xfrm>
                <a:off x="9106158" y="57872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84" name="Freeform 24"/>
              <p:cNvSpPr>
                <a:spLocks/>
              </p:cNvSpPr>
              <p:nvPr/>
            </p:nvSpPr>
            <p:spPr bwMode="auto">
              <a:xfrm>
                <a:off x="1232679" y="57872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85" name="Freeform 29"/>
              <p:cNvSpPr>
                <a:spLocks/>
              </p:cNvSpPr>
              <p:nvPr/>
            </p:nvSpPr>
            <p:spPr bwMode="auto">
              <a:xfrm>
                <a:off x="1529111" y="57872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86" name="Freeform 17"/>
              <p:cNvSpPr>
                <a:spLocks/>
              </p:cNvSpPr>
              <p:nvPr/>
            </p:nvSpPr>
            <p:spPr bwMode="auto">
              <a:xfrm>
                <a:off x="1825543" y="57872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nvGrpSpPr>
              <p:cNvPr id="87" name="Group 746"/>
              <p:cNvGrpSpPr/>
              <p:nvPr/>
            </p:nvGrpSpPr>
            <p:grpSpPr>
              <a:xfrm>
                <a:off x="2852486" y="5781488"/>
                <a:ext cx="348521" cy="470651"/>
                <a:chOff x="7011958" y="-48945"/>
                <a:chExt cx="557213" cy="752475"/>
              </a:xfrm>
              <a:solidFill>
                <a:schemeClr val="tx1">
                  <a:alpha val="7000"/>
                </a:schemeClr>
              </a:solidFill>
            </p:grpSpPr>
            <p:sp>
              <p:nvSpPr>
                <p:cNvPr id="611"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612"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sp>
            <p:nvSpPr>
              <p:cNvPr id="88" name="Freeform 19"/>
              <p:cNvSpPr>
                <a:spLocks/>
              </p:cNvSpPr>
              <p:nvPr/>
            </p:nvSpPr>
            <p:spPr bwMode="auto">
              <a:xfrm>
                <a:off x="3325990" y="57872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89" name="Freeform 7"/>
              <p:cNvSpPr>
                <a:spLocks/>
              </p:cNvSpPr>
              <p:nvPr/>
            </p:nvSpPr>
            <p:spPr bwMode="auto">
              <a:xfrm>
                <a:off x="3622422" y="5787290"/>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90" name="Freeform 8"/>
              <p:cNvSpPr>
                <a:spLocks/>
              </p:cNvSpPr>
              <p:nvPr/>
            </p:nvSpPr>
            <p:spPr bwMode="auto">
              <a:xfrm>
                <a:off x="3915557" y="57872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nvGrpSpPr>
              <p:cNvPr id="91" name="Group 781"/>
              <p:cNvGrpSpPr/>
              <p:nvPr/>
            </p:nvGrpSpPr>
            <p:grpSpPr>
              <a:xfrm>
                <a:off x="2115380" y="5766031"/>
                <a:ext cx="612096" cy="486108"/>
                <a:chOff x="9258271" y="-45770"/>
                <a:chExt cx="925513" cy="735013"/>
              </a:xfrm>
              <a:solidFill>
                <a:schemeClr val="accent4">
                  <a:lumMod val="20000"/>
                  <a:lumOff val="80000"/>
                  <a:alpha val="38000"/>
                </a:schemeClr>
              </a:solidFill>
            </p:grpSpPr>
            <p:sp>
              <p:nvSpPr>
                <p:cNvPr id="601"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602"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603"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604"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605"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606"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607"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608"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609"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610"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sp>
            <p:nvSpPr>
              <p:cNvPr id="92" name="Freeform 8"/>
              <p:cNvSpPr>
                <a:spLocks/>
              </p:cNvSpPr>
              <p:nvPr/>
            </p:nvSpPr>
            <p:spPr bwMode="auto">
              <a:xfrm>
                <a:off x="4205394" y="57872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93" name="Freeform 23"/>
              <p:cNvSpPr>
                <a:spLocks/>
              </p:cNvSpPr>
              <p:nvPr/>
            </p:nvSpPr>
            <p:spPr bwMode="auto">
              <a:xfrm>
                <a:off x="4968748" y="57872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94" name="Freeform 24"/>
              <p:cNvSpPr>
                <a:spLocks/>
              </p:cNvSpPr>
              <p:nvPr/>
            </p:nvSpPr>
            <p:spPr bwMode="auto">
              <a:xfrm>
                <a:off x="5265180" y="57872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95" name="Freeform 17"/>
              <p:cNvSpPr>
                <a:spLocks/>
              </p:cNvSpPr>
              <p:nvPr/>
            </p:nvSpPr>
            <p:spPr bwMode="auto">
              <a:xfrm>
                <a:off x="5561612" y="57872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nvGrpSpPr>
              <p:cNvPr id="96" name="Group 740"/>
              <p:cNvGrpSpPr/>
              <p:nvPr/>
            </p:nvGrpSpPr>
            <p:grpSpPr>
              <a:xfrm>
                <a:off x="4495244" y="5781488"/>
                <a:ext cx="348521" cy="470651"/>
                <a:chOff x="7011958" y="-48945"/>
                <a:chExt cx="557213" cy="752475"/>
              </a:xfrm>
              <a:solidFill>
                <a:schemeClr val="tx1">
                  <a:alpha val="12000"/>
                </a:schemeClr>
              </a:solidFill>
            </p:grpSpPr>
            <p:sp>
              <p:nvSpPr>
                <p:cNvPr id="599"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600"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sp>
            <p:nvSpPr>
              <p:cNvPr id="97" name="Freeform 18"/>
              <p:cNvSpPr>
                <a:spLocks noEditPoints="1"/>
              </p:cNvSpPr>
              <p:nvPr/>
            </p:nvSpPr>
            <p:spPr bwMode="auto">
              <a:xfrm>
                <a:off x="5851449" y="5770806"/>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98" name="Freeform 20"/>
              <p:cNvSpPr>
                <a:spLocks noEditPoints="1"/>
              </p:cNvSpPr>
              <p:nvPr/>
            </p:nvSpPr>
            <p:spPr bwMode="auto">
              <a:xfrm>
                <a:off x="6296235" y="57708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99" name="Freeform 23"/>
              <p:cNvSpPr>
                <a:spLocks/>
              </p:cNvSpPr>
              <p:nvPr/>
            </p:nvSpPr>
            <p:spPr bwMode="auto">
              <a:xfrm>
                <a:off x="6741021" y="57872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00" name="Freeform 24"/>
              <p:cNvSpPr>
                <a:spLocks/>
              </p:cNvSpPr>
              <p:nvPr/>
            </p:nvSpPr>
            <p:spPr bwMode="auto">
              <a:xfrm>
                <a:off x="7037453" y="57872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01" name="Freeform 17"/>
              <p:cNvSpPr>
                <a:spLocks/>
              </p:cNvSpPr>
              <p:nvPr/>
            </p:nvSpPr>
            <p:spPr bwMode="auto">
              <a:xfrm>
                <a:off x="7333885" y="57872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02" name="Freeform 18"/>
              <p:cNvSpPr>
                <a:spLocks noEditPoints="1"/>
              </p:cNvSpPr>
              <p:nvPr/>
            </p:nvSpPr>
            <p:spPr bwMode="auto">
              <a:xfrm>
                <a:off x="6136424" y="5082957"/>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03" name="Freeform 19"/>
              <p:cNvSpPr>
                <a:spLocks/>
              </p:cNvSpPr>
              <p:nvPr/>
            </p:nvSpPr>
            <p:spPr bwMode="auto">
              <a:xfrm>
                <a:off x="6586183" y="50994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04" name="Freeform 7"/>
              <p:cNvSpPr>
                <a:spLocks/>
              </p:cNvSpPr>
              <p:nvPr/>
            </p:nvSpPr>
            <p:spPr bwMode="auto">
              <a:xfrm>
                <a:off x="6887588" y="5099441"/>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05" name="Freeform 8"/>
              <p:cNvSpPr>
                <a:spLocks/>
              </p:cNvSpPr>
              <p:nvPr/>
            </p:nvSpPr>
            <p:spPr bwMode="auto">
              <a:xfrm>
                <a:off x="7185696" y="50994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06" name="Freeform 13"/>
              <p:cNvSpPr>
                <a:spLocks/>
              </p:cNvSpPr>
              <p:nvPr/>
            </p:nvSpPr>
            <p:spPr bwMode="auto">
              <a:xfrm>
                <a:off x="7480506" y="50994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07" name="Freeform 23"/>
              <p:cNvSpPr>
                <a:spLocks/>
              </p:cNvSpPr>
              <p:nvPr/>
            </p:nvSpPr>
            <p:spPr bwMode="auto">
              <a:xfrm>
                <a:off x="8260401" y="50994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08" name="Freeform 24"/>
              <p:cNvSpPr>
                <a:spLocks/>
              </p:cNvSpPr>
              <p:nvPr/>
            </p:nvSpPr>
            <p:spPr bwMode="auto">
              <a:xfrm>
                <a:off x="8561806" y="50994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09" name="Freeform 29"/>
              <p:cNvSpPr>
                <a:spLocks/>
              </p:cNvSpPr>
              <p:nvPr/>
            </p:nvSpPr>
            <p:spPr bwMode="auto">
              <a:xfrm>
                <a:off x="8863211" y="50994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10" name="Freeform 17"/>
              <p:cNvSpPr>
                <a:spLocks/>
              </p:cNvSpPr>
              <p:nvPr/>
            </p:nvSpPr>
            <p:spPr bwMode="auto">
              <a:xfrm>
                <a:off x="9164616" y="50994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nvGrpSpPr>
              <p:cNvPr id="111" name="Group 740"/>
              <p:cNvGrpSpPr/>
              <p:nvPr/>
            </p:nvGrpSpPr>
            <p:grpSpPr>
              <a:xfrm>
                <a:off x="7781924" y="5093639"/>
                <a:ext cx="348521" cy="470651"/>
                <a:chOff x="7011958" y="-48945"/>
                <a:chExt cx="557213" cy="752475"/>
              </a:xfrm>
              <a:solidFill>
                <a:schemeClr val="tx1">
                  <a:alpha val="12000"/>
                </a:schemeClr>
              </a:solidFill>
            </p:grpSpPr>
            <p:sp>
              <p:nvSpPr>
                <p:cNvPr id="597"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598"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grpSp>
            <p:nvGrpSpPr>
              <p:cNvPr id="112" name="Group 746"/>
              <p:cNvGrpSpPr/>
              <p:nvPr/>
            </p:nvGrpSpPr>
            <p:grpSpPr>
              <a:xfrm>
                <a:off x="10201505" y="5093639"/>
                <a:ext cx="348521" cy="470651"/>
                <a:chOff x="7011958" y="-48945"/>
                <a:chExt cx="557213" cy="752475"/>
              </a:xfrm>
              <a:solidFill>
                <a:schemeClr val="tx1">
                  <a:alpha val="7000"/>
                </a:schemeClr>
              </a:solidFill>
            </p:grpSpPr>
            <p:sp>
              <p:nvSpPr>
                <p:cNvPr id="595"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596"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sp>
            <p:nvSpPr>
              <p:cNvPr id="113" name="Freeform 19"/>
              <p:cNvSpPr>
                <a:spLocks/>
              </p:cNvSpPr>
              <p:nvPr/>
            </p:nvSpPr>
            <p:spPr bwMode="auto">
              <a:xfrm>
                <a:off x="10679982" y="50994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14" name="Freeform 7"/>
              <p:cNvSpPr>
                <a:spLocks/>
              </p:cNvSpPr>
              <p:nvPr/>
            </p:nvSpPr>
            <p:spPr bwMode="auto">
              <a:xfrm>
                <a:off x="10981387" y="5099441"/>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15" name="Freeform 8"/>
              <p:cNvSpPr>
                <a:spLocks/>
              </p:cNvSpPr>
              <p:nvPr/>
            </p:nvSpPr>
            <p:spPr bwMode="auto">
              <a:xfrm>
                <a:off x="11279495" y="50994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16" name="Freeform 23"/>
              <p:cNvSpPr>
                <a:spLocks/>
              </p:cNvSpPr>
              <p:nvPr/>
            </p:nvSpPr>
            <p:spPr bwMode="auto">
              <a:xfrm>
                <a:off x="12052795" y="50994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nvGrpSpPr>
              <p:cNvPr id="117" name="Group 740"/>
              <p:cNvGrpSpPr/>
              <p:nvPr/>
            </p:nvGrpSpPr>
            <p:grpSpPr>
              <a:xfrm>
                <a:off x="11574318" y="5093639"/>
                <a:ext cx="348521" cy="470651"/>
                <a:chOff x="7011958" y="-48945"/>
                <a:chExt cx="557213" cy="752475"/>
              </a:xfrm>
              <a:solidFill>
                <a:schemeClr val="tx1">
                  <a:alpha val="12000"/>
                </a:schemeClr>
              </a:solidFill>
            </p:grpSpPr>
            <p:sp>
              <p:nvSpPr>
                <p:cNvPr id="593"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594"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grpSp>
            <p:nvGrpSpPr>
              <p:cNvPr id="118" name="Group 781"/>
              <p:cNvGrpSpPr/>
              <p:nvPr/>
            </p:nvGrpSpPr>
            <p:grpSpPr>
              <a:xfrm>
                <a:off x="6103830" y="4470631"/>
                <a:ext cx="612096" cy="486108"/>
                <a:chOff x="9258271" y="-45770"/>
                <a:chExt cx="925513" cy="735013"/>
              </a:xfrm>
              <a:solidFill>
                <a:schemeClr val="bg2">
                  <a:alpha val="38000"/>
                </a:schemeClr>
              </a:solidFill>
            </p:grpSpPr>
            <p:sp>
              <p:nvSpPr>
                <p:cNvPr id="583"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584"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585"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586"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587"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588"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589"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590"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591"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592"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grpSp>
            <p:nvGrpSpPr>
              <p:cNvPr id="119" name="Group 781"/>
              <p:cNvGrpSpPr/>
              <p:nvPr/>
            </p:nvGrpSpPr>
            <p:grpSpPr>
              <a:xfrm>
                <a:off x="9459426" y="5078182"/>
                <a:ext cx="612096" cy="486108"/>
                <a:chOff x="9258271" y="-45770"/>
                <a:chExt cx="925513" cy="735013"/>
              </a:xfrm>
              <a:solidFill>
                <a:schemeClr val="accent4">
                  <a:lumMod val="20000"/>
                  <a:lumOff val="80000"/>
                  <a:alpha val="38000"/>
                </a:schemeClr>
              </a:solidFill>
            </p:grpSpPr>
            <p:sp>
              <p:nvSpPr>
                <p:cNvPr id="573"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574"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575"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576"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577"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578"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579"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580"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581"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582"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sp>
            <p:nvSpPr>
              <p:cNvPr id="120" name="Freeform 24"/>
              <p:cNvSpPr>
                <a:spLocks/>
              </p:cNvSpPr>
              <p:nvPr/>
            </p:nvSpPr>
            <p:spPr bwMode="auto">
              <a:xfrm>
                <a:off x="6841547" y="44918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21" name="Freeform 29"/>
              <p:cNvSpPr>
                <a:spLocks/>
              </p:cNvSpPr>
              <p:nvPr/>
            </p:nvSpPr>
            <p:spPr bwMode="auto">
              <a:xfrm>
                <a:off x="7138603" y="44918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22" name="Freeform 17"/>
              <p:cNvSpPr>
                <a:spLocks/>
              </p:cNvSpPr>
              <p:nvPr/>
            </p:nvSpPr>
            <p:spPr bwMode="auto">
              <a:xfrm>
                <a:off x="7435659" y="44918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nvGrpSpPr>
              <p:cNvPr id="123" name="Group 746"/>
              <p:cNvGrpSpPr/>
              <p:nvPr/>
            </p:nvGrpSpPr>
            <p:grpSpPr>
              <a:xfrm>
                <a:off x="8463850" y="4486088"/>
                <a:ext cx="348521" cy="470651"/>
                <a:chOff x="7011958" y="-48945"/>
                <a:chExt cx="557213" cy="752475"/>
              </a:xfrm>
              <a:solidFill>
                <a:schemeClr val="tx1">
                  <a:alpha val="7000"/>
                </a:schemeClr>
              </a:solidFill>
            </p:grpSpPr>
            <p:sp>
              <p:nvSpPr>
                <p:cNvPr id="571"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572"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sp>
            <p:nvSpPr>
              <p:cNvPr id="124" name="Freeform 19"/>
              <p:cNvSpPr>
                <a:spLocks/>
              </p:cNvSpPr>
              <p:nvPr/>
            </p:nvSpPr>
            <p:spPr bwMode="auto">
              <a:xfrm>
                <a:off x="8937978" y="44918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25" name="Freeform 7"/>
              <p:cNvSpPr>
                <a:spLocks/>
              </p:cNvSpPr>
              <p:nvPr/>
            </p:nvSpPr>
            <p:spPr bwMode="auto">
              <a:xfrm>
                <a:off x="9235034" y="4491890"/>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26" name="Freeform 8"/>
              <p:cNvSpPr>
                <a:spLocks/>
              </p:cNvSpPr>
              <p:nvPr/>
            </p:nvSpPr>
            <p:spPr bwMode="auto">
              <a:xfrm>
                <a:off x="9528793" y="44918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nvGrpSpPr>
              <p:cNvPr id="127" name="Group 781"/>
              <p:cNvGrpSpPr/>
              <p:nvPr/>
            </p:nvGrpSpPr>
            <p:grpSpPr>
              <a:xfrm>
                <a:off x="7726120" y="4470631"/>
                <a:ext cx="612096" cy="486108"/>
                <a:chOff x="9258271" y="-45770"/>
                <a:chExt cx="925513" cy="735013"/>
              </a:xfrm>
              <a:solidFill>
                <a:schemeClr val="accent4">
                  <a:lumMod val="20000"/>
                  <a:lumOff val="80000"/>
                  <a:alpha val="38000"/>
                </a:schemeClr>
              </a:solidFill>
            </p:grpSpPr>
            <p:sp>
              <p:nvSpPr>
                <p:cNvPr id="561"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562"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563"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564"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565"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566"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567"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568"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569"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570"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sp>
            <p:nvSpPr>
              <p:cNvPr id="128" name="Freeform 8"/>
              <p:cNvSpPr>
                <a:spLocks/>
              </p:cNvSpPr>
              <p:nvPr/>
            </p:nvSpPr>
            <p:spPr bwMode="auto">
              <a:xfrm>
                <a:off x="9819254" y="44918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29" name="Freeform 23"/>
              <p:cNvSpPr>
                <a:spLocks/>
              </p:cNvSpPr>
              <p:nvPr/>
            </p:nvSpPr>
            <p:spPr bwMode="auto">
              <a:xfrm>
                <a:off x="10583856" y="44918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30" name="Freeform 24"/>
              <p:cNvSpPr>
                <a:spLocks/>
              </p:cNvSpPr>
              <p:nvPr/>
            </p:nvSpPr>
            <p:spPr bwMode="auto">
              <a:xfrm>
                <a:off x="10880912" y="44918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31" name="Freeform 17"/>
              <p:cNvSpPr>
                <a:spLocks/>
              </p:cNvSpPr>
              <p:nvPr/>
            </p:nvSpPr>
            <p:spPr bwMode="auto">
              <a:xfrm>
                <a:off x="11177968" y="44918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nvGrpSpPr>
              <p:cNvPr id="132" name="Group 740"/>
              <p:cNvGrpSpPr/>
              <p:nvPr/>
            </p:nvGrpSpPr>
            <p:grpSpPr>
              <a:xfrm>
                <a:off x="10109728" y="4486088"/>
                <a:ext cx="348521" cy="470651"/>
                <a:chOff x="7011958" y="-48945"/>
                <a:chExt cx="557213" cy="752475"/>
              </a:xfrm>
              <a:solidFill>
                <a:schemeClr val="tx1">
                  <a:alpha val="12000"/>
                </a:schemeClr>
              </a:solidFill>
            </p:grpSpPr>
            <p:sp>
              <p:nvSpPr>
                <p:cNvPr id="559"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560"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sp>
            <p:nvSpPr>
              <p:cNvPr id="133" name="Freeform 18"/>
              <p:cNvSpPr>
                <a:spLocks noEditPoints="1"/>
              </p:cNvSpPr>
              <p:nvPr/>
            </p:nvSpPr>
            <p:spPr bwMode="auto">
              <a:xfrm>
                <a:off x="11468429" y="4475406"/>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34" name="Freeform 20"/>
              <p:cNvSpPr>
                <a:spLocks noEditPoints="1"/>
              </p:cNvSpPr>
              <p:nvPr/>
            </p:nvSpPr>
            <p:spPr bwMode="auto">
              <a:xfrm>
                <a:off x="11913844" y="44754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35" name="Freeform 23"/>
              <p:cNvSpPr>
                <a:spLocks/>
              </p:cNvSpPr>
              <p:nvPr/>
            </p:nvSpPr>
            <p:spPr bwMode="auto">
              <a:xfrm>
                <a:off x="151651" y="50994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36" name="Freeform 24"/>
              <p:cNvSpPr>
                <a:spLocks/>
              </p:cNvSpPr>
              <p:nvPr/>
            </p:nvSpPr>
            <p:spPr bwMode="auto">
              <a:xfrm>
                <a:off x="453056" y="50994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37" name="Freeform 17"/>
              <p:cNvSpPr>
                <a:spLocks/>
              </p:cNvSpPr>
              <p:nvPr/>
            </p:nvSpPr>
            <p:spPr bwMode="auto">
              <a:xfrm>
                <a:off x="754461" y="50994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38" name="Freeform 18"/>
              <p:cNvSpPr>
                <a:spLocks noEditPoints="1"/>
              </p:cNvSpPr>
              <p:nvPr/>
            </p:nvSpPr>
            <p:spPr bwMode="auto">
              <a:xfrm>
                <a:off x="1049271" y="5082957"/>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39" name="Freeform 20"/>
              <p:cNvSpPr>
                <a:spLocks noEditPoints="1"/>
              </p:cNvSpPr>
              <p:nvPr/>
            </p:nvSpPr>
            <p:spPr bwMode="auto">
              <a:xfrm>
                <a:off x="1499030" y="5082957"/>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40" name="Freeform 16"/>
              <p:cNvSpPr>
                <a:spLocks noEditPoints="1"/>
              </p:cNvSpPr>
              <p:nvPr/>
            </p:nvSpPr>
            <p:spPr bwMode="auto">
              <a:xfrm>
                <a:off x="2846409" y="5082957"/>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41" name="Freeform 16"/>
              <p:cNvSpPr>
                <a:spLocks noEditPoints="1"/>
              </p:cNvSpPr>
              <p:nvPr/>
            </p:nvSpPr>
            <p:spPr bwMode="auto">
              <a:xfrm>
                <a:off x="3594276" y="5082957"/>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42" name="Freeform 5"/>
              <p:cNvSpPr>
                <a:spLocks/>
              </p:cNvSpPr>
              <p:nvPr/>
            </p:nvSpPr>
            <p:spPr bwMode="auto">
              <a:xfrm>
                <a:off x="3296168" y="5099442"/>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43" name="Freeform 20"/>
              <p:cNvSpPr>
                <a:spLocks noEditPoints="1"/>
              </p:cNvSpPr>
              <p:nvPr/>
            </p:nvSpPr>
            <p:spPr bwMode="auto">
              <a:xfrm>
                <a:off x="4044035" y="5082957"/>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nvGrpSpPr>
              <p:cNvPr id="144" name="Group 746"/>
              <p:cNvGrpSpPr/>
              <p:nvPr/>
            </p:nvGrpSpPr>
            <p:grpSpPr>
              <a:xfrm>
                <a:off x="4493807" y="5093639"/>
                <a:ext cx="348521" cy="470651"/>
                <a:chOff x="7011958" y="-48945"/>
                <a:chExt cx="557213" cy="752475"/>
              </a:xfrm>
              <a:solidFill>
                <a:schemeClr val="tx1">
                  <a:alpha val="7000"/>
                </a:schemeClr>
              </a:solidFill>
            </p:grpSpPr>
            <p:sp>
              <p:nvSpPr>
                <p:cNvPr id="557"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558"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sp>
            <p:nvSpPr>
              <p:cNvPr id="145" name="Freeform 18"/>
              <p:cNvSpPr>
                <a:spLocks noEditPoints="1"/>
              </p:cNvSpPr>
              <p:nvPr/>
            </p:nvSpPr>
            <p:spPr bwMode="auto">
              <a:xfrm>
                <a:off x="5451129" y="5082957"/>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46" name="Freeform 19"/>
              <p:cNvSpPr>
                <a:spLocks/>
              </p:cNvSpPr>
              <p:nvPr/>
            </p:nvSpPr>
            <p:spPr bwMode="auto">
              <a:xfrm>
                <a:off x="5900882" y="50994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47" name="Freeform 21"/>
              <p:cNvSpPr>
                <a:spLocks noEditPoints="1"/>
              </p:cNvSpPr>
              <p:nvPr/>
            </p:nvSpPr>
            <p:spPr bwMode="auto">
              <a:xfrm>
                <a:off x="4972284" y="5106243"/>
                <a:ext cx="348875" cy="458047"/>
              </a:xfrm>
              <a:custGeom>
                <a:avLst/>
                <a:gdLst>
                  <a:gd name="T0" fmla="*/ 31 w 294"/>
                  <a:gd name="T1" fmla="*/ 386 h 386"/>
                  <a:gd name="T2" fmla="*/ 47 w 294"/>
                  <a:gd name="T3" fmla="*/ 284 h 386"/>
                  <a:gd name="T4" fmla="*/ 0 w 294"/>
                  <a:gd name="T5" fmla="*/ 284 h 386"/>
                  <a:gd name="T6" fmla="*/ 0 w 294"/>
                  <a:gd name="T7" fmla="*/ 219 h 386"/>
                  <a:gd name="T8" fmla="*/ 57 w 294"/>
                  <a:gd name="T9" fmla="*/ 219 h 386"/>
                  <a:gd name="T10" fmla="*/ 66 w 294"/>
                  <a:gd name="T11" fmla="*/ 162 h 386"/>
                  <a:gd name="T12" fmla="*/ 16 w 294"/>
                  <a:gd name="T13" fmla="*/ 162 h 386"/>
                  <a:gd name="T14" fmla="*/ 16 w 294"/>
                  <a:gd name="T15" fmla="*/ 98 h 386"/>
                  <a:gd name="T16" fmla="*/ 76 w 294"/>
                  <a:gd name="T17" fmla="*/ 98 h 386"/>
                  <a:gd name="T18" fmla="*/ 90 w 294"/>
                  <a:gd name="T19" fmla="*/ 0 h 386"/>
                  <a:gd name="T20" fmla="*/ 151 w 294"/>
                  <a:gd name="T21" fmla="*/ 0 h 386"/>
                  <a:gd name="T22" fmla="*/ 135 w 294"/>
                  <a:gd name="T23" fmla="*/ 98 h 386"/>
                  <a:gd name="T24" fmla="*/ 187 w 294"/>
                  <a:gd name="T25" fmla="*/ 98 h 386"/>
                  <a:gd name="T26" fmla="*/ 201 w 294"/>
                  <a:gd name="T27" fmla="*/ 0 h 386"/>
                  <a:gd name="T28" fmla="*/ 263 w 294"/>
                  <a:gd name="T29" fmla="*/ 0 h 386"/>
                  <a:gd name="T30" fmla="*/ 246 w 294"/>
                  <a:gd name="T31" fmla="*/ 98 h 386"/>
                  <a:gd name="T32" fmla="*/ 294 w 294"/>
                  <a:gd name="T33" fmla="*/ 98 h 386"/>
                  <a:gd name="T34" fmla="*/ 294 w 294"/>
                  <a:gd name="T35" fmla="*/ 162 h 386"/>
                  <a:gd name="T36" fmla="*/ 237 w 294"/>
                  <a:gd name="T37" fmla="*/ 162 h 386"/>
                  <a:gd name="T38" fmla="*/ 227 w 294"/>
                  <a:gd name="T39" fmla="*/ 219 h 386"/>
                  <a:gd name="T40" fmla="*/ 277 w 294"/>
                  <a:gd name="T41" fmla="*/ 219 h 386"/>
                  <a:gd name="T42" fmla="*/ 277 w 294"/>
                  <a:gd name="T43" fmla="*/ 284 h 386"/>
                  <a:gd name="T44" fmla="*/ 218 w 294"/>
                  <a:gd name="T45" fmla="*/ 284 h 386"/>
                  <a:gd name="T46" fmla="*/ 204 w 294"/>
                  <a:gd name="T47" fmla="*/ 386 h 386"/>
                  <a:gd name="T48" fmla="*/ 142 w 294"/>
                  <a:gd name="T49" fmla="*/ 386 h 386"/>
                  <a:gd name="T50" fmla="*/ 159 w 294"/>
                  <a:gd name="T51" fmla="*/ 284 h 386"/>
                  <a:gd name="T52" fmla="*/ 106 w 294"/>
                  <a:gd name="T53" fmla="*/ 284 h 386"/>
                  <a:gd name="T54" fmla="*/ 92 w 294"/>
                  <a:gd name="T55" fmla="*/ 386 h 386"/>
                  <a:gd name="T56" fmla="*/ 31 w 294"/>
                  <a:gd name="T57" fmla="*/ 386 h 386"/>
                  <a:gd name="T58" fmla="*/ 168 w 294"/>
                  <a:gd name="T59" fmla="*/ 219 h 386"/>
                  <a:gd name="T60" fmla="*/ 177 w 294"/>
                  <a:gd name="T61" fmla="*/ 162 h 386"/>
                  <a:gd name="T62" fmla="*/ 125 w 294"/>
                  <a:gd name="T63" fmla="*/ 162 h 386"/>
                  <a:gd name="T64" fmla="*/ 118 w 294"/>
                  <a:gd name="T65" fmla="*/ 219 h 386"/>
                  <a:gd name="T66" fmla="*/ 168 w 294"/>
                  <a:gd name="T67" fmla="*/ 219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94" h="386">
                    <a:moveTo>
                      <a:pt x="31" y="386"/>
                    </a:moveTo>
                    <a:lnTo>
                      <a:pt x="47" y="284"/>
                    </a:lnTo>
                    <a:lnTo>
                      <a:pt x="0" y="284"/>
                    </a:lnTo>
                    <a:lnTo>
                      <a:pt x="0" y="219"/>
                    </a:lnTo>
                    <a:lnTo>
                      <a:pt x="57" y="219"/>
                    </a:lnTo>
                    <a:lnTo>
                      <a:pt x="66" y="162"/>
                    </a:lnTo>
                    <a:lnTo>
                      <a:pt x="16" y="162"/>
                    </a:lnTo>
                    <a:lnTo>
                      <a:pt x="16" y="98"/>
                    </a:lnTo>
                    <a:lnTo>
                      <a:pt x="76" y="98"/>
                    </a:lnTo>
                    <a:lnTo>
                      <a:pt x="90" y="0"/>
                    </a:lnTo>
                    <a:lnTo>
                      <a:pt x="151" y="0"/>
                    </a:lnTo>
                    <a:lnTo>
                      <a:pt x="135" y="98"/>
                    </a:lnTo>
                    <a:lnTo>
                      <a:pt x="187" y="98"/>
                    </a:lnTo>
                    <a:lnTo>
                      <a:pt x="201" y="0"/>
                    </a:lnTo>
                    <a:lnTo>
                      <a:pt x="263" y="0"/>
                    </a:lnTo>
                    <a:lnTo>
                      <a:pt x="246" y="98"/>
                    </a:lnTo>
                    <a:lnTo>
                      <a:pt x="294" y="98"/>
                    </a:lnTo>
                    <a:lnTo>
                      <a:pt x="294" y="162"/>
                    </a:lnTo>
                    <a:lnTo>
                      <a:pt x="237" y="162"/>
                    </a:lnTo>
                    <a:lnTo>
                      <a:pt x="227" y="219"/>
                    </a:lnTo>
                    <a:lnTo>
                      <a:pt x="277" y="219"/>
                    </a:lnTo>
                    <a:lnTo>
                      <a:pt x="277" y="284"/>
                    </a:lnTo>
                    <a:lnTo>
                      <a:pt x="218" y="284"/>
                    </a:lnTo>
                    <a:lnTo>
                      <a:pt x="204" y="386"/>
                    </a:lnTo>
                    <a:lnTo>
                      <a:pt x="142" y="386"/>
                    </a:lnTo>
                    <a:lnTo>
                      <a:pt x="159" y="284"/>
                    </a:lnTo>
                    <a:lnTo>
                      <a:pt x="106" y="284"/>
                    </a:lnTo>
                    <a:lnTo>
                      <a:pt x="92" y="386"/>
                    </a:lnTo>
                    <a:lnTo>
                      <a:pt x="31" y="386"/>
                    </a:lnTo>
                    <a:close/>
                    <a:moveTo>
                      <a:pt x="168" y="219"/>
                    </a:moveTo>
                    <a:lnTo>
                      <a:pt x="177" y="162"/>
                    </a:lnTo>
                    <a:lnTo>
                      <a:pt x="125" y="162"/>
                    </a:lnTo>
                    <a:lnTo>
                      <a:pt x="118" y="219"/>
                    </a:lnTo>
                    <a:lnTo>
                      <a:pt x="168" y="219"/>
                    </a:lnTo>
                    <a:close/>
                  </a:path>
                </a:pathLst>
              </a:custGeom>
              <a:solidFill>
                <a:schemeClr val="tx1">
                  <a:alpha val="11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48" name="Freeform 23"/>
              <p:cNvSpPr>
                <a:spLocks/>
              </p:cNvSpPr>
              <p:nvPr/>
            </p:nvSpPr>
            <p:spPr bwMode="auto">
              <a:xfrm>
                <a:off x="1948789" y="50994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49" name="Freeform 24"/>
              <p:cNvSpPr>
                <a:spLocks/>
              </p:cNvSpPr>
              <p:nvPr/>
            </p:nvSpPr>
            <p:spPr bwMode="auto">
              <a:xfrm>
                <a:off x="2250194" y="50994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50" name="Freeform 17"/>
              <p:cNvSpPr>
                <a:spLocks/>
              </p:cNvSpPr>
              <p:nvPr/>
            </p:nvSpPr>
            <p:spPr bwMode="auto">
              <a:xfrm>
                <a:off x="2551599" y="50994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51" name="Freeform 19"/>
              <p:cNvSpPr>
                <a:spLocks/>
              </p:cNvSpPr>
              <p:nvPr/>
            </p:nvSpPr>
            <p:spPr bwMode="auto">
              <a:xfrm>
                <a:off x="3857245" y="44918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52" name="Freeform 7"/>
              <p:cNvSpPr>
                <a:spLocks/>
              </p:cNvSpPr>
              <p:nvPr/>
            </p:nvSpPr>
            <p:spPr bwMode="auto">
              <a:xfrm>
                <a:off x="4154301" y="4491890"/>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53" name="Freeform 8"/>
              <p:cNvSpPr>
                <a:spLocks/>
              </p:cNvSpPr>
              <p:nvPr/>
            </p:nvSpPr>
            <p:spPr bwMode="auto">
              <a:xfrm>
                <a:off x="4448060" y="44918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54" name="Freeform 13"/>
              <p:cNvSpPr>
                <a:spLocks/>
              </p:cNvSpPr>
              <p:nvPr/>
            </p:nvSpPr>
            <p:spPr bwMode="auto">
              <a:xfrm>
                <a:off x="4738521" y="44918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55" name="Freeform 23"/>
              <p:cNvSpPr>
                <a:spLocks/>
              </p:cNvSpPr>
              <p:nvPr/>
            </p:nvSpPr>
            <p:spPr bwMode="auto">
              <a:xfrm>
                <a:off x="5509718" y="44918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56" name="Freeform 24"/>
              <p:cNvSpPr>
                <a:spLocks/>
              </p:cNvSpPr>
              <p:nvPr/>
            </p:nvSpPr>
            <p:spPr bwMode="auto">
              <a:xfrm>
                <a:off x="5806774" y="44918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nvGrpSpPr>
              <p:cNvPr id="157" name="Group 740"/>
              <p:cNvGrpSpPr/>
              <p:nvPr/>
            </p:nvGrpSpPr>
            <p:grpSpPr>
              <a:xfrm>
                <a:off x="5035590" y="4486088"/>
                <a:ext cx="348521" cy="470651"/>
                <a:chOff x="7011958" y="-48945"/>
                <a:chExt cx="557213" cy="752475"/>
              </a:xfrm>
              <a:solidFill>
                <a:schemeClr val="tx1">
                  <a:alpha val="12000"/>
                </a:schemeClr>
              </a:solidFill>
            </p:grpSpPr>
            <p:sp>
              <p:nvSpPr>
                <p:cNvPr id="555"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556"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sp>
            <p:nvSpPr>
              <p:cNvPr id="158" name="Freeform 18"/>
              <p:cNvSpPr>
                <a:spLocks noEditPoints="1"/>
              </p:cNvSpPr>
              <p:nvPr/>
            </p:nvSpPr>
            <p:spPr bwMode="auto">
              <a:xfrm>
                <a:off x="1342683" y="4475406"/>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59" name="Freeform 20"/>
              <p:cNvSpPr>
                <a:spLocks noEditPoints="1"/>
              </p:cNvSpPr>
              <p:nvPr/>
            </p:nvSpPr>
            <p:spPr bwMode="auto">
              <a:xfrm>
                <a:off x="1788093" y="44754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60" name="Freeform 16"/>
              <p:cNvSpPr>
                <a:spLocks noEditPoints="1"/>
              </p:cNvSpPr>
              <p:nvPr/>
            </p:nvSpPr>
            <p:spPr bwMode="auto">
              <a:xfrm>
                <a:off x="3118076" y="4475406"/>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61" name="Freeform 5"/>
              <p:cNvSpPr>
                <a:spLocks/>
              </p:cNvSpPr>
              <p:nvPr/>
            </p:nvSpPr>
            <p:spPr bwMode="auto">
              <a:xfrm>
                <a:off x="3563486" y="4491891"/>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62" name="Freeform 23"/>
              <p:cNvSpPr>
                <a:spLocks/>
              </p:cNvSpPr>
              <p:nvPr/>
            </p:nvSpPr>
            <p:spPr bwMode="auto">
              <a:xfrm>
                <a:off x="2233503" y="44918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63" name="Freeform 24"/>
              <p:cNvSpPr>
                <a:spLocks/>
              </p:cNvSpPr>
              <p:nvPr/>
            </p:nvSpPr>
            <p:spPr bwMode="auto">
              <a:xfrm>
                <a:off x="2530559" y="44918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64" name="Freeform 17"/>
              <p:cNvSpPr>
                <a:spLocks/>
              </p:cNvSpPr>
              <p:nvPr/>
            </p:nvSpPr>
            <p:spPr bwMode="auto">
              <a:xfrm>
                <a:off x="2827615" y="44918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65" name="Freeform 20"/>
              <p:cNvSpPr>
                <a:spLocks noEditPoints="1"/>
              </p:cNvSpPr>
              <p:nvPr/>
            </p:nvSpPr>
            <p:spPr bwMode="auto">
              <a:xfrm>
                <a:off x="88900" y="44754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66" name="Freeform 23"/>
              <p:cNvSpPr>
                <a:spLocks/>
              </p:cNvSpPr>
              <p:nvPr/>
            </p:nvSpPr>
            <p:spPr bwMode="auto">
              <a:xfrm>
                <a:off x="458110" y="44918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67" name="Freeform 24"/>
              <p:cNvSpPr>
                <a:spLocks/>
              </p:cNvSpPr>
              <p:nvPr/>
            </p:nvSpPr>
            <p:spPr bwMode="auto">
              <a:xfrm>
                <a:off x="755166" y="44918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68" name="Freeform 17"/>
              <p:cNvSpPr>
                <a:spLocks/>
              </p:cNvSpPr>
              <p:nvPr/>
            </p:nvSpPr>
            <p:spPr bwMode="auto">
              <a:xfrm>
                <a:off x="1052222" y="44918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69" name="Freeform 20"/>
              <p:cNvSpPr>
                <a:spLocks noEditPoints="1"/>
              </p:cNvSpPr>
              <p:nvPr/>
            </p:nvSpPr>
            <p:spPr bwMode="auto">
              <a:xfrm>
                <a:off x="88900" y="6373492"/>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Segoe UI"/>
                  <a:ea typeface="+mn-ea"/>
                  <a:cs typeface="+mn-cs"/>
                </a:endParaRPr>
              </a:p>
            </p:txBody>
          </p:sp>
          <p:sp>
            <p:nvSpPr>
              <p:cNvPr id="170" name="Freeform 20"/>
              <p:cNvSpPr>
                <a:spLocks noEditPoints="1"/>
              </p:cNvSpPr>
              <p:nvPr/>
            </p:nvSpPr>
            <p:spPr bwMode="auto">
              <a:xfrm>
                <a:off x="101600" y="57708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71" name="Freeform 18"/>
              <p:cNvSpPr>
                <a:spLocks noEditPoints="1"/>
              </p:cNvSpPr>
              <p:nvPr/>
            </p:nvSpPr>
            <p:spPr bwMode="auto">
              <a:xfrm>
                <a:off x="525470" y="3795392"/>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72" name="Freeform 19"/>
              <p:cNvSpPr>
                <a:spLocks/>
              </p:cNvSpPr>
              <p:nvPr/>
            </p:nvSpPr>
            <p:spPr bwMode="auto">
              <a:xfrm>
                <a:off x="974740" y="38118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73" name="Freeform 7"/>
              <p:cNvSpPr>
                <a:spLocks/>
              </p:cNvSpPr>
              <p:nvPr/>
            </p:nvSpPr>
            <p:spPr bwMode="auto">
              <a:xfrm>
                <a:off x="1275656" y="3811876"/>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74" name="Freeform 8"/>
              <p:cNvSpPr>
                <a:spLocks/>
              </p:cNvSpPr>
              <p:nvPr/>
            </p:nvSpPr>
            <p:spPr bwMode="auto">
              <a:xfrm>
                <a:off x="1573275" y="38118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75" name="Freeform 13"/>
              <p:cNvSpPr>
                <a:spLocks/>
              </p:cNvSpPr>
              <p:nvPr/>
            </p:nvSpPr>
            <p:spPr bwMode="auto">
              <a:xfrm>
                <a:off x="1867596" y="38118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76" name="Freeform 23"/>
              <p:cNvSpPr>
                <a:spLocks/>
              </p:cNvSpPr>
              <p:nvPr/>
            </p:nvSpPr>
            <p:spPr bwMode="auto">
              <a:xfrm>
                <a:off x="2646513" y="38118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77" name="Freeform 24"/>
              <p:cNvSpPr>
                <a:spLocks/>
              </p:cNvSpPr>
              <p:nvPr/>
            </p:nvSpPr>
            <p:spPr bwMode="auto">
              <a:xfrm>
                <a:off x="2947429" y="38118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78" name="Freeform 29"/>
              <p:cNvSpPr>
                <a:spLocks/>
              </p:cNvSpPr>
              <p:nvPr/>
            </p:nvSpPr>
            <p:spPr bwMode="auto">
              <a:xfrm>
                <a:off x="3248345" y="38118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79" name="Freeform 17"/>
              <p:cNvSpPr>
                <a:spLocks/>
              </p:cNvSpPr>
              <p:nvPr/>
            </p:nvSpPr>
            <p:spPr bwMode="auto">
              <a:xfrm>
                <a:off x="3549261" y="38118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nvGrpSpPr>
              <p:cNvPr id="180" name="Group 740"/>
              <p:cNvGrpSpPr/>
              <p:nvPr/>
            </p:nvGrpSpPr>
            <p:grpSpPr>
              <a:xfrm>
                <a:off x="2168525" y="3806074"/>
                <a:ext cx="348521" cy="470651"/>
                <a:chOff x="7011958" y="-48945"/>
                <a:chExt cx="557213" cy="752475"/>
              </a:xfrm>
              <a:solidFill>
                <a:schemeClr val="tx1">
                  <a:alpha val="12000"/>
                </a:schemeClr>
              </a:solidFill>
            </p:grpSpPr>
            <p:sp>
              <p:nvSpPr>
                <p:cNvPr id="553"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554"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grpSp>
            <p:nvGrpSpPr>
              <p:cNvPr id="181" name="Group 746"/>
              <p:cNvGrpSpPr/>
              <p:nvPr/>
            </p:nvGrpSpPr>
            <p:grpSpPr>
              <a:xfrm>
                <a:off x="4585172" y="3806074"/>
                <a:ext cx="348521" cy="470651"/>
                <a:chOff x="7011958" y="-48945"/>
                <a:chExt cx="557213" cy="752475"/>
              </a:xfrm>
              <a:solidFill>
                <a:schemeClr val="tx1">
                  <a:alpha val="7000"/>
                </a:schemeClr>
              </a:solidFill>
            </p:grpSpPr>
            <p:sp>
              <p:nvSpPr>
                <p:cNvPr id="551"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552"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sp>
            <p:nvSpPr>
              <p:cNvPr id="182" name="Freeform 19"/>
              <p:cNvSpPr>
                <a:spLocks/>
              </p:cNvSpPr>
              <p:nvPr/>
            </p:nvSpPr>
            <p:spPr bwMode="auto">
              <a:xfrm>
                <a:off x="5063160" y="38118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83" name="Freeform 7"/>
              <p:cNvSpPr>
                <a:spLocks/>
              </p:cNvSpPr>
              <p:nvPr/>
            </p:nvSpPr>
            <p:spPr bwMode="auto">
              <a:xfrm>
                <a:off x="5364076" y="3811876"/>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84" name="Freeform 8"/>
              <p:cNvSpPr>
                <a:spLocks/>
              </p:cNvSpPr>
              <p:nvPr/>
            </p:nvSpPr>
            <p:spPr bwMode="auto">
              <a:xfrm>
                <a:off x="5661695" y="38118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85" name="Freeform 23"/>
              <p:cNvSpPr>
                <a:spLocks/>
              </p:cNvSpPr>
              <p:nvPr/>
            </p:nvSpPr>
            <p:spPr bwMode="auto">
              <a:xfrm>
                <a:off x="6434017" y="38118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86" name="Freeform 24"/>
              <p:cNvSpPr>
                <a:spLocks/>
              </p:cNvSpPr>
              <p:nvPr/>
            </p:nvSpPr>
            <p:spPr bwMode="auto">
              <a:xfrm>
                <a:off x="6734933" y="38118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87" name="Freeform 17"/>
              <p:cNvSpPr>
                <a:spLocks/>
              </p:cNvSpPr>
              <p:nvPr/>
            </p:nvSpPr>
            <p:spPr bwMode="auto">
              <a:xfrm>
                <a:off x="7035849" y="38118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88" name="Freeform 18"/>
              <p:cNvSpPr>
                <a:spLocks noEditPoints="1"/>
              </p:cNvSpPr>
              <p:nvPr/>
            </p:nvSpPr>
            <p:spPr bwMode="auto">
              <a:xfrm>
                <a:off x="7330170" y="3795392"/>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89" name="Freeform 20"/>
              <p:cNvSpPr>
                <a:spLocks noEditPoints="1"/>
              </p:cNvSpPr>
              <p:nvPr/>
            </p:nvSpPr>
            <p:spPr bwMode="auto">
              <a:xfrm>
                <a:off x="7779440" y="3795392"/>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nvGrpSpPr>
              <p:cNvPr id="190" name="Group 740"/>
              <p:cNvGrpSpPr/>
              <p:nvPr/>
            </p:nvGrpSpPr>
            <p:grpSpPr>
              <a:xfrm>
                <a:off x="5956029" y="3806074"/>
                <a:ext cx="348521" cy="470651"/>
                <a:chOff x="7011958" y="-48945"/>
                <a:chExt cx="557213" cy="752475"/>
              </a:xfrm>
              <a:solidFill>
                <a:schemeClr val="tx1">
                  <a:alpha val="12000"/>
                </a:schemeClr>
              </a:solidFill>
            </p:grpSpPr>
            <p:sp>
              <p:nvSpPr>
                <p:cNvPr id="549"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550"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sp>
            <p:nvSpPr>
              <p:cNvPr id="191" name="Freeform 16"/>
              <p:cNvSpPr>
                <a:spLocks noEditPoints="1"/>
              </p:cNvSpPr>
              <p:nvPr/>
            </p:nvSpPr>
            <p:spPr bwMode="auto">
              <a:xfrm>
                <a:off x="9124863" y="3795392"/>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92" name="Freeform 16"/>
              <p:cNvSpPr>
                <a:spLocks noEditPoints="1"/>
              </p:cNvSpPr>
              <p:nvPr/>
            </p:nvSpPr>
            <p:spPr bwMode="auto">
              <a:xfrm>
                <a:off x="9871752" y="3795392"/>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93" name="Freeform 5"/>
              <p:cNvSpPr>
                <a:spLocks/>
              </p:cNvSpPr>
              <p:nvPr/>
            </p:nvSpPr>
            <p:spPr bwMode="auto">
              <a:xfrm>
                <a:off x="9574133" y="3811877"/>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94" name="Freeform 20"/>
              <p:cNvSpPr>
                <a:spLocks noEditPoints="1"/>
              </p:cNvSpPr>
              <p:nvPr/>
            </p:nvSpPr>
            <p:spPr bwMode="auto">
              <a:xfrm>
                <a:off x="10321022" y="3795392"/>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nvGrpSpPr>
              <p:cNvPr id="195" name="Group 746"/>
              <p:cNvGrpSpPr/>
              <p:nvPr/>
            </p:nvGrpSpPr>
            <p:grpSpPr>
              <a:xfrm>
                <a:off x="10770305" y="3806074"/>
                <a:ext cx="348521" cy="470651"/>
                <a:chOff x="7011958" y="-48945"/>
                <a:chExt cx="557213" cy="752475"/>
              </a:xfrm>
              <a:solidFill>
                <a:schemeClr val="tx1">
                  <a:alpha val="7000"/>
                </a:schemeClr>
              </a:solidFill>
            </p:grpSpPr>
            <p:sp>
              <p:nvSpPr>
                <p:cNvPr id="547"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548"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sp>
            <p:nvSpPr>
              <p:cNvPr id="196" name="Freeform 18"/>
              <p:cNvSpPr>
                <a:spLocks noEditPoints="1"/>
              </p:cNvSpPr>
              <p:nvPr/>
            </p:nvSpPr>
            <p:spPr bwMode="auto">
              <a:xfrm>
                <a:off x="11726649" y="3795392"/>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97" name="Freeform 19"/>
              <p:cNvSpPr>
                <a:spLocks/>
              </p:cNvSpPr>
              <p:nvPr/>
            </p:nvSpPr>
            <p:spPr bwMode="auto">
              <a:xfrm>
                <a:off x="12150526" y="38118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nvGrpSpPr>
              <p:cNvPr id="198" name="Group 781"/>
              <p:cNvGrpSpPr/>
              <p:nvPr/>
            </p:nvGrpSpPr>
            <p:grpSpPr>
              <a:xfrm>
                <a:off x="520986" y="3124431"/>
                <a:ext cx="612096" cy="486108"/>
                <a:chOff x="9258271" y="-45770"/>
                <a:chExt cx="925513" cy="735013"/>
              </a:xfrm>
              <a:solidFill>
                <a:schemeClr val="bg2">
                  <a:alpha val="38000"/>
                </a:schemeClr>
              </a:solidFill>
            </p:grpSpPr>
            <p:sp>
              <p:nvSpPr>
                <p:cNvPr id="537"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538"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539"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540"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541"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542"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543"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544"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545"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546"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sp>
            <p:nvSpPr>
              <p:cNvPr id="199" name="Freeform 21"/>
              <p:cNvSpPr>
                <a:spLocks noEditPoints="1"/>
              </p:cNvSpPr>
              <p:nvPr/>
            </p:nvSpPr>
            <p:spPr bwMode="auto">
              <a:xfrm>
                <a:off x="11248293" y="3818678"/>
                <a:ext cx="348875" cy="458047"/>
              </a:xfrm>
              <a:custGeom>
                <a:avLst/>
                <a:gdLst>
                  <a:gd name="T0" fmla="*/ 31 w 294"/>
                  <a:gd name="T1" fmla="*/ 386 h 386"/>
                  <a:gd name="T2" fmla="*/ 47 w 294"/>
                  <a:gd name="T3" fmla="*/ 284 h 386"/>
                  <a:gd name="T4" fmla="*/ 0 w 294"/>
                  <a:gd name="T5" fmla="*/ 284 h 386"/>
                  <a:gd name="T6" fmla="*/ 0 w 294"/>
                  <a:gd name="T7" fmla="*/ 219 h 386"/>
                  <a:gd name="T8" fmla="*/ 57 w 294"/>
                  <a:gd name="T9" fmla="*/ 219 h 386"/>
                  <a:gd name="T10" fmla="*/ 66 w 294"/>
                  <a:gd name="T11" fmla="*/ 162 h 386"/>
                  <a:gd name="T12" fmla="*/ 16 w 294"/>
                  <a:gd name="T13" fmla="*/ 162 h 386"/>
                  <a:gd name="T14" fmla="*/ 16 w 294"/>
                  <a:gd name="T15" fmla="*/ 98 h 386"/>
                  <a:gd name="T16" fmla="*/ 76 w 294"/>
                  <a:gd name="T17" fmla="*/ 98 h 386"/>
                  <a:gd name="T18" fmla="*/ 90 w 294"/>
                  <a:gd name="T19" fmla="*/ 0 h 386"/>
                  <a:gd name="T20" fmla="*/ 151 w 294"/>
                  <a:gd name="T21" fmla="*/ 0 h 386"/>
                  <a:gd name="T22" fmla="*/ 135 w 294"/>
                  <a:gd name="T23" fmla="*/ 98 h 386"/>
                  <a:gd name="T24" fmla="*/ 187 w 294"/>
                  <a:gd name="T25" fmla="*/ 98 h 386"/>
                  <a:gd name="T26" fmla="*/ 201 w 294"/>
                  <a:gd name="T27" fmla="*/ 0 h 386"/>
                  <a:gd name="T28" fmla="*/ 263 w 294"/>
                  <a:gd name="T29" fmla="*/ 0 h 386"/>
                  <a:gd name="T30" fmla="*/ 246 w 294"/>
                  <a:gd name="T31" fmla="*/ 98 h 386"/>
                  <a:gd name="T32" fmla="*/ 294 w 294"/>
                  <a:gd name="T33" fmla="*/ 98 h 386"/>
                  <a:gd name="T34" fmla="*/ 294 w 294"/>
                  <a:gd name="T35" fmla="*/ 162 h 386"/>
                  <a:gd name="T36" fmla="*/ 237 w 294"/>
                  <a:gd name="T37" fmla="*/ 162 h 386"/>
                  <a:gd name="T38" fmla="*/ 227 w 294"/>
                  <a:gd name="T39" fmla="*/ 219 h 386"/>
                  <a:gd name="T40" fmla="*/ 277 w 294"/>
                  <a:gd name="T41" fmla="*/ 219 h 386"/>
                  <a:gd name="T42" fmla="*/ 277 w 294"/>
                  <a:gd name="T43" fmla="*/ 284 h 386"/>
                  <a:gd name="T44" fmla="*/ 218 w 294"/>
                  <a:gd name="T45" fmla="*/ 284 h 386"/>
                  <a:gd name="T46" fmla="*/ 204 w 294"/>
                  <a:gd name="T47" fmla="*/ 386 h 386"/>
                  <a:gd name="T48" fmla="*/ 142 w 294"/>
                  <a:gd name="T49" fmla="*/ 386 h 386"/>
                  <a:gd name="T50" fmla="*/ 159 w 294"/>
                  <a:gd name="T51" fmla="*/ 284 h 386"/>
                  <a:gd name="T52" fmla="*/ 106 w 294"/>
                  <a:gd name="T53" fmla="*/ 284 h 386"/>
                  <a:gd name="T54" fmla="*/ 92 w 294"/>
                  <a:gd name="T55" fmla="*/ 386 h 386"/>
                  <a:gd name="T56" fmla="*/ 31 w 294"/>
                  <a:gd name="T57" fmla="*/ 386 h 386"/>
                  <a:gd name="T58" fmla="*/ 168 w 294"/>
                  <a:gd name="T59" fmla="*/ 219 h 386"/>
                  <a:gd name="T60" fmla="*/ 177 w 294"/>
                  <a:gd name="T61" fmla="*/ 162 h 386"/>
                  <a:gd name="T62" fmla="*/ 125 w 294"/>
                  <a:gd name="T63" fmla="*/ 162 h 386"/>
                  <a:gd name="T64" fmla="*/ 118 w 294"/>
                  <a:gd name="T65" fmla="*/ 219 h 386"/>
                  <a:gd name="T66" fmla="*/ 168 w 294"/>
                  <a:gd name="T67" fmla="*/ 219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94" h="386">
                    <a:moveTo>
                      <a:pt x="31" y="386"/>
                    </a:moveTo>
                    <a:lnTo>
                      <a:pt x="47" y="284"/>
                    </a:lnTo>
                    <a:lnTo>
                      <a:pt x="0" y="284"/>
                    </a:lnTo>
                    <a:lnTo>
                      <a:pt x="0" y="219"/>
                    </a:lnTo>
                    <a:lnTo>
                      <a:pt x="57" y="219"/>
                    </a:lnTo>
                    <a:lnTo>
                      <a:pt x="66" y="162"/>
                    </a:lnTo>
                    <a:lnTo>
                      <a:pt x="16" y="162"/>
                    </a:lnTo>
                    <a:lnTo>
                      <a:pt x="16" y="98"/>
                    </a:lnTo>
                    <a:lnTo>
                      <a:pt x="76" y="98"/>
                    </a:lnTo>
                    <a:lnTo>
                      <a:pt x="90" y="0"/>
                    </a:lnTo>
                    <a:lnTo>
                      <a:pt x="151" y="0"/>
                    </a:lnTo>
                    <a:lnTo>
                      <a:pt x="135" y="98"/>
                    </a:lnTo>
                    <a:lnTo>
                      <a:pt x="187" y="98"/>
                    </a:lnTo>
                    <a:lnTo>
                      <a:pt x="201" y="0"/>
                    </a:lnTo>
                    <a:lnTo>
                      <a:pt x="263" y="0"/>
                    </a:lnTo>
                    <a:lnTo>
                      <a:pt x="246" y="98"/>
                    </a:lnTo>
                    <a:lnTo>
                      <a:pt x="294" y="98"/>
                    </a:lnTo>
                    <a:lnTo>
                      <a:pt x="294" y="162"/>
                    </a:lnTo>
                    <a:lnTo>
                      <a:pt x="237" y="162"/>
                    </a:lnTo>
                    <a:lnTo>
                      <a:pt x="227" y="219"/>
                    </a:lnTo>
                    <a:lnTo>
                      <a:pt x="277" y="219"/>
                    </a:lnTo>
                    <a:lnTo>
                      <a:pt x="277" y="284"/>
                    </a:lnTo>
                    <a:lnTo>
                      <a:pt x="218" y="284"/>
                    </a:lnTo>
                    <a:lnTo>
                      <a:pt x="204" y="386"/>
                    </a:lnTo>
                    <a:lnTo>
                      <a:pt x="142" y="386"/>
                    </a:lnTo>
                    <a:lnTo>
                      <a:pt x="159" y="284"/>
                    </a:lnTo>
                    <a:lnTo>
                      <a:pt x="106" y="284"/>
                    </a:lnTo>
                    <a:lnTo>
                      <a:pt x="92" y="386"/>
                    </a:lnTo>
                    <a:lnTo>
                      <a:pt x="31" y="386"/>
                    </a:lnTo>
                    <a:close/>
                    <a:moveTo>
                      <a:pt x="168" y="219"/>
                    </a:moveTo>
                    <a:lnTo>
                      <a:pt x="177" y="162"/>
                    </a:lnTo>
                    <a:lnTo>
                      <a:pt x="125" y="162"/>
                    </a:lnTo>
                    <a:lnTo>
                      <a:pt x="118" y="219"/>
                    </a:lnTo>
                    <a:lnTo>
                      <a:pt x="168" y="219"/>
                    </a:lnTo>
                    <a:close/>
                  </a:path>
                </a:pathLst>
              </a:custGeom>
              <a:solidFill>
                <a:schemeClr val="tx1">
                  <a:alpha val="11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nvGrpSpPr>
              <p:cNvPr id="200" name="Group 781"/>
              <p:cNvGrpSpPr/>
              <p:nvPr/>
            </p:nvGrpSpPr>
            <p:grpSpPr>
              <a:xfrm>
                <a:off x="3843582" y="3790617"/>
                <a:ext cx="612096" cy="486108"/>
                <a:chOff x="9258271" y="-45770"/>
                <a:chExt cx="925513" cy="735013"/>
              </a:xfrm>
              <a:solidFill>
                <a:schemeClr val="accent4">
                  <a:lumMod val="20000"/>
                  <a:lumOff val="80000"/>
                  <a:alpha val="38000"/>
                </a:schemeClr>
              </a:solidFill>
            </p:grpSpPr>
            <p:sp>
              <p:nvSpPr>
                <p:cNvPr id="527"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528"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529"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530"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531"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532"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533"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534"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535"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536"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sp>
            <p:nvSpPr>
              <p:cNvPr id="201" name="Freeform 23"/>
              <p:cNvSpPr>
                <a:spLocks/>
              </p:cNvSpPr>
              <p:nvPr/>
            </p:nvSpPr>
            <p:spPr bwMode="auto">
              <a:xfrm>
                <a:off x="8228710" y="38118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02" name="Freeform 24"/>
              <p:cNvSpPr>
                <a:spLocks/>
              </p:cNvSpPr>
              <p:nvPr/>
            </p:nvSpPr>
            <p:spPr bwMode="auto">
              <a:xfrm>
                <a:off x="8529626" y="38118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03" name="Freeform 17"/>
              <p:cNvSpPr>
                <a:spLocks/>
              </p:cNvSpPr>
              <p:nvPr/>
            </p:nvSpPr>
            <p:spPr bwMode="auto">
              <a:xfrm>
                <a:off x="8830542" y="38118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04" name="Freeform 19"/>
              <p:cNvSpPr>
                <a:spLocks/>
              </p:cNvSpPr>
              <p:nvPr/>
            </p:nvSpPr>
            <p:spPr bwMode="auto">
              <a:xfrm>
                <a:off x="10159316" y="3145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05" name="Freeform 7"/>
              <p:cNvSpPr>
                <a:spLocks/>
              </p:cNvSpPr>
              <p:nvPr/>
            </p:nvSpPr>
            <p:spPr bwMode="auto">
              <a:xfrm>
                <a:off x="10455748" y="3145690"/>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06" name="Freeform 8"/>
              <p:cNvSpPr>
                <a:spLocks/>
              </p:cNvSpPr>
              <p:nvPr/>
            </p:nvSpPr>
            <p:spPr bwMode="auto">
              <a:xfrm>
                <a:off x="10748883" y="3145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07" name="Freeform 13"/>
              <p:cNvSpPr>
                <a:spLocks/>
              </p:cNvSpPr>
              <p:nvPr/>
            </p:nvSpPr>
            <p:spPr bwMode="auto">
              <a:xfrm>
                <a:off x="11038720" y="3145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08" name="Freeform 23"/>
              <p:cNvSpPr>
                <a:spLocks/>
              </p:cNvSpPr>
              <p:nvPr/>
            </p:nvSpPr>
            <p:spPr bwMode="auto">
              <a:xfrm>
                <a:off x="11808669" y="31456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09" name="Freeform 24"/>
              <p:cNvSpPr>
                <a:spLocks/>
              </p:cNvSpPr>
              <p:nvPr/>
            </p:nvSpPr>
            <p:spPr bwMode="auto">
              <a:xfrm>
                <a:off x="12105106" y="3145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nvGrpSpPr>
              <p:cNvPr id="210" name="Group 740"/>
              <p:cNvGrpSpPr/>
              <p:nvPr/>
            </p:nvGrpSpPr>
            <p:grpSpPr>
              <a:xfrm>
                <a:off x="11335165" y="3139888"/>
                <a:ext cx="348521" cy="470651"/>
                <a:chOff x="7011958" y="-48945"/>
                <a:chExt cx="557213" cy="752475"/>
              </a:xfrm>
              <a:solidFill>
                <a:schemeClr val="tx1">
                  <a:alpha val="12000"/>
                </a:schemeClr>
              </a:solidFill>
            </p:grpSpPr>
            <p:sp>
              <p:nvSpPr>
                <p:cNvPr id="525"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526"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sp>
            <p:nvSpPr>
              <p:cNvPr id="211" name="Freeform 18"/>
              <p:cNvSpPr>
                <a:spLocks noEditPoints="1"/>
              </p:cNvSpPr>
              <p:nvPr/>
            </p:nvSpPr>
            <p:spPr bwMode="auto">
              <a:xfrm>
                <a:off x="7649122" y="3129206"/>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12" name="Freeform 20"/>
              <p:cNvSpPr>
                <a:spLocks noEditPoints="1"/>
              </p:cNvSpPr>
              <p:nvPr/>
            </p:nvSpPr>
            <p:spPr bwMode="auto">
              <a:xfrm>
                <a:off x="8093908" y="31292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13" name="Freeform 16"/>
              <p:cNvSpPr>
                <a:spLocks noEditPoints="1"/>
              </p:cNvSpPr>
              <p:nvPr/>
            </p:nvSpPr>
            <p:spPr bwMode="auto">
              <a:xfrm>
                <a:off x="9421395" y="3192706"/>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14" name="Freeform 5"/>
              <p:cNvSpPr>
                <a:spLocks/>
              </p:cNvSpPr>
              <p:nvPr/>
            </p:nvSpPr>
            <p:spPr bwMode="auto">
              <a:xfrm>
                <a:off x="9866181" y="3145691"/>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15" name="Freeform 23"/>
              <p:cNvSpPr>
                <a:spLocks/>
              </p:cNvSpPr>
              <p:nvPr/>
            </p:nvSpPr>
            <p:spPr bwMode="auto">
              <a:xfrm>
                <a:off x="8538694" y="31456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16" name="Freeform 24"/>
              <p:cNvSpPr>
                <a:spLocks/>
              </p:cNvSpPr>
              <p:nvPr/>
            </p:nvSpPr>
            <p:spPr bwMode="auto">
              <a:xfrm>
                <a:off x="8835126" y="3145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17" name="Freeform 17"/>
              <p:cNvSpPr>
                <a:spLocks/>
              </p:cNvSpPr>
              <p:nvPr/>
            </p:nvSpPr>
            <p:spPr bwMode="auto">
              <a:xfrm>
                <a:off x="9131558" y="3145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18" name="Freeform 24"/>
              <p:cNvSpPr>
                <a:spLocks/>
              </p:cNvSpPr>
              <p:nvPr/>
            </p:nvSpPr>
            <p:spPr bwMode="auto">
              <a:xfrm>
                <a:off x="1258079" y="3145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19" name="Freeform 29"/>
              <p:cNvSpPr>
                <a:spLocks/>
              </p:cNvSpPr>
              <p:nvPr/>
            </p:nvSpPr>
            <p:spPr bwMode="auto">
              <a:xfrm>
                <a:off x="1554511" y="31456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20" name="Freeform 17"/>
              <p:cNvSpPr>
                <a:spLocks/>
              </p:cNvSpPr>
              <p:nvPr/>
            </p:nvSpPr>
            <p:spPr bwMode="auto">
              <a:xfrm>
                <a:off x="1850943" y="3145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nvGrpSpPr>
              <p:cNvPr id="221" name="Group 746"/>
              <p:cNvGrpSpPr/>
              <p:nvPr/>
            </p:nvGrpSpPr>
            <p:grpSpPr>
              <a:xfrm>
                <a:off x="2877886" y="3139888"/>
                <a:ext cx="348521" cy="470651"/>
                <a:chOff x="7011958" y="-48945"/>
                <a:chExt cx="557213" cy="752475"/>
              </a:xfrm>
              <a:solidFill>
                <a:schemeClr val="tx1">
                  <a:alpha val="7000"/>
                </a:schemeClr>
              </a:solidFill>
            </p:grpSpPr>
            <p:sp>
              <p:nvSpPr>
                <p:cNvPr id="523"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524"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sp>
            <p:nvSpPr>
              <p:cNvPr id="222" name="Freeform 19"/>
              <p:cNvSpPr>
                <a:spLocks/>
              </p:cNvSpPr>
              <p:nvPr/>
            </p:nvSpPr>
            <p:spPr bwMode="auto">
              <a:xfrm>
                <a:off x="3351390" y="3145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23" name="Freeform 7"/>
              <p:cNvSpPr>
                <a:spLocks/>
              </p:cNvSpPr>
              <p:nvPr/>
            </p:nvSpPr>
            <p:spPr bwMode="auto">
              <a:xfrm>
                <a:off x="3647822" y="3145690"/>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24" name="Freeform 8"/>
              <p:cNvSpPr>
                <a:spLocks/>
              </p:cNvSpPr>
              <p:nvPr/>
            </p:nvSpPr>
            <p:spPr bwMode="auto">
              <a:xfrm>
                <a:off x="3940957" y="3145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nvGrpSpPr>
              <p:cNvPr id="225" name="Group 781"/>
              <p:cNvGrpSpPr/>
              <p:nvPr/>
            </p:nvGrpSpPr>
            <p:grpSpPr>
              <a:xfrm>
                <a:off x="2140780" y="3124431"/>
                <a:ext cx="612096" cy="486108"/>
                <a:chOff x="9258271" y="-45770"/>
                <a:chExt cx="925513" cy="735013"/>
              </a:xfrm>
              <a:solidFill>
                <a:schemeClr val="accent4">
                  <a:lumMod val="20000"/>
                  <a:lumOff val="80000"/>
                  <a:alpha val="38000"/>
                </a:schemeClr>
              </a:solidFill>
            </p:grpSpPr>
            <p:sp>
              <p:nvSpPr>
                <p:cNvPr id="513"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514"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515"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516"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517"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518"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519"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520"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521"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522"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sp>
            <p:nvSpPr>
              <p:cNvPr id="226" name="Freeform 8"/>
              <p:cNvSpPr>
                <a:spLocks/>
              </p:cNvSpPr>
              <p:nvPr/>
            </p:nvSpPr>
            <p:spPr bwMode="auto">
              <a:xfrm>
                <a:off x="4230794" y="3145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27" name="Freeform 23"/>
              <p:cNvSpPr>
                <a:spLocks/>
              </p:cNvSpPr>
              <p:nvPr/>
            </p:nvSpPr>
            <p:spPr bwMode="auto">
              <a:xfrm>
                <a:off x="4994148" y="31456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28" name="Freeform 24"/>
              <p:cNvSpPr>
                <a:spLocks/>
              </p:cNvSpPr>
              <p:nvPr/>
            </p:nvSpPr>
            <p:spPr bwMode="auto">
              <a:xfrm>
                <a:off x="5290580" y="3145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29" name="Freeform 17"/>
              <p:cNvSpPr>
                <a:spLocks/>
              </p:cNvSpPr>
              <p:nvPr/>
            </p:nvSpPr>
            <p:spPr bwMode="auto">
              <a:xfrm>
                <a:off x="5587012" y="3145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nvGrpSpPr>
              <p:cNvPr id="230" name="Group 740"/>
              <p:cNvGrpSpPr/>
              <p:nvPr/>
            </p:nvGrpSpPr>
            <p:grpSpPr>
              <a:xfrm>
                <a:off x="4520644" y="3139888"/>
                <a:ext cx="348521" cy="470651"/>
                <a:chOff x="7011958" y="-48945"/>
                <a:chExt cx="557213" cy="752475"/>
              </a:xfrm>
              <a:solidFill>
                <a:schemeClr val="tx1">
                  <a:alpha val="12000"/>
                </a:schemeClr>
              </a:solidFill>
            </p:grpSpPr>
            <p:sp>
              <p:nvSpPr>
                <p:cNvPr id="511"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512"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sp>
            <p:nvSpPr>
              <p:cNvPr id="231" name="Freeform 18"/>
              <p:cNvSpPr>
                <a:spLocks noEditPoints="1"/>
              </p:cNvSpPr>
              <p:nvPr/>
            </p:nvSpPr>
            <p:spPr bwMode="auto">
              <a:xfrm>
                <a:off x="5876849" y="3129206"/>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32" name="Freeform 20"/>
              <p:cNvSpPr>
                <a:spLocks noEditPoints="1"/>
              </p:cNvSpPr>
              <p:nvPr/>
            </p:nvSpPr>
            <p:spPr bwMode="auto">
              <a:xfrm>
                <a:off x="6321635" y="31292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33" name="Freeform 23"/>
              <p:cNvSpPr>
                <a:spLocks/>
              </p:cNvSpPr>
              <p:nvPr/>
            </p:nvSpPr>
            <p:spPr bwMode="auto">
              <a:xfrm>
                <a:off x="6766421" y="31456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34" name="Freeform 24"/>
              <p:cNvSpPr>
                <a:spLocks/>
              </p:cNvSpPr>
              <p:nvPr/>
            </p:nvSpPr>
            <p:spPr bwMode="auto">
              <a:xfrm>
                <a:off x="7062853" y="3145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35" name="Freeform 17"/>
              <p:cNvSpPr>
                <a:spLocks/>
              </p:cNvSpPr>
              <p:nvPr/>
            </p:nvSpPr>
            <p:spPr bwMode="auto">
              <a:xfrm>
                <a:off x="7359285" y="3145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36" name="Freeform 18"/>
              <p:cNvSpPr>
                <a:spLocks noEditPoints="1"/>
              </p:cNvSpPr>
              <p:nvPr/>
            </p:nvSpPr>
            <p:spPr bwMode="auto">
              <a:xfrm>
                <a:off x="6161824" y="2504857"/>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37" name="Freeform 19"/>
              <p:cNvSpPr>
                <a:spLocks/>
              </p:cNvSpPr>
              <p:nvPr/>
            </p:nvSpPr>
            <p:spPr bwMode="auto">
              <a:xfrm>
                <a:off x="6611583" y="25213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38" name="Freeform 7"/>
              <p:cNvSpPr>
                <a:spLocks/>
              </p:cNvSpPr>
              <p:nvPr/>
            </p:nvSpPr>
            <p:spPr bwMode="auto">
              <a:xfrm>
                <a:off x="6912988" y="2521341"/>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39" name="Freeform 8"/>
              <p:cNvSpPr>
                <a:spLocks/>
              </p:cNvSpPr>
              <p:nvPr/>
            </p:nvSpPr>
            <p:spPr bwMode="auto">
              <a:xfrm>
                <a:off x="7211096" y="25213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40" name="Freeform 13"/>
              <p:cNvSpPr>
                <a:spLocks/>
              </p:cNvSpPr>
              <p:nvPr/>
            </p:nvSpPr>
            <p:spPr bwMode="auto">
              <a:xfrm>
                <a:off x="7505906" y="25213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41" name="Freeform 23"/>
              <p:cNvSpPr>
                <a:spLocks/>
              </p:cNvSpPr>
              <p:nvPr/>
            </p:nvSpPr>
            <p:spPr bwMode="auto">
              <a:xfrm>
                <a:off x="8285801" y="25213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42" name="Freeform 24"/>
              <p:cNvSpPr>
                <a:spLocks/>
              </p:cNvSpPr>
              <p:nvPr/>
            </p:nvSpPr>
            <p:spPr bwMode="auto">
              <a:xfrm>
                <a:off x="8587206" y="25213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43" name="Freeform 29"/>
              <p:cNvSpPr>
                <a:spLocks/>
              </p:cNvSpPr>
              <p:nvPr/>
            </p:nvSpPr>
            <p:spPr bwMode="auto">
              <a:xfrm>
                <a:off x="8888611" y="25213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44" name="Freeform 17"/>
              <p:cNvSpPr>
                <a:spLocks/>
              </p:cNvSpPr>
              <p:nvPr/>
            </p:nvSpPr>
            <p:spPr bwMode="auto">
              <a:xfrm>
                <a:off x="9190016" y="25213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nvGrpSpPr>
              <p:cNvPr id="245" name="Group 740"/>
              <p:cNvGrpSpPr/>
              <p:nvPr/>
            </p:nvGrpSpPr>
            <p:grpSpPr>
              <a:xfrm>
                <a:off x="7807324" y="2515539"/>
                <a:ext cx="348521" cy="470651"/>
                <a:chOff x="7011958" y="-48945"/>
                <a:chExt cx="557213" cy="752475"/>
              </a:xfrm>
              <a:solidFill>
                <a:schemeClr val="tx1">
                  <a:alpha val="12000"/>
                </a:schemeClr>
              </a:solidFill>
            </p:grpSpPr>
            <p:sp>
              <p:nvSpPr>
                <p:cNvPr id="509"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510"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grpSp>
            <p:nvGrpSpPr>
              <p:cNvPr id="246" name="Group 746"/>
              <p:cNvGrpSpPr/>
              <p:nvPr/>
            </p:nvGrpSpPr>
            <p:grpSpPr>
              <a:xfrm>
                <a:off x="10226905" y="2515539"/>
                <a:ext cx="348521" cy="470651"/>
                <a:chOff x="7011958" y="-48945"/>
                <a:chExt cx="557213" cy="752475"/>
              </a:xfrm>
              <a:solidFill>
                <a:schemeClr val="tx1">
                  <a:alpha val="7000"/>
                </a:schemeClr>
              </a:solidFill>
            </p:grpSpPr>
            <p:sp>
              <p:nvSpPr>
                <p:cNvPr id="507"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508"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sp>
            <p:nvSpPr>
              <p:cNvPr id="247" name="Freeform 19"/>
              <p:cNvSpPr>
                <a:spLocks/>
              </p:cNvSpPr>
              <p:nvPr/>
            </p:nvSpPr>
            <p:spPr bwMode="auto">
              <a:xfrm>
                <a:off x="10705382" y="25213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48" name="Freeform 7"/>
              <p:cNvSpPr>
                <a:spLocks/>
              </p:cNvSpPr>
              <p:nvPr/>
            </p:nvSpPr>
            <p:spPr bwMode="auto">
              <a:xfrm>
                <a:off x="11006787" y="2521341"/>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49" name="Freeform 8"/>
              <p:cNvSpPr>
                <a:spLocks/>
              </p:cNvSpPr>
              <p:nvPr/>
            </p:nvSpPr>
            <p:spPr bwMode="auto">
              <a:xfrm>
                <a:off x="11304895" y="25213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50" name="Freeform 23"/>
              <p:cNvSpPr>
                <a:spLocks/>
              </p:cNvSpPr>
              <p:nvPr/>
            </p:nvSpPr>
            <p:spPr bwMode="auto">
              <a:xfrm>
                <a:off x="12078195" y="25213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nvGrpSpPr>
              <p:cNvPr id="251" name="Group 740"/>
              <p:cNvGrpSpPr/>
              <p:nvPr/>
            </p:nvGrpSpPr>
            <p:grpSpPr>
              <a:xfrm>
                <a:off x="11599718" y="2515539"/>
                <a:ext cx="348521" cy="470651"/>
                <a:chOff x="7011958" y="-48945"/>
                <a:chExt cx="557213" cy="752475"/>
              </a:xfrm>
              <a:solidFill>
                <a:schemeClr val="tx1">
                  <a:alpha val="12000"/>
                </a:schemeClr>
              </a:solidFill>
            </p:grpSpPr>
            <p:sp>
              <p:nvSpPr>
                <p:cNvPr id="505"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506"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grpSp>
            <p:nvGrpSpPr>
              <p:cNvPr id="252" name="Group 781"/>
              <p:cNvGrpSpPr/>
              <p:nvPr/>
            </p:nvGrpSpPr>
            <p:grpSpPr>
              <a:xfrm>
                <a:off x="6129230" y="1892531"/>
                <a:ext cx="612096" cy="486108"/>
                <a:chOff x="9258271" y="-45770"/>
                <a:chExt cx="925513" cy="735013"/>
              </a:xfrm>
              <a:solidFill>
                <a:schemeClr val="bg2">
                  <a:alpha val="38000"/>
                </a:schemeClr>
              </a:solidFill>
            </p:grpSpPr>
            <p:sp>
              <p:nvSpPr>
                <p:cNvPr id="495"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496"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497"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498"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499"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500"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501"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502"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503"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504"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grpSp>
            <p:nvGrpSpPr>
              <p:cNvPr id="253" name="Group 781"/>
              <p:cNvGrpSpPr/>
              <p:nvPr/>
            </p:nvGrpSpPr>
            <p:grpSpPr>
              <a:xfrm>
                <a:off x="9484826" y="2500082"/>
                <a:ext cx="612096" cy="486108"/>
                <a:chOff x="9258271" y="-45770"/>
                <a:chExt cx="925513" cy="735013"/>
              </a:xfrm>
              <a:solidFill>
                <a:schemeClr val="accent4">
                  <a:lumMod val="20000"/>
                  <a:lumOff val="80000"/>
                  <a:alpha val="38000"/>
                </a:schemeClr>
              </a:solidFill>
            </p:grpSpPr>
            <p:sp>
              <p:nvSpPr>
                <p:cNvPr id="485"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486"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487"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488"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489"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490"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491"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492"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493"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494"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sp>
            <p:nvSpPr>
              <p:cNvPr id="254" name="Freeform 24"/>
              <p:cNvSpPr>
                <a:spLocks/>
              </p:cNvSpPr>
              <p:nvPr/>
            </p:nvSpPr>
            <p:spPr bwMode="auto">
              <a:xfrm>
                <a:off x="6866947" y="19137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55" name="Freeform 29"/>
              <p:cNvSpPr>
                <a:spLocks/>
              </p:cNvSpPr>
              <p:nvPr/>
            </p:nvSpPr>
            <p:spPr bwMode="auto">
              <a:xfrm>
                <a:off x="7164003" y="19137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56" name="Freeform 17"/>
              <p:cNvSpPr>
                <a:spLocks/>
              </p:cNvSpPr>
              <p:nvPr/>
            </p:nvSpPr>
            <p:spPr bwMode="auto">
              <a:xfrm>
                <a:off x="7461059" y="19137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nvGrpSpPr>
              <p:cNvPr id="257" name="Group 746"/>
              <p:cNvGrpSpPr/>
              <p:nvPr/>
            </p:nvGrpSpPr>
            <p:grpSpPr>
              <a:xfrm>
                <a:off x="8489250" y="1907988"/>
                <a:ext cx="348521" cy="470651"/>
                <a:chOff x="7011958" y="-48945"/>
                <a:chExt cx="557213" cy="752475"/>
              </a:xfrm>
              <a:solidFill>
                <a:schemeClr val="tx1">
                  <a:alpha val="7000"/>
                </a:schemeClr>
              </a:solidFill>
            </p:grpSpPr>
            <p:sp>
              <p:nvSpPr>
                <p:cNvPr id="483"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484"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sp>
            <p:nvSpPr>
              <p:cNvPr id="258" name="Freeform 19"/>
              <p:cNvSpPr>
                <a:spLocks/>
              </p:cNvSpPr>
              <p:nvPr/>
            </p:nvSpPr>
            <p:spPr bwMode="auto">
              <a:xfrm>
                <a:off x="8963378" y="19137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59" name="Freeform 7"/>
              <p:cNvSpPr>
                <a:spLocks/>
              </p:cNvSpPr>
              <p:nvPr/>
            </p:nvSpPr>
            <p:spPr bwMode="auto">
              <a:xfrm>
                <a:off x="9260434" y="1913790"/>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60" name="Freeform 8"/>
              <p:cNvSpPr>
                <a:spLocks/>
              </p:cNvSpPr>
              <p:nvPr/>
            </p:nvSpPr>
            <p:spPr bwMode="auto">
              <a:xfrm>
                <a:off x="9554193" y="19137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nvGrpSpPr>
              <p:cNvPr id="261" name="Group 781"/>
              <p:cNvGrpSpPr/>
              <p:nvPr/>
            </p:nvGrpSpPr>
            <p:grpSpPr>
              <a:xfrm>
                <a:off x="7751520" y="1892531"/>
                <a:ext cx="612096" cy="486108"/>
                <a:chOff x="9258271" y="-45770"/>
                <a:chExt cx="925513" cy="735013"/>
              </a:xfrm>
              <a:solidFill>
                <a:schemeClr val="accent4">
                  <a:lumMod val="20000"/>
                  <a:lumOff val="80000"/>
                  <a:alpha val="38000"/>
                </a:schemeClr>
              </a:solidFill>
            </p:grpSpPr>
            <p:sp>
              <p:nvSpPr>
                <p:cNvPr id="473"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474"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475"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476"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477"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478"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479"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480"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481"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482"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sp>
            <p:nvSpPr>
              <p:cNvPr id="262" name="Freeform 8"/>
              <p:cNvSpPr>
                <a:spLocks/>
              </p:cNvSpPr>
              <p:nvPr/>
            </p:nvSpPr>
            <p:spPr bwMode="auto">
              <a:xfrm>
                <a:off x="9844654" y="19137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63" name="Freeform 23"/>
              <p:cNvSpPr>
                <a:spLocks/>
              </p:cNvSpPr>
              <p:nvPr/>
            </p:nvSpPr>
            <p:spPr bwMode="auto">
              <a:xfrm>
                <a:off x="10609256" y="19137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64" name="Freeform 24"/>
              <p:cNvSpPr>
                <a:spLocks/>
              </p:cNvSpPr>
              <p:nvPr/>
            </p:nvSpPr>
            <p:spPr bwMode="auto">
              <a:xfrm>
                <a:off x="10906312" y="19137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65" name="Freeform 17"/>
              <p:cNvSpPr>
                <a:spLocks/>
              </p:cNvSpPr>
              <p:nvPr/>
            </p:nvSpPr>
            <p:spPr bwMode="auto">
              <a:xfrm>
                <a:off x="11203368" y="19137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nvGrpSpPr>
              <p:cNvPr id="266" name="Group 740"/>
              <p:cNvGrpSpPr/>
              <p:nvPr/>
            </p:nvGrpSpPr>
            <p:grpSpPr>
              <a:xfrm>
                <a:off x="10135128" y="1907988"/>
                <a:ext cx="348521" cy="470651"/>
                <a:chOff x="7011958" y="-48945"/>
                <a:chExt cx="557213" cy="752475"/>
              </a:xfrm>
              <a:solidFill>
                <a:schemeClr val="tx1">
                  <a:alpha val="12000"/>
                </a:schemeClr>
              </a:solidFill>
            </p:grpSpPr>
            <p:sp>
              <p:nvSpPr>
                <p:cNvPr id="471"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472"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sp>
            <p:nvSpPr>
              <p:cNvPr id="267" name="Freeform 18"/>
              <p:cNvSpPr>
                <a:spLocks noEditPoints="1"/>
              </p:cNvSpPr>
              <p:nvPr/>
            </p:nvSpPr>
            <p:spPr bwMode="auto">
              <a:xfrm>
                <a:off x="11493829" y="1897306"/>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68" name="Freeform 20"/>
              <p:cNvSpPr>
                <a:spLocks noEditPoints="1"/>
              </p:cNvSpPr>
              <p:nvPr/>
            </p:nvSpPr>
            <p:spPr bwMode="auto">
              <a:xfrm>
                <a:off x="11939244" y="18973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69" name="Freeform 23"/>
              <p:cNvSpPr>
                <a:spLocks/>
              </p:cNvSpPr>
              <p:nvPr/>
            </p:nvSpPr>
            <p:spPr bwMode="auto">
              <a:xfrm>
                <a:off x="177051" y="25213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70" name="Freeform 24"/>
              <p:cNvSpPr>
                <a:spLocks/>
              </p:cNvSpPr>
              <p:nvPr/>
            </p:nvSpPr>
            <p:spPr bwMode="auto">
              <a:xfrm>
                <a:off x="478456" y="25213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71" name="Freeform 17"/>
              <p:cNvSpPr>
                <a:spLocks/>
              </p:cNvSpPr>
              <p:nvPr/>
            </p:nvSpPr>
            <p:spPr bwMode="auto">
              <a:xfrm>
                <a:off x="779861" y="25213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72" name="Freeform 18"/>
              <p:cNvSpPr>
                <a:spLocks noEditPoints="1"/>
              </p:cNvSpPr>
              <p:nvPr/>
            </p:nvSpPr>
            <p:spPr bwMode="auto">
              <a:xfrm>
                <a:off x="1074671" y="2504857"/>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73" name="Freeform 20"/>
              <p:cNvSpPr>
                <a:spLocks noEditPoints="1"/>
              </p:cNvSpPr>
              <p:nvPr/>
            </p:nvSpPr>
            <p:spPr bwMode="auto">
              <a:xfrm>
                <a:off x="1524430" y="2504857"/>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74" name="Freeform 16"/>
              <p:cNvSpPr>
                <a:spLocks noEditPoints="1"/>
              </p:cNvSpPr>
              <p:nvPr/>
            </p:nvSpPr>
            <p:spPr bwMode="auto">
              <a:xfrm>
                <a:off x="2871809" y="2504857"/>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75" name="Freeform 16"/>
              <p:cNvSpPr>
                <a:spLocks noEditPoints="1"/>
              </p:cNvSpPr>
              <p:nvPr/>
            </p:nvSpPr>
            <p:spPr bwMode="auto">
              <a:xfrm>
                <a:off x="3619676" y="2504857"/>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76" name="Freeform 5"/>
              <p:cNvSpPr>
                <a:spLocks/>
              </p:cNvSpPr>
              <p:nvPr/>
            </p:nvSpPr>
            <p:spPr bwMode="auto">
              <a:xfrm>
                <a:off x="3321568" y="2521342"/>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77" name="Freeform 20"/>
              <p:cNvSpPr>
                <a:spLocks noEditPoints="1"/>
              </p:cNvSpPr>
              <p:nvPr/>
            </p:nvSpPr>
            <p:spPr bwMode="auto">
              <a:xfrm>
                <a:off x="4069435" y="2504857"/>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nvGrpSpPr>
              <p:cNvPr id="278" name="Group 746"/>
              <p:cNvGrpSpPr/>
              <p:nvPr/>
            </p:nvGrpSpPr>
            <p:grpSpPr>
              <a:xfrm>
                <a:off x="4519207" y="2515539"/>
                <a:ext cx="348521" cy="470651"/>
                <a:chOff x="7011958" y="-48945"/>
                <a:chExt cx="557213" cy="752475"/>
              </a:xfrm>
              <a:solidFill>
                <a:schemeClr val="tx1">
                  <a:alpha val="7000"/>
                </a:schemeClr>
              </a:solidFill>
            </p:grpSpPr>
            <p:sp>
              <p:nvSpPr>
                <p:cNvPr id="469"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470"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sp>
            <p:nvSpPr>
              <p:cNvPr id="279" name="Freeform 18"/>
              <p:cNvSpPr>
                <a:spLocks noEditPoints="1"/>
              </p:cNvSpPr>
              <p:nvPr/>
            </p:nvSpPr>
            <p:spPr bwMode="auto">
              <a:xfrm>
                <a:off x="5476529" y="2504857"/>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80" name="Freeform 19"/>
              <p:cNvSpPr>
                <a:spLocks/>
              </p:cNvSpPr>
              <p:nvPr/>
            </p:nvSpPr>
            <p:spPr bwMode="auto">
              <a:xfrm>
                <a:off x="5926282" y="25213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81" name="Freeform 21"/>
              <p:cNvSpPr>
                <a:spLocks noEditPoints="1"/>
              </p:cNvSpPr>
              <p:nvPr/>
            </p:nvSpPr>
            <p:spPr bwMode="auto">
              <a:xfrm>
                <a:off x="4997684" y="2528143"/>
                <a:ext cx="348875" cy="458047"/>
              </a:xfrm>
              <a:custGeom>
                <a:avLst/>
                <a:gdLst>
                  <a:gd name="T0" fmla="*/ 31 w 294"/>
                  <a:gd name="T1" fmla="*/ 386 h 386"/>
                  <a:gd name="T2" fmla="*/ 47 w 294"/>
                  <a:gd name="T3" fmla="*/ 284 h 386"/>
                  <a:gd name="T4" fmla="*/ 0 w 294"/>
                  <a:gd name="T5" fmla="*/ 284 h 386"/>
                  <a:gd name="T6" fmla="*/ 0 w 294"/>
                  <a:gd name="T7" fmla="*/ 219 h 386"/>
                  <a:gd name="T8" fmla="*/ 57 w 294"/>
                  <a:gd name="T9" fmla="*/ 219 h 386"/>
                  <a:gd name="T10" fmla="*/ 66 w 294"/>
                  <a:gd name="T11" fmla="*/ 162 h 386"/>
                  <a:gd name="T12" fmla="*/ 16 w 294"/>
                  <a:gd name="T13" fmla="*/ 162 h 386"/>
                  <a:gd name="T14" fmla="*/ 16 w 294"/>
                  <a:gd name="T15" fmla="*/ 98 h 386"/>
                  <a:gd name="T16" fmla="*/ 76 w 294"/>
                  <a:gd name="T17" fmla="*/ 98 h 386"/>
                  <a:gd name="T18" fmla="*/ 90 w 294"/>
                  <a:gd name="T19" fmla="*/ 0 h 386"/>
                  <a:gd name="T20" fmla="*/ 151 w 294"/>
                  <a:gd name="T21" fmla="*/ 0 h 386"/>
                  <a:gd name="T22" fmla="*/ 135 w 294"/>
                  <a:gd name="T23" fmla="*/ 98 h 386"/>
                  <a:gd name="T24" fmla="*/ 187 w 294"/>
                  <a:gd name="T25" fmla="*/ 98 h 386"/>
                  <a:gd name="T26" fmla="*/ 201 w 294"/>
                  <a:gd name="T27" fmla="*/ 0 h 386"/>
                  <a:gd name="T28" fmla="*/ 263 w 294"/>
                  <a:gd name="T29" fmla="*/ 0 h 386"/>
                  <a:gd name="T30" fmla="*/ 246 w 294"/>
                  <a:gd name="T31" fmla="*/ 98 h 386"/>
                  <a:gd name="T32" fmla="*/ 294 w 294"/>
                  <a:gd name="T33" fmla="*/ 98 h 386"/>
                  <a:gd name="T34" fmla="*/ 294 w 294"/>
                  <a:gd name="T35" fmla="*/ 162 h 386"/>
                  <a:gd name="T36" fmla="*/ 237 w 294"/>
                  <a:gd name="T37" fmla="*/ 162 h 386"/>
                  <a:gd name="T38" fmla="*/ 227 w 294"/>
                  <a:gd name="T39" fmla="*/ 219 h 386"/>
                  <a:gd name="T40" fmla="*/ 277 w 294"/>
                  <a:gd name="T41" fmla="*/ 219 h 386"/>
                  <a:gd name="T42" fmla="*/ 277 w 294"/>
                  <a:gd name="T43" fmla="*/ 284 h 386"/>
                  <a:gd name="T44" fmla="*/ 218 w 294"/>
                  <a:gd name="T45" fmla="*/ 284 h 386"/>
                  <a:gd name="T46" fmla="*/ 204 w 294"/>
                  <a:gd name="T47" fmla="*/ 386 h 386"/>
                  <a:gd name="T48" fmla="*/ 142 w 294"/>
                  <a:gd name="T49" fmla="*/ 386 h 386"/>
                  <a:gd name="T50" fmla="*/ 159 w 294"/>
                  <a:gd name="T51" fmla="*/ 284 h 386"/>
                  <a:gd name="T52" fmla="*/ 106 w 294"/>
                  <a:gd name="T53" fmla="*/ 284 h 386"/>
                  <a:gd name="T54" fmla="*/ 92 w 294"/>
                  <a:gd name="T55" fmla="*/ 386 h 386"/>
                  <a:gd name="T56" fmla="*/ 31 w 294"/>
                  <a:gd name="T57" fmla="*/ 386 h 386"/>
                  <a:gd name="T58" fmla="*/ 168 w 294"/>
                  <a:gd name="T59" fmla="*/ 219 h 386"/>
                  <a:gd name="T60" fmla="*/ 177 w 294"/>
                  <a:gd name="T61" fmla="*/ 162 h 386"/>
                  <a:gd name="T62" fmla="*/ 125 w 294"/>
                  <a:gd name="T63" fmla="*/ 162 h 386"/>
                  <a:gd name="T64" fmla="*/ 118 w 294"/>
                  <a:gd name="T65" fmla="*/ 219 h 386"/>
                  <a:gd name="T66" fmla="*/ 168 w 294"/>
                  <a:gd name="T67" fmla="*/ 219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94" h="386">
                    <a:moveTo>
                      <a:pt x="31" y="386"/>
                    </a:moveTo>
                    <a:lnTo>
                      <a:pt x="47" y="284"/>
                    </a:lnTo>
                    <a:lnTo>
                      <a:pt x="0" y="284"/>
                    </a:lnTo>
                    <a:lnTo>
                      <a:pt x="0" y="219"/>
                    </a:lnTo>
                    <a:lnTo>
                      <a:pt x="57" y="219"/>
                    </a:lnTo>
                    <a:lnTo>
                      <a:pt x="66" y="162"/>
                    </a:lnTo>
                    <a:lnTo>
                      <a:pt x="16" y="162"/>
                    </a:lnTo>
                    <a:lnTo>
                      <a:pt x="16" y="98"/>
                    </a:lnTo>
                    <a:lnTo>
                      <a:pt x="76" y="98"/>
                    </a:lnTo>
                    <a:lnTo>
                      <a:pt x="90" y="0"/>
                    </a:lnTo>
                    <a:lnTo>
                      <a:pt x="151" y="0"/>
                    </a:lnTo>
                    <a:lnTo>
                      <a:pt x="135" y="98"/>
                    </a:lnTo>
                    <a:lnTo>
                      <a:pt x="187" y="98"/>
                    </a:lnTo>
                    <a:lnTo>
                      <a:pt x="201" y="0"/>
                    </a:lnTo>
                    <a:lnTo>
                      <a:pt x="263" y="0"/>
                    </a:lnTo>
                    <a:lnTo>
                      <a:pt x="246" y="98"/>
                    </a:lnTo>
                    <a:lnTo>
                      <a:pt x="294" y="98"/>
                    </a:lnTo>
                    <a:lnTo>
                      <a:pt x="294" y="162"/>
                    </a:lnTo>
                    <a:lnTo>
                      <a:pt x="237" y="162"/>
                    </a:lnTo>
                    <a:lnTo>
                      <a:pt x="227" y="219"/>
                    </a:lnTo>
                    <a:lnTo>
                      <a:pt x="277" y="219"/>
                    </a:lnTo>
                    <a:lnTo>
                      <a:pt x="277" y="284"/>
                    </a:lnTo>
                    <a:lnTo>
                      <a:pt x="218" y="284"/>
                    </a:lnTo>
                    <a:lnTo>
                      <a:pt x="204" y="386"/>
                    </a:lnTo>
                    <a:lnTo>
                      <a:pt x="142" y="386"/>
                    </a:lnTo>
                    <a:lnTo>
                      <a:pt x="159" y="284"/>
                    </a:lnTo>
                    <a:lnTo>
                      <a:pt x="106" y="284"/>
                    </a:lnTo>
                    <a:lnTo>
                      <a:pt x="92" y="386"/>
                    </a:lnTo>
                    <a:lnTo>
                      <a:pt x="31" y="386"/>
                    </a:lnTo>
                    <a:close/>
                    <a:moveTo>
                      <a:pt x="168" y="219"/>
                    </a:moveTo>
                    <a:lnTo>
                      <a:pt x="177" y="162"/>
                    </a:lnTo>
                    <a:lnTo>
                      <a:pt x="125" y="162"/>
                    </a:lnTo>
                    <a:lnTo>
                      <a:pt x="118" y="219"/>
                    </a:lnTo>
                    <a:lnTo>
                      <a:pt x="168" y="219"/>
                    </a:lnTo>
                    <a:close/>
                  </a:path>
                </a:pathLst>
              </a:custGeom>
              <a:solidFill>
                <a:schemeClr val="tx1">
                  <a:alpha val="11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82" name="Freeform 23"/>
              <p:cNvSpPr>
                <a:spLocks/>
              </p:cNvSpPr>
              <p:nvPr/>
            </p:nvSpPr>
            <p:spPr bwMode="auto">
              <a:xfrm>
                <a:off x="1974189" y="25213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83" name="Freeform 24"/>
              <p:cNvSpPr>
                <a:spLocks/>
              </p:cNvSpPr>
              <p:nvPr/>
            </p:nvSpPr>
            <p:spPr bwMode="auto">
              <a:xfrm>
                <a:off x="2275594" y="25213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84" name="Freeform 17"/>
              <p:cNvSpPr>
                <a:spLocks/>
              </p:cNvSpPr>
              <p:nvPr/>
            </p:nvSpPr>
            <p:spPr bwMode="auto">
              <a:xfrm>
                <a:off x="2576999" y="25213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85" name="Freeform 19"/>
              <p:cNvSpPr>
                <a:spLocks/>
              </p:cNvSpPr>
              <p:nvPr/>
            </p:nvSpPr>
            <p:spPr bwMode="auto">
              <a:xfrm>
                <a:off x="3882645" y="19137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86" name="Freeform 7"/>
              <p:cNvSpPr>
                <a:spLocks/>
              </p:cNvSpPr>
              <p:nvPr/>
            </p:nvSpPr>
            <p:spPr bwMode="auto">
              <a:xfrm>
                <a:off x="4179701" y="1913790"/>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87" name="Freeform 8"/>
              <p:cNvSpPr>
                <a:spLocks/>
              </p:cNvSpPr>
              <p:nvPr/>
            </p:nvSpPr>
            <p:spPr bwMode="auto">
              <a:xfrm>
                <a:off x="4473460" y="19137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88" name="Freeform 13"/>
              <p:cNvSpPr>
                <a:spLocks/>
              </p:cNvSpPr>
              <p:nvPr/>
            </p:nvSpPr>
            <p:spPr bwMode="auto">
              <a:xfrm>
                <a:off x="4763921" y="19137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89" name="Freeform 23"/>
              <p:cNvSpPr>
                <a:spLocks/>
              </p:cNvSpPr>
              <p:nvPr/>
            </p:nvSpPr>
            <p:spPr bwMode="auto">
              <a:xfrm>
                <a:off x="5535118" y="19137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90" name="Freeform 24"/>
              <p:cNvSpPr>
                <a:spLocks/>
              </p:cNvSpPr>
              <p:nvPr/>
            </p:nvSpPr>
            <p:spPr bwMode="auto">
              <a:xfrm>
                <a:off x="5832174" y="19137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nvGrpSpPr>
              <p:cNvPr id="291" name="Group 740"/>
              <p:cNvGrpSpPr/>
              <p:nvPr/>
            </p:nvGrpSpPr>
            <p:grpSpPr>
              <a:xfrm>
                <a:off x="5060990" y="1907988"/>
                <a:ext cx="348521" cy="470651"/>
                <a:chOff x="7011958" y="-48945"/>
                <a:chExt cx="557213" cy="752475"/>
              </a:xfrm>
              <a:solidFill>
                <a:schemeClr val="tx1">
                  <a:alpha val="12000"/>
                </a:schemeClr>
              </a:solidFill>
            </p:grpSpPr>
            <p:sp>
              <p:nvSpPr>
                <p:cNvPr id="467"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468"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sp>
            <p:nvSpPr>
              <p:cNvPr id="292" name="Freeform 18"/>
              <p:cNvSpPr>
                <a:spLocks noEditPoints="1"/>
              </p:cNvSpPr>
              <p:nvPr/>
            </p:nvSpPr>
            <p:spPr bwMode="auto">
              <a:xfrm>
                <a:off x="1368083" y="1897306"/>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93" name="Freeform 20"/>
              <p:cNvSpPr>
                <a:spLocks noEditPoints="1"/>
              </p:cNvSpPr>
              <p:nvPr/>
            </p:nvSpPr>
            <p:spPr bwMode="auto">
              <a:xfrm>
                <a:off x="1813493" y="18973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94" name="Freeform 16"/>
              <p:cNvSpPr>
                <a:spLocks noEditPoints="1"/>
              </p:cNvSpPr>
              <p:nvPr/>
            </p:nvSpPr>
            <p:spPr bwMode="auto">
              <a:xfrm>
                <a:off x="3143476" y="1897306"/>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95" name="Freeform 5"/>
              <p:cNvSpPr>
                <a:spLocks/>
              </p:cNvSpPr>
              <p:nvPr/>
            </p:nvSpPr>
            <p:spPr bwMode="auto">
              <a:xfrm>
                <a:off x="3588886" y="1913791"/>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96" name="Freeform 23"/>
              <p:cNvSpPr>
                <a:spLocks/>
              </p:cNvSpPr>
              <p:nvPr/>
            </p:nvSpPr>
            <p:spPr bwMode="auto">
              <a:xfrm>
                <a:off x="2258903" y="19137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97" name="Freeform 24"/>
              <p:cNvSpPr>
                <a:spLocks/>
              </p:cNvSpPr>
              <p:nvPr/>
            </p:nvSpPr>
            <p:spPr bwMode="auto">
              <a:xfrm>
                <a:off x="2555959" y="19137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98" name="Freeform 17"/>
              <p:cNvSpPr>
                <a:spLocks/>
              </p:cNvSpPr>
              <p:nvPr/>
            </p:nvSpPr>
            <p:spPr bwMode="auto">
              <a:xfrm>
                <a:off x="2853015" y="19137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99" name="Freeform 20"/>
              <p:cNvSpPr>
                <a:spLocks noEditPoints="1"/>
              </p:cNvSpPr>
              <p:nvPr/>
            </p:nvSpPr>
            <p:spPr bwMode="auto">
              <a:xfrm>
                <a:off x="114300" y="18973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300" name="Freeform 23"/>
              <p:cNvSpPr>
                <a:spLocks/>
              </p:cNvSpPr>
              <p:nvPr/>
            </p:nvSpPr>
            <p:spPr bwMode="auto">
              <a:xfrm>
                <a:off x="483510" y="19137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301" name="Freeform 24"/>
              <p:cNvSpPr>
                <a:spLocks/>
              </p:cNvSpPr>
              <p:nvPr/>
            </p:nvSpPr>
            <p:spPr bwMode="auto">
              <a:xfrm>
                <a:off x="780566" y="19137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302" name="Freeform 17"/>
              <p:cNvSpPr>
                <a:spLocks/>
              </p:cNvSpPr>
              <p:nvPr/>
            </p:nvSpPr>
            <p:spPr bwMode="auto">
              <a:xfrm>
                <a:off x="1077622" y="19137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303" name="Freeform 24"/>
              <p:cNvSpPr>
                <a:spLocks/>
              </p:cNvSpPr>
              <p:nvPr/>
            </p:nvSpPr>
            <p:spPr bwMode="auto">
              <a:xfrm>
                <a:off x="178579" y="38060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304" name="Freeform 17"/>
              <p:cNvSpPr>
                <a:spLocks/>
              </p:cNvSpPr>
              <p:nvPr/>
            </p:nvSpPr>
            <p:spPr bwMode="auto">
              <a:xfrm>
                <a:off x="187243" y="3145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305" name="Freeform 18"/>
              <p:cNvSpPr>
                <a:spLocks noEditPoints="1"/>
              </p:cNvSpPr>
              <p:nvPr/>
            </p:nvSpPr>
            <p:spPr bwMode="auto">
              <a:xfrm>
                <a:off x="6174524" y="1323757"/>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306" name="Freeform 19"/>
              <p:cNvSpPr>
                <a:spLocks/>
              </p:cNvSpPr>
              <p:nvPr/>
            </p:nvSpPr>
            <p:spPr bwMode="auto">
              <a:xfrm>
                <a:off x="6624283" y="13402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307" name="Freeform 7"/>
              <p:cNvSpPr>
                <a:spLocks/>
              </p:cNvSpPr>
              <p:nvPr/>
            </p:nvSpPr>
            <p:spPr bwMode="auto">
              <a:xfrm>
                <a:off x="6925688" y="1340241"/>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308" name="Freeform 8"/>
              <p:cNvSpPr>
                <a:spLocks/>
              </p:cNvSpPr>
              <p:nvPr/>
            </p:nvSpPr>
            <p:spPr bwMode="auto">
              <a:xfrm>
                <a:off x="7223796" y="13402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309" name="Freeform 13"/>
              <p:cNvSpPr>
                <a:spLocks/>
              </p:cNvSpPr>
              <p:nvPr/>
            </p:nvSpPr>
            <p:spPr bwMode="auto">
              <a:xfrm>
                <a:off x="7518606" y="13402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310" name="Freeform 23"/>
              <p:cNvSpPr>
                <a:spLocks/>
              </p:cNvSpPr>
              <p:nvPr/>
            </p:nvSpPr>
            <p:spPr bwMode="auto">
              <a:xfrm>
                <a:off x="8298501" y="13402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311" name="Freeform 24"/>
              <p:cNvSpPr>
                <a:spLocks/>
              </p:cNvSpPr>
              <p:nvPr/>
            </p:nvSpPr>
            <p:spPr bwMode="auto">
              <a:xfrm>
                <a:off x="8599906" y="13402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312" name="Freeform 29"/>
              <p:cNvSpPr>
                <a:spLocks/>
              </p:cNvSpPr>
              <p:nvPr/>
            </p:nvSpPr>
            <p:spPr bwMode="auto">
              <a:xfrm>
                <a:off x="8901311" y="13402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313" name="Freeform 17"/>
              <p:cNvSpPr>
                <a:spLocks/>
              </p:cNvSpPr>
              <p:nvPr/>
            </p:nvSpPr>
            <p:spPr bwMode="auto">
              <a:xfrm>
                <a:off x="9202716" y="13402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nvGrpSpPr>
              <p:cNvPr id="314" name="Group 740"/>
              <p:cNvGrpSpPr/>
              <p:nvPr/>
            </p:nvGrpSpPr>
            <p:grpSpPr>
              <a:xfrm>
                <a:off x="7820024" y="1334439"/>
                <a:ext cx="348521" cy="470651"/>
                <a:chOff x="7011958" y="-48945"/>
                <a:chExt cx="557213" cy="752475"/>
              </a:xfrm>
              <a:solidFill>
                <a:schemeClr val="tx1">
                  <a:alpha val="12000"/>
                </a:schemeClr>
              </a:solidFill>
            </p:grpSpPr>
            <p:sp>
              <p:nvSpPr>
                <p:cNvPr id="465"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466"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grpSp>
            <p:nvGrpSpPr>
              <p:cNvPr id="315" name="Group 746"/>
              <p:cNvGrpSpPr/>
              <p:nvPr/>
            </p:nvGrpSpPr>
            <p:grpSpPr>
              <a:xfrm>
                <a:off x="10239605" y="1334439"/>
                <a:ext cx="348521" cy="470651"/>
                <a:chOff x="7011958" y="-48945"/>
                <a:chExt cx="557213" cy="752475"/>
              </a:xfrm>
              <a:solidFill>
                <a:schemeClr val="tx1">
                  <a:alpha val="7000"/>
                </a:schemeClr>
              </a:solidFill>
            </p:grpSpPr>
            <p:sp>
              <p:nvSpPr>
                <p:cNvPr id="463"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464"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sp>
            <p:nvSpPr>
              <p:cNvPr id="316" name="Freeform 19"/>
              <p:cNvSpPr>
                <a:spLocks/>
              </p:cNvSpPr>
              <p:nvPr/>
            </p:nvSpPr>
            <p:spPr bwMode="auto">
              <a:xfrm>
                <a:off x="10718082" y="13402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317" name="Freeform 7"/>
              <p:cNvSpPr>
                <a:spLocks/>
              </p:cNvSpPr>
              <p:nvPr/>
            </p:nvSpPr>
            <p:spPr bwMode="auto">
              <a:xfrm>
                <a:off x="11019487" y="1340241"/>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318" name="Freeform 8"/>
              <p:cNvSpPr>
                <a:spLocks/>
              </p:cNvSpPr>
              <p:nvPr/>
            </p:nvSpPr>
            <p:spPr bwMode="auto">
              <a:xfrm>
                <a:off x="11317595" y="13402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319" name="Freeform 23"/>
              <p:cNvSpPr>
                <a:spLocks/>
              </p:cNvSpPr>
              <p:nvPr/>
            </p:nvSpPr>
            <p:spPr bwMode="auto">
              <a:xfrm>
                <a:off x="12090895" y="13402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nvGrpSpPr>
              <p:cNvPr id="320" name="Group 740"/>
              <p:cNvGrpSpPr/>
              <p:nvPr/>
            </p:nvGrpSpPr>
            <p:grpSpPr>
              <a:xfrm>
                <a:off x="11612418" y="1334439"/>
                <a:ext cx="348521" cy="470651"/>
                <a:chOff x="7011958" y="-48945"/>
                <a:chExt cx="557213" cy="752475"/>
              </a:xfrm>
              <a:solidFill>
                <a:schemeClr val="tx1">
                  <a:alpha val="12000"/>
                </a:schemeClr>
              </a:solidFill>
            </p:grpSpPr>
            <p:sp>
              <p:nvSpPr>
                <p:cNvPr id="461"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462"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grpSp>
            <p:nvGrpSpPr>
              <p:cNvPr id="321" name="Group 781"/>
              <p:cNvGrpSpPr/>
              <p:nvPr/>
            </p:nvGrpSpPr>
            <p:grpSpPr>
              <a:xfrm>
                <a:off x="6141930" y="711431"/>
                <a:ext cx="612096" cy="486108"/>
                <a:chOff x="9258271" y="-45770"/>
                <a:chExt cx="925513" cy="735013"/>
              </a:xfrm>
              <a:solidFill>
                <a:schemeClr val="bg2">
                  <a:alpha val="38000"/>
                </a:schemeClr>
              </a:solidFill>
            </p:grpSpPr>
            <p:sp>
              <p:nvSpPr>
                <p:cNvPr id="451"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452"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453"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454"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455"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456"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457"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458"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459"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460"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grpSp>
            <p:nvGrpSpPr>
              <p:cNvPr id="322" name="Group 781"/>
              <p:cNvGrpSpPr/>
              <p:nvPr/>
            </p:nvGrpSpPr>
            <p:grpSpPr>
              <a:xfrm>
                <a:off x="9497526" y="1318982"/>
                <a:ext cx="612096" cy="486108"/>
                <a:chOff x="9258271" y="-45770"/>
                <a:chExt cx="925513" cy="735013"/>
              </a:xfrm>
              <a:solidFill>
                <a:schemeClr val="accent4">
                  <a:lumMod val="20000"/>
                  <a:lumOff val="80000"/>
                  <a:alpha val="38000"/>
                </a:schemeClr>
              </a:solidFill>
            </p:grpSpPr>
            <p:sp>
              <p:nvSpPr>
                <p:cNvPr id="441"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442"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443"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444"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445"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446"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447"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448"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449"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450"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sp>
            <p:nvSpPr>
              <p:cNvPr id="323" name="Freeform 24"/>
              <p:cNvSpPr>
                <a:spLocks/>
              </p:cNvSpPr>
              <p:nvPr/>
            </p:nvSpPr>
            <p:spPr bwMode="auto">
              <a:xfrm>
                <a:off x="6879647" y="732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324" name="Freeform 29"/>
              <p:cNvSpPr>
                <a:spLocks/>
              </p:cNvSpPr>
              <p:nvPr/>
            </p:nvSpPr>
            <p:spPr bwMode="auto">
              <a:xfrm>
                <a:off x="7176703" y="7326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325" name="Freeform 17"/>
              <p:cNvSpPr>
                <a:spLocks/>
              </p:cNvSpPr>
              <p:nvPr/>
            </p:nvSpPr>
            <p:spPr bwMode="auto">
              <a:xfrm>
                <a:off x="7473759" y="732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nvGrpSpPr>
              <p:cNvPr id="326" name="Group 746"/>
              <p:cNvGrpSpPr/>
              <p:nvPr/>
            </p:nvGrpSpPr>
            <p:grpSpPr>
              <a:xfrm>
                <a:off x="8501950" y="726888"/>
                <a:ext cx="348521" cy="470651"/>
                <a:chOff x="7011958" y="-48945"/>
                <a:chExt cx="557213" cy="752475"/>
              </a:xfrm>
              <a:solidFill>
                <a:schemeClr val="tx1">
                  <a:alpha val="7000"/>
                </a:schemeClr>
              </a:solidFill>
            </p:grpSpPr>
            <p:sp>
              <p:nvSpPr>
                <p:cNvPr id="439"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440"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sp>
            <p:nvSpPr>
              <p:cNvPr id="327" name="Freeform 19"/>
              <p:cNvSpPr>
                <a:spLocks/>
              </p:cNvSpPr>
              <p:nvPr/>
            </p:nvSpPr>
            <p:spPr bwMode="auto">
              <a:xfrm>
                <a:off x="8976078" y="732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328" name="Freeform 7"/>
              <p:cNvSpPr>
                <a:spLocks/>
              </p:cNvSpPr>
              <p:nvPr/>
            </p:nvSpPr>
            <p:spPr bwMode="auto">
              <a:xfrm>
                <a:off x="9273134" y="732690"/>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329" name="Freeform 8"/>
              <p:cNvSpPr>
                <a:spLocks/>
              </p:cNvSpPr>
              <p:nvPr/>
            </p:nvSpPr>
            <p:spPr bwMode="auto">
              <a:xfrm>
                <a:off x="9566893" y="732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nvGrpSpPr>
              <p:cNvPr id="330" name="Group 781"/>
              <p:cNvGrpSpPr/>
              <p:nvPr/>
            </p:nvGrpSpPr>
            <p:grpSpPr>
              <a:xfrm>
                <a:off x="7764220" y="711431"/>
                <a:ext cx="612096" cy="486108"/>
                <a:chOff x="9258271" y="-45770"/>
                <a:chExt cx="925513" cy="735013"/>
              </a:xfrm>
              <a:solidFill>
                <a:schemeClr val="accent4">
                  <a:lumMod val="20000"/>
                  <a:lumOff val="80000"/>
                  <a:alpha val="38000"/>
                </a:schemeClr>
              </a:solidFill>
            </p:grpSpPr>
            <p:sp>
              <p:nvSpPr>
                <p:cNvPr id="429"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430"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431"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432"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433"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434"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435"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436"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437"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438"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sp>
            <p:nvSpPr>
              <p:cNvPr id="331" name="Freeform 8"/>
              <p:cNvSpPr>
                <a:spLocks/>
              </p:cNvSpPr>
              <p:nvPr/>
            </p:nvSpPr>
            <p:spPr bwMode="auto">
              <a:xfrm>
                <a:off x="9857354" y="732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332" name="Freeform 23"/>
              <p:cNvSpPr>
                <a:spLocks/>
              </p:cNvSpPr>
              <p:nvPr/>
            </p:nvSpPr>
            <p:spPr bwMode="auto">
              <a:xfrm>
                <a:off x="10621956" y="7326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333" name="Freeform 24"/>
              <p:cNvSpPr>
                <a:spLocks/>
              </p:cNvSpPr>
              <p:nvPr/>
            </p:nvSpPr>
            <p:spPr bwMode="auto">
              <a:xfrm>
                <a:off x="10919012" y="732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334" name="Freeform 17"/>
              <p:cNvSpPr>
                <a:spLocks/>
              </p:cNvSpPr>
              <p:nvPr/>
            </p:nvSpPr>
            <p:spPr bwMode="auto">
              <a:xfrm>
                <a:off x="11216068" y="732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nvGrpSpPr>
              <p:cNvPr id="335" name="Group 740"/>
              <p:cNvGrpSpPr/>
              <p:nvPr/>
            </p:nvGrpSpPr>
            <p:grpSpPr>
              <a:xfrm>
                <a:off x="10147828" y="726888"/>
                <a:ext cx="348521" cy="470651"/>
                <a:chOff x="7011958" y="-48945"/>
                <a:chExt cx="557213" cy="752475"/>
              </a:xfrm>
              <a:solidFill>
                <a:schemeClr val="tx1">
                  <a:alpha val="12000"/>
                </a:schemeClr>
              </a:solidFill>
            </p:grpSpPr>
            <p:sp>
              <p:nvSpPr>
                <p:cNvPr id="427"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428"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sp>
            <p:nvSpPr>
              <p:cNvPr id="336" name="Freeform 18"/>
              <p:cNvSpPr>
                <a:spLocks noEditPoints="1"/>
              </p:cNvSpPr>
              <p:nvPr/>
            </p:nvSpPr>
            <p:spPr bwMode="auto">
              <a:xfrm>
                <a:off x="11506529" y="716206"/>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337" name="Freeform 20"/>
              <p:cNvSpPr>
                <a:spLocks noEditPoints="1"/>
              </p:cNvSpPr>
              <p:nvPr/>
            </p:nvSpPr>
            <p:spPr bwMode="auto">
              <a:xfrm>
                <a:off x="11951944" y="7162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338" name="Freeform 23"/>
              <p:cNvSpPr>
                <a:spLocks/>
              </p:cNvSpPr>
              <p:nvPr/>
            </p:nvSpPr>
            <p:spPr bwMode="auto">
              <a:xfrm>
                <a:off x="189751" y="13402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339" name="Freeform 24"/>
              <p:cNvSpPr>
                <a:spLocks/>
              </p:cNvSpPr>
              <p:nvPr/>
            </p:nvSpPr>
            <p:spPr bwMode="auto">
              <a:xfrm>
                <a:off x="491156" y="13402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340" name="Freeform 17"/>
              <p:cNvSpPr>
                <a:spLocks/>
              </p:cNvSpPr>
              <p:nvPr/>
            </p:nvSpPr>
            <p:spPr bwMode="auto">
              <a:xfrm>
                <a:off x="792561" y="13402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341" name="Freeform 18"/>
              <p:cNvSpPr>
                <a:spLocks noEditPoints="1"/>
              </p:cNvSpPr>
              <p:nvPr/>
            </p:nvSpPr>
            <p:spPr bwMode="auto">
              <a:xfrm>
                <a:off x="1087371" y="1323757"/>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342" name="Freeform 20"/>
              <p:cNvSpPr>
                <a:spLocks noEditPoints="1"/>
              </p:cNvSpPr>
              <p:nvPr/>
            </p:nvSpPr>
            <p:spPr bwMode="auto">
              <a:xfrm>
                <a:off x="1537130" y="1323757"/>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343" name="Freeform 16"/>
              <p:cNvSpPr>
                <a:spLocks noEditPoints="1"/>
              </p:cNvSpPr>
              <p:nvPr/>
            </p:nvSpPr>
            <p:spPr bwMode="auto">
              <a:xfrm>
                <a:off x="2884509" y="1323757"/>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344" name="Freeform 16"/>
              <p:cNvSpPr>
                <a:spLocks noEditPoints="1"/>
              </p:cNvSpPr>
              <p:nvPr/>
            </p:nvSpPr>
            <p:spPr bwMode="auto">
              <a:xfrm>
                <a:off x="3632376" y="1323757"/>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345" name="Freeform 5"/>
              <p:cNvSpPr>
                <a:spLocks/>
              </p:cNvSpPr>
              <p:nvPr/>
            </p:nvSpPr>
            <p:spPr bwMode="auto">
              <a:xfrm>
                <a:off x="3334268" y="1340242"/>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346" name="Freeform 20"/>
              <p:cNvSpPr>
                <a:spLocks noEditPoints="1"/>
              </p:cNvSpPr>
              <p:nvPr/>
            </p:nvSpPr>
            <p:spPr bwMode="auto">
              <a:xfrm>
                <a:off x="4082135" y="1323757"/>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nvGrpSpPr>
              <p:cNvPr id="347" name="Group 746"/>
              <p:cNvGrpSpPr/>
              <p:nvPr/>
            </p:nvGrpSpPr>
            <p:grpSpPr>
              <a:xfrm>
                <a:off x="4531907" y="1334439"/>
                <a:ext cx="348521" cy="470651"/>
                <a:chOff x="7011958" y="-48945"/>
                <a:chExt cx="557213" cy="752475"/>
              </a:xfrm>
              <a:solidFill>
                <a:schemeClr val="tx1">
                  <a:alpha val="7000"/>
                </a:schemeClr>
              </a:solidFill>
            </p:grpSpPr>
            <p:sp>
              <p:nvSpPr>
                <p:cNvPr id="425"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426"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sp>
            <p:nvSpPr>
              <p:cNvPr id="348" name="Freeform 18"/>
              <p:cNvSpPr>
                <a:spLocks noEditPoints="1"/>
              </p:cNvSpPr>
              <p:nvPr/>
            </p:nvSpPr>
            <p:spPr bwMode="auto">
              <a:xfrm>
                <a:off x="5489229" y="1323757"/>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349" name="Freeform 19"/>
              <p:cNvSpPr>
                <a:spLocks/>
              </p:cNvSpPr>
              <p:nvPr/>
            </p:nvSpPr>
            <p:spPr bwMode="auto">
              <a:xfrm>
                <a:off x="5938982" y="13402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350" name="Freeform 21"/>
              <p:cNvSpPr>
                <a:spLocks noEditPoints="1"/>
              </p:cNvSpPr>
              <p:nvPr/>
            </p:nvSpPr>
            <p:spPr bwMode="auto">
              <a:xfrm>
                <a:off x="5010384" y="1347043"/>
                <a:ext cx="348875" cy="458047"/>
              </a:xfrm>
              <a:custGeom>
                <a:avLst/>
                <a:gdLst>
                  <a:gd name="T0" fmla="*/ 31 w 294"/>
                  <a:gd name="T1" fmla="*/ 386 h 386"/>
                  <a:gd name="T2" fmla="*/ 47 w 294"/>
                  <a:gd name="T3" fmla="*/ 284 h 386"/>
                  <a:gd name="T4" fmla="*/ 0 w 294"/>
                  <a:gd name="T5" fmla="*/ 284 h 386"/>
                  <a:gd name="T6" fmla="*/ 0 w 294"/>
                  <a:gd name="T7" fmla="*/ 219 h 386"/>
                  <a:gd name="T8" fmla="*/ 57 w 294"/>
                  <a:gd name="T9" fmla="*/ 219 h 386"/>
                  <a:gd name="T10" fmla="*/ 66 w 294"/>
                  <a:gd name="T11" fmla="*/ 162 h 386"/>
                  <a:gd name="T12" fmla="*/ 16 w 294"/>
                  <a:gd name="T13" fmla="*/ 162 h 386"/>
                  <a:gd name="T14" fmla="*/ 16 w 294"/>
                  <a:gd name="T15" fmla="*/ 98 h 386"/>
                  <a:gd name="T16" fmla="*/ 76 w 294"/>
                  <a:gd name="T17" fmla="*/ 98 h 386"/>
                  <a:gd name="T18" fmla="*/ 90 w 294"/>
                  <a:gd name="T19" fmla="*/ 0 h 386"/>
                  <a:gd name="T20" fmla="*/ 151 w 294"/>
                  <a:gd name="T21" fmla="*/ 0 h 386"/>
                  <a:gd name="T22" fmla="*/ 135 w 294"/>
                  <a:gd name="T23" fmla="*/ 98 h 386"/>
                  <a:gd name="T24" fmla="*/ 187 w 294"/>
                  <a:gd name="T25" fmla="*/ 98 h 386"/>
                  <a:gd name="T26" fmla="*/ 201 w 294"/>
                  <a:gd name="T27" fmla="*/ 0 h 386"/>
                  <a:gd name="T28" fmla="*/ 263 w 294"/>
                  <a:gd name="T29" fmla="*/ 0 h 386"/>
                  <a:gd name="T30" fmla="*/ 246 w 294"/>
                  <a:gd name="T31" fmla="*/ 98 h 386"/>
                  <a:gd name="T32" fmla="*/ 294 w 294"/>
                  <a:gd name="T33" fmla="*/ 98 h 386"/>
                  <a:gd name="T34" fmla="*/ 294 w 294"/>
                  <a:gd name="T35" fmla="*/ 162 h 386"/>
                  <a:gd name="T36" fmla="*/ 237 w 294"/>
                  <a:gd name="T37" fmla="*/ 162 h 386"/>
                  <a:gd name="T38" fmla="*/ 227 w 294"/>
                  <a:gd name="T39" fmla="*/ 219 h 386"/>
                  <a:gd name="T40" fmla="*/ 277 w 294"/>
                  <a:gd name="T41" fmla="*/ 219 h 386"/>
                  <a:gd name="T42" fmla="*/ 277 w 294"/>
                  <a:gd name="T43" fmla="*/ 284 h 386"/>
                  <a:gd name="T44" fmla="*/ 218 w 294"/>
                  <a:gd name="T45" fmla="*/ 284 h 386"/>
                  <a:gd name="T46" fmla="*/ 204 w 294"/>
                  <a:gd name="T47" fmla="*/ 386 h 386"/>
                  <a:gd name="T48" fmla="*/ 142 w 294"/>
                  <a:gd name="T49" fmla="*/ 386 h 386"/>
                  <a:gd name="T50" fmla="*/ 159 w 294"/>
                  <a:gd name="T51" fmla="*/ 284 h 386"/>
                  <a:gd name="T52" fmla="*/ 106 w 294"/>
                  <a:gd name="T53" fmla="*/ 284 h 386"/>
                  <a:gd name="T54" fmla="*/ 92 w 294"/>
                  <a:gd name="T55" fmla="*/ 386 h 386"/>
                  <a:gd name="T56" fmla="*/ 31 w 294"/>
                  <a:gd name="T57" fmla="*/ 386 h 386"/>
                  <a:gd name="T58" fmla="*/ 168 w 294"/>
                  <a:gd name="T59" fmla="*/ 219 h 386"/>
                  <a:gd name="T60" fmla="*/ 177 w 294"/>
                  <a:gd name="T61" fmla="*/ 162 h 386"/>
                  <a:gd name="T62" fmla="*/ 125 w 294"/>
                  <a:gd name="T63" fmla="*/ 162 h 386"/>
                  <a:gd name="T64" fmla="*/ 118 w 294"/>
                  <a:gd name="T65" fmla="*/ 219 h 386"/>
                  <a:gd name="T66" fmla="*/ 168 w 294"/>
                  <a:gd name="T67" fmla="*/ 219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94" h="386">
                    <a:moveTo>
                      <a:pt x="31" y="386"/>
                    </a:moveTo>
                    <a:lnTo>
                      <a:pt x="47" y="284"/>
                    </a:lnTo>
                    <a:lnTo>
                      <a:pt x="0" y="284"/>
                    </a:lnTo>
                    <a:lnTo>
                      <a:pt x="0" y="219"/>
                    </a:lnTo>
                    <a:lnTo>
                      <a:pt x="57" y="219"/>
                    </a:lnTo>
                    <a:lnTo>
                      <a:pt x="66" y="162"/>
                    </a:lnTo>
                    <a:lnTo>
                      <a:pt x="16" y="162"/>
                    </a:lnTo>
                    <a:lnTo>
                      <a:pt x="16" y="98"/>
                    </a:lnTo>
                    <a:lnTo>
                      <a:pt x="76" y="98"/>
                    </a:lnTo>
                    <a:lnTo>
                      <a:pt x="90" y="0"/>
                    </a:lnTo>
                    <a:lnTo>
                      <a:pt x="151" y="0"/>
                    </a:lnTo>
                    <a:lnTo>
                      <a:pt x="135" y="98"/>
                    </a:lnTo>
                    <a:lnTo>
                      <a:pt x="187" y="98"/>
                    </a:lnTo>
                    <a:lnTo>
                      <a:pt x="201" y="0"/>
                    </a:lnTo>
                    <a:lnTo>
                      <a:pt x="263" y="0"/>
                    </a:lnTo>
                    <a:lnTo>
                      <a:pt x="246" y="98"/>
                    </a:lnTo>
                    <a:lnTo>
                      <a:pt x="294" y="98"/>
                    </a:lnTo>
                    <a:lnTo>
                      <a:pt x="294" y="162"/>
                    </a:lnTo>
                    <a:lnTo>
                      <a:pt x="237" y="162"/>
                    </a:lnTo>
                    <a:lnTo>
                      <a:pt x="227" y="219"/>
                    </a:lnTo>
                    <a:lnTo>
                      <a:pt x="277" y="219"/>
                    </a:lnTo>
                    <a:lnTo>
                      <a:pt x="277" y="284"/>
                    </a:lnTo>
                    <a:lnTo>
                      <a:pt x="218" y="284"/>
                    </a:lnTo>
                    <a:lnTo>
                      <a:pt x="204" y="386"/>
                    </a:lnTo>
                    <a:lnTo>
                      <a:pt x="142" y="386"/>
                    </a:lnTo>
                    <a:lnTo>
                      <a:pt x="159" y="284"/>
                    </a:lnTo>
                    <a:lnTo>
                      <a:pt x="106" y="284"/>
                    </a:lnTo>
                    <a:lnTo>
                      <a:pt x="92" y="386"/>
                    </a:lnTo>
                    <a:lnTo>
                      <a:pt x="31" y="386"/>
                    </a:lnTo>
                    <a:close/>
                    <a:moveTo>
                      <a:pt x="168" y="219"/>
                    </a:moveTo>
                    <a:lnTo>
                      <a:pt x="177" y="162"/>
                    </a:lnTo>
                    <a:lnTo>
                      <a:pt x="125" y="162"/>
                    </a:lnTo>
                    <a:lnTo>
                      <a:pt x="118" y="219"/>
                    </a:lnTo>
                    <a:lnTo>
                      <a:pt x="168" y="219"/>
                    </a:lnTo>
                    <a:close/>
                  </a:path>
                </a:pathLst>
              </a:custGeom>
              <a:solidFill>
                <a:schemeClr val="tx1">
                  <a:alpha val="11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351" name="Freeform 23"/>
              <p:cNvSpPr>
                <a:spLocks/>
              </p:cNvSpPr>
              <p:nvPr/>
            </p:nvSpPr>
            <p:spPr bwMode="auto">
              <a:xfrm>
                <a:off x="1986889" y="13402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352" name="Freeform 24"/>
              <p:cNvSpPr>
                <a:spLocks/>
              </p:cNvSpPr>
              <p:nvPr/>
            </p:nvSpPr>
            <p:spPr bwMode="auto">
              <a:xfrm>
                <a:off x="2288294" y="13402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353" name="Freeform 17"/>
              <p:cNvSpPr>
                <a:spLocks/>
              </p:cNvSpPr>
              <p:nvPr/>
            </p:nvSpPr>
            <p:spPr bwMode="auto">
              <a:xfrm>
                <a:off x="2589699" y="13402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354" name="Freeform 19"/>
              <p:cNvSpPr>
                <a:spLocks/>
              </p:cNvSpPr>
              <p:nvPr/>
            </p:nvSpPr>
            <p:spPr bwMode="auto">
              <a:xfrm>
                <a:off x="3895345" y="732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355" name="Freeform 7"/>
              <p:cNvSpPr>
                <a:spLocks/>
              </p:cNvSpPr>
              <p:nvPr/>
            </p:nvSpPr>
            <p:spPr bwMode="auto">
              <a:xfrm>
                <a:off x="4192401" y="732690"/>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356" name="Freeform 8"/>
              <p:cNvSpPr>
                <a:spLocks/>
              </p:cNvSpPr>
              <p:nvPr/>
            </p:nvSpPr>
            <p:spPr bwMode="auto">
              <a:xfrm>
                <a:off x="4486160" y="732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357" name="Freeform 13"/>
              <p:cNvSpPr>
                <a:spLocks/>
              </p:cNvSpPr>
              <p:nvPr/>
            </p:nvSpPr>
            <p:spPr bwMode="auto">
              <a:xfrm>
                <a:off x="4776621" y="732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358" name="Freeform 23"/>
              <p:cNvSpPr>
                <a:spLocks/>
              </p:cNvSpPr>
              <p:nvPr/>
            </p:nvSpPr>
            <p:spPr bwMode="auto">
              <a:xfrm>
                <a:off x="5547818" y="7326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359" name="Freeform 24"/>
              <p:cNvSpPr>
                <a:spLocks/>
              </p:cNvSpPr>
              <p:nvPr/>
            </p:nvSpPr>
            <p:spPr bwMode="auto">
              <a:xfrm>
                <a:off x="5844874" y="732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nvGrpSpPr>
              <p:cNvPr id="360" name="Group 740"/>
              <p:cNvGrpSpPr/>
              <p:nvPr/>
            </p:nvGrpSpPr>
            <p:grpSpPr>
              <a:xfrm>
                <a:off x="5073690" y="726888"/>
                <a:ext cx="348521" cy="470651"/>
                <a:chOff x="7011958" y="-48945"/>
                <a:chExt cx="557213" cy="752475"/>
              </a:xfrm>
              <a:solidFill>
                <a:schemeClr val="tx1">
                  <a:alpha val="12000"/>
                </a:schemeClr>
              </a:solidFill>
            </p:grpSpPr>
            <p:sp>
              <p:nvSpPr>
                <p:cNvPr id="423"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424"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sp>
            <p:nvSpPr>
              <p:cNvPr id="361" name="Freeform 18"/>
              <p:cNvSpPr>
                <a:spLocks noEditPoints="1"/>
              </p:cNvSpPr>
              <p:nvPr/>
            </p:nvSpPr>
            <p:spPr bwMode="auto">
              <a:xfrm>
                <a:off x="1380783" y="716206"/>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362" name="Freeform 20"/>
              <p:cNvSpPr>
                <a:spLocks noEditPoints="1"/>
              </p:cNvSpPr>
              <p:nvPr/>
            </p:nvSpPr>
            <p:spPr bwMode="auto">
              <a:xfrm>
                <a:off x="1826193" y="7162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363" name="Freeform 16"/>
              <p:cNvSpPr>
                <a:spLocks noEditPoints="1"/>
              </p:cNvSpPr>
              <p:nvPr/>
            </p:nvSpPr>
            <p:spPr bwMode="auto">
              <a:xfrm>
                <a:off x="3156176" y="716206"/>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364" name="Freeform 5"/>
              <p:cNvSpPr>
                <a:spLocks/>
              </p:cNvSpPr>
              <p:nvPr/>
            </p:nvSpPr>
            <p:spPr bwMode="auto">
              <a:xfrm>
                <a:off x="3601586" y="732691"/>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365" name="Freeform 23"/>
              <p:cNvSpPr>
                <a:spLocks/>
              </p:cNvSpPr>
              <p:nvPr/>
            </p:nvSpPr>
            <p:spPr bwMode="auto">
              <a:xfrm>
                <a:off x="2271603" y="7326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366" name="Freeform 24"/>
              <p:cNvSpPr>
                <a:spLocks/>
              </p:cNvSpPr>
              <p:nvPr/>
            </p:nvSpPr>
            <p:spPr bwMode="auto">
              <a:xfrm>
                <a:off x="2568659" y="732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367" name="Freeform 17"/>
              <p:cNvSpPr>
                <a:spLocks/>
              </p:cNvSpPr>
              <p:nvPr/>
            </p:nvSpPr>
            <p:spPr bwMode="auto">
              <a:xfrm>
                <a:off x="2865715" y="732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368" name="Freeform 20"/>
              <p:cNvSpPr>
                <a:spLocks noEditPoints="1"/>
              </p:cNvSpPr>
              <p:nvPr/>
            </p:nvSpPr>
            <p:spPr bwMode="auto">
              <a:xfrm>
                <a:off x="127000" y="7162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369" name="Freeform 23"/>
              <p:cNvSpPr>
                <a:spLocks/>
              </p:cNvSpPr>
              <p:nvPr/>
            </p:nvSpPr>
            <p:spPr bwMode="auto">
              <a:xfrm>
                <a:off x="496210" y="7326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370" name="Freeform 24"/>
              <p:cNvSpPr>
                <a:spLocks/>
              </p:cNvSpPr>
              <p:nvPr/>
            </p:nvSpPr>
            <p:spPr bwMode="auto">
              <a:xfrm>
                <a:off x="793266" y="732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371" name="Freeform 17"/>
              <p:cNvSpPr>
                <a:spLocks/>
              </p:cNvSpPr>
              <p:nvPr/>
            </p:nvSpPr>
            <p:spPr bwMode="auto">
              <a:xfrm>
                <a:off x="1090322" y="732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372" name="Freeform 18"/>
              <p:cNvSpPr>
                <a:spLocks noEditPoints="1"/>
              </p:cNvSpPr>
              <p:nvPr/>
            </p:nvSpPr>
            <p:spPr bwMode="auto">
              <a:xfrm>
                <a:off x="563570" y="36192"/>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373" name="Freeform 19"/>
              <p:cNvSpPr>
                <a:spLocks/>
              </p:cNvSpPr>
              <p:nvPr/>
            </p:nvSpPr>
            <p:spPr bwMode="auto">
              <a:xfrm>
                <a:off x="1012840" y="526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374" name="Freeform 7"/>
              <p:cNvSpPr>
                <a:spLocks/>
              </p:cNvSpPr>
              <p:nvPr/>
            </p:nvSpPr>
            <p:spPr bwMode="auto">
              <a:xfrm>
                <a:off x="1313756" y="52676"/>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375" name="Freeform 8"/>
              <p:cNvSpPr>
                <a:spLocks/>
              </p:cNvSpPr>
              <p:nvPr/>
            </p:nvSpPr>
            <p:spPr bwMode="auto">
              <a:xfrm>
                <a:off x="1611375" y="526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376" name="Freeform 13"/>
              <p:cNvSpPr>
                <a:spLocks/>
              </p:cNvSpPr>
              <p:nvPr/>
            </p:nvSpPr>
            <p:spPr bwMode="auto">
              <a:xfrm>
                <a:off x="1905696" y="526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377" name="Freeform 23"/>
              <p:cNvSpPr>
                <a:spLocks/>
              </p:cNvSpPr>
              <p:nvPr/>
            </p:nvSpPr>
            <p:spPr bwMode="auto">
              <a:xfrm>
                <a:off x="2684613" y="526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378" name="Freeform 24"/>
              <p:cNvSpPr>
                <a:spLocks/>
              </p:cNvSpPr>
              <p:nvPr/>
            </p:nvSpPr>
            <p:spPr bwMode="auto">
              <a:xfrm>
                <a:off x="2985529" y="526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379" name="Freeform 29"/>
              <p:cNvSpPr>
                <a:spLocks/>
              </p:cNvSpPr>
              <p:nvPr/>
            </p:nvSpPr>
            <p:spPr bwMode="auto">
              <a:xfrm>
                <a:off x="3286445" y="526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380" name="Freeform 17"/>
              <p:cNvSpPr>
                <a:spLocks/>
              </p:cNvSpPr>
              <p:nvPr/>
            </p:nvSpPr>
            <p:spPr bwMode="auto">
              <a:xfrm>
                <a:off x="3587361" y="526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nvGrpSpPr>
              <p:cNvPr id="381" name="Group 740"/>
              <p:cNvGrpSpPr/>
              <p:nvPr/>
            </p:nvGrpSpPr>
            <p:grpSpPr>
              <a:xfrm>
                <a:off x="2206625" y="46874"/>
                <a:ext cx="348521" cy="470651"/>
                <a:chOff x="7011958" y="-48945"/>
                <a:chExt cx="557213" cy="752475"/>
              </a:xfrm>
              <a:solidFill>
                <a:schemeClr val="tx1">
                  <a:alpha val="12000"/>
                </a:schemeClr>
              </a:solidFill>
            </p:grpSpPr>
            <p:sp>
              <p:nvSpPr>
                <p:cNvPr id="421"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422"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grpSp>
            <p:nvGrpSpPr>
              <p:cNvPr id="382" name="Group 746"/>
              <p:cNvGrpSpPr/>
              <p:nvPr/>
            </p:nvGrpSpPr>
            <p:grpSpPr>
              <a:xfrm>
                <a:off x="4623272" y="46874"/>
                <a:ext cx="348521" cy="470651"/>
                <a:chOff x="7011958" y="-48945"/>
                <a:chExt cx="557213" cy="752475"/>
              </a:xfrm>
              <a:solidFill>
                <a:schemeClr val="tx1">
                  <a:alpha val="7000"/>
                </a:schemeClr>
              </a:solidFill>
            </p:grpSpPr>
            <p:sp>
              <p:nvSpPr>
                <p:cNvPr id="419"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420"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sp>
            <p:nvSpPr>
              <p:cNvPr id="383" name="Freeform 19"/>
              <p:cNvSpPr>
                <a:spLocks/>
              </p:cNvSpPr>
              <p:nvPr/>
            </p:nvSpPr>
            <p:spPr bwMode="auto">
              <a:xfrm>
                <a:off x="5101260" y="526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384" name="Freeform 7"/>
              <p:cNvSpPr>
                <a:spLocks/>
              </p:cNvSpPr>
              <p:nvPr/>
            </p:nvSpPr>
            <p:spPr bwMode="auto">
              <a:xfrm>
                <a:off x="5402176" y="52676"/>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385" name="Freeform 8"/>
              <p:cNvSpPr>
                <a:spLocks/>
              </p:cNvSpPr>
              <p:nvPr/>
            </p:nvSpPr>
            <p:spPr bwMode="auto">
              <a:xfrm>
                <a:off x="5699795" y="526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386" name="Freeform 23"/>
              <p:cNvSpPr>
                <a:spLocks/>
              </p:cNvSpPr>
              <p:nvPr/>
            </p:nvSpPr>
            <p:spPr bwMode="auto">
              <a:xfrm>
                <a:off x="6472117" y="526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387" name="Freeform 24"/>
              <p:cNvSpPr>
                <a:spLocks/>
              </p:cNvSpPr>
              <p:nvPr/>
            </p:nvSpPr>
            <p:spPr bwMode="auto">
              <a:xfrm>
                <a:off x="6773033" y="526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388" name="Freeform 17"/>
              <p:cNvSpPr>
                <a:spLocks/>
              </p:cNvSpPr>
              <p:nvPr/>
            </p:nvSpPr>
            <p:spPr bwMode="auto">
              <a:xfrm>
                <a:off x="7073949" y="526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389" name="Freeform 18"/>
              <p:cNvSpPr>
                <a:spLocks noEditPoints="1"/>
              </p:cNvSpPr>
              <p:nvPr/>
            </p:nvSpPr>
            <p:spPr bwMode="auto">
              <a:xfrm>
                <a:off x="7368270" y="36192"/>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390" name="Freeform 20"/>
              <p:cNvSpPr>
                <a:spLocks noEditPoints="1"/>
              </p:cNvSpPr>
              <p:nvPr/>
            </p:nvSpPr>
            <p:spPr bwMode="auto">
              <a:xfrm>
                <a:off x="7817540" y="36192"/>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nvGrpSpPr>
              <p:cNvPr id="391" name="Group 740"/>
              <p:cNvGrpSpPr/>
              <p:nvPr/>
            </p:nvGrpSpPr>
            <p:grpSpPr>
              <a:xfrm>
                <a:off x="5994129" y="46874"/>
                <a:ext cx="348521" cy="470651"/>
                <a:chOff x="7011958" y="-48945"/>
                <a:chExt cx="557213" cy="752475"/>
              </a:xfrm>
              <a:solidFill>
                <a:schemeClr val="tx1">
                  <a:alpha val="12000"/>
                </a:schemeClr>
              </a:solidFill>
            </p:grpSpPr>
            <p:sp>
              <p:nvSpPr>
                <p:cNvPr id="417"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418"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sp>
            <p:nvSpPr>
              <p:cNvPr id="392" name="Freeform 16"/>
              <p:cNvSpPr>
                <a:spLocks noEditPoints="1"/>
              </p:cNvSpPr>
              <p:nvPr/>
            </p:nvSpPr>
            <p:spPr bwMode="auto">
              <a:xfrm>
                <a:off x="9162963" y="36192"/>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393" name="Freeform 16"/>
              <p:cNvSpPr>
                <a:spLocks noEditPoints="1"/>
              </p:cNvSpPr>
              <p:nvPr/>
            </p:nvSpPr>
            <p:spPr bwMode="auto">
              <a:xfrm>
                <a:off x="9909852" y="36192"/>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394" name="Freeform 5"/>
              <p:cNvSpPr>
                <a:spLocks/>
              </p:cNvSpPr>
              <p:nvPr/>
            </p:nvSpPr>
            <p:spPr bwMode="auto">
              <a:xfrm>
                <a:off x="9612233" y="52677"/>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395" name="Freeform 20"/>
              <p:cNvSpPr>
                <a:spLocks noEditPoints="1"/>
              </p:cNvSpPr>
              <p:nvPr/>
            </p:nvSpPr>
            <p:spPr bwMode="auto">
              <a:xfrm>
                <a:off x="10359122" y="36192"/>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nvGrpSpPr>
              <p:cNvPr id="396" name="Group 746"/>
              <p:cNvGrpSpPr/>
              <p:nvPr/>
            </p:nvGrpSpPr>
            <p:grpSpPr>
              <a:xfrm>
                <a:off x="10808405" y="46874"/>
                <a:ext cx="348521" cy="470651"/>
                <a:chOff x="7011958" y="-48945"/>
                <a:chExt cx="557213" cy="752475"/>
              </a:xfrm>
              <a:solidFill>
                <a:schemeClr val="tx1">
                  <a:alpha val="7000"/>
                </a:schemeClr>
              </a:solidFill>
            </p:grpSpPr>
            <p:sp>
              <p:nvSpPr>
                <p:cNvPr id="415"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416"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sp>
            <p:nvSpPr>
              <p:cNvPr id="397" name="Freeform 18"/>
              <p:cNvSpPr>
                <a:spLocks noEditPoints="1"/>
              </p:cNvSpPr>
              <p:nvPr/>
            </p:nvSpPr>
            <p:spPr bwMode="auto">
              <a:xfrm>
                <a:off x="11764749" y="36192"/>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398" name="Freeform 19"/>
              <p:cNvSpPr>
                <a:spLocks/>
              </p:cNvSpPr>
              <p:nvPr/>
            </p:nvSpPr>
            <p:spPr bwMode="auto">
              <a:xfrm>
                <a:off x="12188626" y="526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399" name="Freeform 21"/>
              <p:cNvSpPr>
                <a:spLocks noEditPoints="1"/>
              </p:cNvSpPr>
              <p:nvPr/>
            </p:nvSpPr>
            <p:spPr bwMode="auto">
              <a:xfrm>
                <a:off x="11286393" y="59478"/>
                <a:ext cx="348875" cy="458047"/>
              </a:xfrm>
              <a:custGeom>
                <a:avLst/>
                <a:gdLst>
                  <a:gd name="T0" fmla="*/ 31 w 294"/>
                  <a:gd name="T1" fmla="*/ 386 h 386"/>
                  <a:gd name="T2" fmla="*/ 47 w 294"/>
                  <a:gd name="T3" fmla="*/ 284 h 386"/>
                  <a:gd name="T4" fmla="*/ 0 w 294"/>
                  <a:gd name="T5" fmla="*/ 284 h 386"/>
                  <a:gd name="T6" fmla="*/ 0 w 294"/>
                  <a:gd name="T7" fmla="*/ 219 h 386"/>
                  <a:gd name="T8" fmla="*/ 57 w 294"/>
                  <a:gd name="T9" fmla="*/ 219 h 386"/>
                  <a:gd name="T10" fmla="*/ 66 w 294"/>
                  <a:gd name="T11" fmla="*/ 162 h 386"/>
                  <a:gd name="T12" fmla="*/ 16 w 294"/>
                  <a:gd name="T13" fmla="*/ 162 h 386"/>
                  <a:gd name="T14" fmla="*/ 16 w 294"/>
                  <a:gd name="T15" fmla="*/ 98 h 386"/>
                  <a:gd name="T16" fmla="*/ 76 w 294"/>
                  <a:gd name="T17" fmla="*/ 98 h 386"/>
                  <a:gd name="T18" fmla="*/ 90 w 294"/>
                  <a:gd name="T19" fmla="*/ 0 h 386"/>
                  <a:gd name="T20" fmla="*/ 151 w 294"/>
                  <a:gd name="T21" fmla="*/ 0 h 386"/>
                  <a:gd name="T22" fmla="*/ 135 w 294"/>
                  <a:gd name="T23" fmla="*/ 98 h 386"/>
                  <a:gd name="T24" fmla="*/ 187 w 294"/>
                  <a:gd name="T25" fmla="*/ 98 h 386"/>
                  <a:gd name="T26" fmla="*/ 201 w 294"/>
                  <a:gd name="T27" fmla="*/ 0 h 386"/>
                  <a:gd name="T28" fmla="*/ 263 w 294"/>
                  <a:gd name="T29" fmla="*/ 0 h 386"/>
                  <a:gd name="T30" fmla="*/ 246 w 294"/>
                  <a:gd name="T31" fmla="*/ 98 h 386"/>
                  <a:gd name="T32" fmla="*/ 294 w 294"/>
                  <a:gd name="T33" fmla="*/ 98 h 386"/>
                  <a:gd name="T34" fmla="*/ 294 w 294"/>
                  <a:gd name="T35" fmla="*/ 162 h 386"/>
                  <a:gd name="T36" fmla="*/ 237 w 294"/>
                  <a:gd name="T37" fmla="*/ 162 h 386"/>
                  <a:gd name="T38" fmla="*/ 227 w 294"/>
                  <a:gd name="T39" fmla="*/ 219 h 386"/>
                  <a:gd name="T40" fmla="*/ 277 w 294"/>
                  <a:gd name="T41" fmla="*/ 219 h 386"/>
                  <a:gd name="T42" fmla="*/ 277 w 294"/>
                  <a:gd name="T43" fmla="*/ 284 h 386"/>
                  <a:gd name="T44" fmla="*/ 218 w 294"/>
                  <a:gd name="T45" fmla="*/ 284 h 386"/>
                  <a:gd name="T46" fmla="*/ 204 w 294"/>
                  <a:gd name="T47" fmla="*/ 386 h 386"/>
                  <a:gd name="T48" fmla="*/ 142 w 294"/>
                  <a:gd name="T49" fmla="*/ 386 h 386"/>
                  <a:gd name="T50" fmla="*/ 159 w 294"/>
                  <a:gd name="T51" fmla="*/ 284 h 386"/>
                  <a:gd name="T52" fmla="*/ 106 w 294"/>
                  <a:gd name="T53" fmla="*/ 284 h 386"/>
                  <a:gd name="T54" fmla="*/ 92 w 294"/>
                  <a:gd name="T55" fmla="*/ 386 h 386"/>
                  <a:gd name="T56" fmla="*/ 31 w 294"/>
                  <a:gd name="T57" fmla="*/ 386 h 386"/>
                  <a:gd name="T58" fmla="*/ 168 w 294"/>
                  <a:gd name="T59" fmla="*/ 219 h 386"/>
                  <a:gd name="T60" fmla="*/ 177 w 294"/>
                  <a:gd name="T61" fmla="*/ 162 h 386"/>
                  <a:gd name="T62" fmla="*/ 125 w 294"/>
                  <a:gd name="T63" fmla="*/ 162 h 386"/>
                  <a:gd name="T64" fmla="*/ 118 w 294"/>
                  <a:gd name="T65" fmla="*/ 219 h 386"/>
                  <a:gd name="T66" fmla="*/ 168 w 294"/>
                  <a:gd name="T67" fmla="*/ 219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94" h="386">
                    <a:moveTo>
                      <a:pt x="31" y="386"/>
                    </a:moveTo>
                    <a:lnTo>
                      <a:pt x="47" y="284"/>
                    </a:lnTo>
                    <a:lnTo>
                      <a:pt x="0" y="284"/>
                    </a:lnTo>
                    <a:lnTo>
                      <a:pt x="0" y="219"/>
                    </a:lnTo>
                    <a:lnTo>
                      <a:pt x="57" y="219"/>
                    </a:lnTo>
                    <a:lnTo>
                      <a:pt x="66" y="162"/>
                    </a:lnTo>
                    <a:lnTo>
                      <a:pt x="16" y="162"/>
                    </a:lnTo>
                    <a:lnTo>
                      <a:pt x="16" y="98"/>
                    </a:lnTo>
                    <a:lnTo>
                      <a:pt x="76" y="98"/>
                    </a:lnTo>
                    <a:lnTo>
                      <a:pt x="90" y="0"/>
                    </a:lnTo>
                    <a:lnTo>
                      <a:pt x="151" y="0"/>
                    </a:lnTo>
                    <a:lnTo>
                      <a:pt x="135" y="98"/>
                    </a:lnTo>
                    <a:lnTo>
                      <a:pt x="187" y="98"/>
                    </a:lnTo>
                    <a:lnTo>
                      <a:pt x="201" y="0"/>
                    </a:lnTo>
                    <a:lnTo>
                      <a:pt x="263" y="0"/>
                    </a:lnTo>
                    <a:lnTo>
                      <a:pt x="246" y="98"/>
                    </a:lnTo>
                    <a:lnTo>
                      <a:pt x="294" y="98"/>
                    </a:lnTo>
                    <a:lnTo>
                      <a:pt x="294" y="162"/>
                    </a:lnTo>
                    <a:lnTo>
                      <a:pt x="237" y="162"/>
                    </a:lnTo>
                    <a:lnTo>
                      <a:pt x="227" y="219"/>
                    </a:lnTo>
                    <a:lnTo>
                      <a:pt x="277" y="219"/>
                    </a:lnTo>
                    <a:lnTo>
                      <a:pt x="277" y="284"/>
                    </a:lnTo>
                    <a:lnTo>
                      <a:pt x="218" y="284"/>
                    </a:lnTo>
                    <a:lnTo>
                      <a:pt x="204" y="386"/>
                    </a:lnTo>
                    <a:lnTo>
                      <a:pt x="142" y="386"/>
                    </a:lnTo>
                    <a:lnTo>
                      <a:pt x="159" y="284"/>
                    </a:lnTo>
                    <a:lnTo>
                      <a:pt x="106" y="284"/>
                    </a:lnTo>
                    <a:lnTo>
                      <a:pt x="92" y="386"/>
                    </a:lnTo>
                    <a:lnTo>
                      <a:pt x="31" y="386"/>
                    </a:lnTo>
                    <a:close/>
                    <a:moveTo>
                      <a:pt x="168" y="219"/>
                    </a:moveTo>
                    <a:lnTo>
                      <a:pt x="177" y="162"/>
                    </a:lnTo>
                    <a:lnTo>
                      <a:pt x="125" y="162"/>
                    </a:lnTo>
                    <a:lnTo>
                      <a:pt x="118" y="219"/>
                    </a:lnTo>
                    <a:lnTo>
                      <a:pt x="168" y="219"/>
                    </a:lnTo>
                    <a:close/>
                  </a:path>
                </a:pathLst>
              </a:custGeom>
              <a:solidFill>
                <a:schemeClr val="tx1">
                  <a:alpha val="11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nvGrpSpPr>
              <p:cNvPr id="400" name="Group 781"/>
              <p:cNvGrpSpPr/>
              <p:nvPr/>
            </p:nvGrpSpPr>
            <p:grpSpPr>
              <a:xfrm>
                <a:off x="3881682" y="31417"/>
                <a:ext cx="612096" cy="486108"/>
                <a:chOff x="9258271" y="-45770"/>
                <a:chExt cx="925513" cy="735013"/>
              </a:xfrm>
              <a:solidFill>
                <a:schemeClr val="accent4">
                  <a:lumMod val="20000"/>
                  <a:lumOff val="80000"/>
                  <a:alpha val="38000"/>
                </a:schemeClr>
              </a:solidFill>
            </p:grpSpPr>
            <p:sp>
              <p:nvSpPr>
                <p:cNvPr id="405"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406"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407"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408"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409"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410"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411"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412"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413"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414"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sp>
            <p:nvSpPr>
              <p:cNvPr id="401" name="Freeform 23"/>
              <p:cNvSpPr>
                <a:spLocks/>
              </p:cNvSpPr>
              <p:nvPr/>
            </p:nvSpPr>
            <p:spPr bwMode="auto">
              <a:xfrm>
                <a:off x="8266810" y="526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402" name="Freeform 24"/>
              <p:cNvSpPr>
                <a:spLocks/>
              </p:cNvSpPr>
              <p:nvPr/>
            </p:nvSpPr>
            <p:spPr bwMode="auto">
              <a:xfrm>
                <a:off x="8567726" y="526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403" name="Freeform 17"/>
              <p:cNvSpPr>
                <a:spLocks/>
              </p:cNvSpPr>
              <p:nvPr/>
            </p:nvSpPr>
            <p:spPr bwMode="auto">
              <a:xfrm>
                <a:off x="8868642" y="526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404" name="Freeform 24"/>
              <p:cNvSpPr>
                <a:spLocks/>
              </p:cNvSpPr>
              <p:nvPr/>
            </p:nvSpPr>
            <p:spPr bwMode="auto">
              <a:xfrm>
                <a:off x="216679" y="468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grpSp>
      <p:grpSp>
        <p:nvGrpSpPr>
          <p:cNvPr id="1279" name="Group 2440"/>
          <p:cNvGrpSpPr/>
          <p:nvPr userDrawn="1"/>
        </p:nvGrpSpPr>
        <p:grpSpPr>
          <a:xfrm>
            <a:off x="88900" y="3514725"/>
            <a:ext cx="12348642" cy="3429000"/>
            <a:chOff x="75133" y="63500"/>
            <a:chExt cx="12348642" cy="3429000"/>
          </a:xfrm>
        </p:grpSpPr>
        <p:grpSp>
          <p:nvGrpSpPr>
            <p:cNvPr id="1280" name="Group 1364"/>
            <p:cNvGrpSpPr>
              <a:grpSpLocks noChangeAspect="1"/>
            </p:cNvGrpSpPr>
            <p:nvPr/>
          </p:nvGrpSpPr>
          <p:grpSpPr>
            <a:xfrm>
              <a:off x="75133" y="63500"/>
              <a:ext cx="6198188" cy="3428988"/>
              <a:chOff x="88900" y="16253"/>
              <a:chExt cx="12361342" cy="6838572"/>
            </a:xfrm>
          </p:grpSpPr>
          <p:sp>
            <p:nvSpPr>
              <p:cNvPr id="1918" name="Freeform 5"/>
              <p:cNvSpPr>
                <a:spLocks/>
              </p:cNvSpPr>
              <p:nvPr/>
            </p:nvSpPr>
            <p:spPr bwMode="auto">
              <a:xfrm>
                <a:off x="12010713" y="532070"/>
                <a:ext cx="132640" cy="366707"/>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919" name="Freeform 20"/>
              <p:cNvSpPr>
                <a:spLocks noEditPoints="1"/>
              </p:cNvSpPr>
              <p:nvPr/>
            </p:nvSpPr>
            <p:spPr bwMode="auto">
              <a:xfrm>
                <a:off x="8771670" y="532070"/>
                <a:ext cx="252274" cy="379712"/>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920" name="Freeform 7"/>
              <p:cNvSpPr>
                <a:spLocks/>
              </p:cNvSpPr>
              <p:nvPr/>
            </p:nvSpPr>
            <p:spPr bwMode="auto">
              <a:xfrm>
                <a:off x="9062450" y="532070"/>
                <a:ext cx="132640" cy="36670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921" name="Freeform 8"/>
              <p:cNvSpPr>
                <a:spLocks/>
              </p:cNvSpPr>
              <p:nvPr/>
            </p:nvSpPr>
            <p:spPr bwMode="auto">
              <a:xfrm>
                <a:off x="9309524" y="532070"/>
                <a:ext cx="130038" cy="366708"/>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922" name="Freeform 13"/>
              <p:cNvSpPr>
                <a:spLocks/>
              </p:cNvSpPr>
              <p:nvPr/>
            </p:nvSpPr>
            <p:spPr bwMode="auto">
              <a:xfrm>
                <a:off x="9548793" y="532070"/>
                <a:ext cx="135241" cy="36670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923" name="Freeform 16"/>
              <p:cNvSpPr>
                <a:spLocks noEditPoints="1"/>
              </p:cNvSpPr>
              <p:nvPr/>
            </p:nvSpPr>
            <p:spPr bwMode="auto">
              <a:xfrm>
                <a:off x="9741250" y="519066"/>
                <a:ext cx="252274" cy="379712"/>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924" name="Freeform 23"/>
              <p:cNvSpPr>
                <a:spLocks/>
              </p:cNvSpPr>
              <p:nvPr/>
            </p:nvSpPr>
            <p:spPr bwMode="auto">
              <a:xfrm>
                <a:off x="10063747" y="532070"/>
                <a:ext cx="135241" cy="366708"/>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925" name="Freeform 29"/>
              <p:cNvSpPr>
                <a:spLocks/>
              </p:cNvSpPr>
              <p:nvPr/>
            </p:nvSpPr>
            <p:spPr bwMode="auto">
              <a:xfrm>
                <a:off x="10550089" y="532070"/>
                <a:ext cx="135241" cy="366708"/>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926" name="Freeform 32"/>
              <p:cNvSpPr>
                <a:spLocks noEditPoints="1"/>
              </p:cNvSpPr>
              <p:nvPr/>
            </p:nvSpPr>
            <p:spPr bwMode="auto">
              <a:xfrm>
                <a:off x="10745147" y="519066"/>
                <a:ext cx="249673" cy="379712"/>
              </a:xfrm>
              <a:custGeom>
                <a:avLst/>
                <a:gdLst>
                  <a:gd name="T0" fmla="*/ 34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4 w 69"/>
                  <a:gd name="T15" fmla="*/ 104 h 104"/>
                  <a:gd name="T16" fmla="*/ 35 w 69"/>
                  <a:gd name="T17" fmla="*/ 13 h 104"/>
                  <a:gd name="T18" fmla="*/ 17 w 69"/>
                  <a:gd name="T19" fmla="*/ 53 h 104"/>
                  <a:gd name="T20" fmla="*/ 35 w 69"/>
                  <a:gd name="T21" fmla="*/ 91 h 104"/>
                  <a:gd name="T22" fmla="*/ 53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4"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4" y="100"/>
                      <a:pt x="45" y="104"/>
                      <a:pt x="34" y="104"/>
                    </a:cubicBezTo>
                    <a:close/>
                    <a:moveTo>
                      <a:pt x="35" y="13"/>
                    </a:moveTo>
                    <a:cubicBezTo>
                      <a:pt x="23" y="13"/>
                      <a:pt x="17" y="26"/>
                      <a:pt x="17" y="53"/>
                    </a:cubicBezTo>
                    <a:cubicBezTo>
                      <a:pt x="17" y="78"/>
                      <a:pt x="23" y="91"/>
                      <a:pt x="35" y="91"/>
                    </a:cubicBezTo>
                    <a:cubicBezTo>
                      <a:pt x="47" y="91"/>
                      <a:pt x="53" y="78"/>
                      <a:pt x="53" y="53"/>
                    </a:cubicBezTo>
                    <a:cubicBezTo>
                      <a:pt x="53" y="26"/>
                      <a:pt x="47" y="13"/>
                      <a:pt x="35" y="13"/>
                    </a:cubicBez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927" name="Freeform 17"/>
              <p:cNvSpPr>
                <a:spLocks/>
              </p:cNvSpPr>
              <p:nvPr/>
            </p:nvSpPr>
            <p:spPr bwMode="auto">
              <a:xfrm>
                <a:off x="11044527" y="532070"/>
                <a:ext cx="130038" cy="366708"/>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928" name="Freeform 18"/>
              <p:cNvSpPr>
                <a:spLocks noEditPoints="1"/>
              </p:cNvSpPr>
              <p:nvPr/>
            </p:nvSpPr>
            <p:spPr bwMode="auto">
              <a:xfrm>
                <a:off x="11231782" y="519066"/>
                <a:ext cx="252274" cy="379712"/>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929" name="Freeform 19"/>
              <p:cNvSpPr>
                <a:spLocks/>
              </p:cNvSpPr>
              <p:nvPr/>
            </p:nvSpPr>
            <p:spPr bwMode="auto">
              <a:xfrm>
                <a:off x="11530871" y="532070"/>
                <a:ext cx="135241" cy="36670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930" name="Freeform 20"/>
              <p:cNvSpPr>
                <a:spLocks noEditPoints="1"/>
              </p:cNvSpPr>
              <p:nvPr/>
            </p:nvSpPr>
            <p:spPr bwMode="auto">
              <a:xfrm>
                <a:off x="11720727" y="519066"/>
                <a:ext cx="252274" cy="379712"/>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931" name="Freeform 5"/>
              <p:cNvSpPr>
                <a:spLocks/>
              </p:cNvSpPr>
              <p:nvPr/>
            </p:nvSpPr>
            <p:spPr bwMode="auto">
              <a:xfrm>
                <a:off x="12010713" y="29257"/>
                <a:ext cx="132640" cy="366707"/>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932" name="Freeform 9"/>
              <p:cNvSpPr>
                <a:spLocks noEditPoints="1"/>
              </p:cNvSpPr>
              <p:nvPr/>
            </p:nvSpPr>
            <p:spPr bwMode="auto">
              <a:xfrm>
                <a:off x="12197968" y="24056"/>
                <a:ext cx="252274" cy="379712"/>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7 w 69"/>
                  <a:gd name="T19" fmla="*/ 54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7" y="27"/>
                      <a:pt x="17" y="54"/>
                    </a:cubicBezTo>
                    <a:cubicBezTo>
                      <a:pt x="17" y="79"/>
                      <a:pt x="23" y="91"/>
                      <a:pt x="35" y="91"/>
                    </a:cubicBezTo>
                    <a:cubicBezTo>
                      <a:pt x="46" y="91"/>
                      <a:pt x="52" y="79"/>
                      <a:pt x="52" y="53"/>
                    </a:cubicBezTo>
                    <a:cubicBezTo>
                      <a:pt x="52" y="26"/>
                      <a:pt x="47" y="13"/>
                      <a:pt x="35" y="13"/>
                    </a:cubicBez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933" name="Freeform 20"/>
              <p:cNvSpPr>
                <a:spLocks noEditPoints="1"/>
              </p:cNvSpPr>
              <p:nvPr/>
            </p:nvSpPr>
            <p:spPr bwMode="auto">
              <a:xfrm>
                <a:off x="8771670" y="29257"/>
                <a:ext cx="252274" cy="379712"/>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934" name="Freeform 7"/>
              <p:cNvSpPr>
                <a:spLocks/>
              </p:cNvSpPr>
              <p:nvPr/>
            </p:nvSpPr>
            <p:spPr bwMode="auto">
              <a:xfrm>
                <a:off x="9062450" y="29257"/>
                <a:ext cx="132640" cy="36670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935" name="Freeform 8"/>
              <p:cNvSpPr>
                <a:spLocks/>
              </p:cNvSpPr>
              <p:nvPr/>
            </p:nvSpPr>
            <p:spPr bwMode="auto">
              <a:xfrm>
                <a:off x="9309524" y="29257"/>
                <a:ext cx="130038" cy="366708"/>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936" name="Freeform 13"/>
              <p:cNvSpPr>
                <a:spLocks/>
              </p:cNvSpPr>
              <p:nvPr/>
            </p:nvSpPr>
            <p:spPr bwMode="auto">
              <a:xfrm>
                <a:off x="9548793" y="29257"/>
                <a:ext cx="135241" cy="36670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937" name="Freeform 16"/>
              <p:cNvSpPr>
                <a:spLocks noEditPoints="1"/>
              </p:cNvSpPr>
              <p:nvPr/>
            </p:nvSpPr>
            <p:spPr bwMode="auto">
              <a:xfrm>
                <a:off x="9741250" y="16253"/>
                <a:ext cx="252274" cy="379712"/>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938" name="Freeform 23"/>
              <p:cNvSpPr>
                <a:spLocks/>
              </p:cNvSpPr>
              <p:nvPr/>
            </p:nvSpPr>
            <p:spPr bwMode="auto">
              <a:xfrm>
                <a:off x="10063747" y="29257"/>
                <a:ext cx="135241" cy="366708"/>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939" name="Freeform 24"/>
              <p:cNvSpPr>
                <a:spLocks/>
              </p:cNvSpPr>
              <p:nvPr/>
            </p:nvSpPr>
            <p:spPr bwMode="auto">
              <a:xfrm>
                <a:off x="10310819" y="29257"/>
                <a:ext cx="135241" cy="36670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940" name="Freeform 29"/>
              <p:cNvSpPr>
                <a:spLocks/>
              </p:cNvSpPr>
              <p:nvPr/>
            </p:nvSpPr>
            <p:spPr bwMode="auto">
              <a:xfrm>
                <a:off x="10550089" y="29257"/>
                <a:ext cx="135241" cy="366708"/>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941" name="Freeform 17"/>
              <p:cNvSpPr>
                <a:spLocks/>
              </p:cNvSpPr>
              <p:nvPr/>
            </p:nvSpPr>
            <p:spPr bwMode="auto">
              <a:xfrm>
                <a:off x="11044527" y="29257"/>
                <a:ext cx="130038" cy="366708"/>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942" name="Freeform 18"/>
              <p:cNvSpPr>
                <a:spLocks noEditPoints="1"/>
              </p:cNvSpPr>
              <p:nvPr/>
            </p:nvSpPr>
            <p:spPr bwMode="auto">
              <a:xfrm>
                <a:off x="11231782" y="16253"/>
                <a:ext cx="252274" cy="379712"/>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943" name="Freeform 19"/>
              <p:cNvSpPr>
                <a:spLocks/>
              </p:cNvSpPr>
              <p:nvPr/>
            </p:nvSpPr>
            <p:spPr bwMode="auto">
              <a:xfrm>
                <a:off x="11530871" y="29257"/>
                <a:ext cx="135241" cy="36670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944" name="Freeform 20"/>
              <p:cNvSpPr>
                <a:spLocks noEditPoints="1"/>
              </p:cNvSpPr>
              <p:nvPr/>
            </p:nvSpPr>
            <p:spPr bwMode="auto">
              <a:xfrm>
                <a:off x="11720727" y="16253"/>
                <a:ext cx="252274" cy="379712"/>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945" name="Freeform 20"/>
              <p:cNvSpPr>
                <a:spLocks noEditPoints="1"/>
              </p:cNvSpPr>
              <p:nvPr/>
            </p:nvSpPr>
            <p:spPr bwMode="auto">
              <a:xfrm>
                <a:off x="10265382" y="519066"/>
                <a:ext cx="252274" cy="379712"/>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946" name="Freeform 5"/>
              <p:cNvSpPr>
                <a:spLocks/>
              </p:cNvSpPr>
              <p:nvPr/>
            </p:nvSpPr>
            <p:spPr bwMode="auto">
              <a:xfrm>
                <a:off x="12256837" y="532070"/>
                <a:ext cx="132640" cy="366707"/>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947" name="Freeform 29"/>
              <p:cNvSpPr>
                <a:spLocks/>
              </p:cNvSpPr>
              <p:nvPr/>
            </p:nvSpPr>
            <p:spPr bwMode="auto">
              <a:xfrm>
                <a:off x="10797309" y="29257"/>
                <a:ext cx="135241" cy="366708"/>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948" name="Freeform 18"/>
              <p:cNvSpPr>
                <a:spLocks noEditPoints="1"/>
              </p:cNvSpPr>
              <p:nvPr/>
            </p:nvSpPr>
            <p:spPr bwMode="auto">
              <a:xfrm>
                <a:off x="500070" y="6373492"/>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949" name="Freeform 19"/>
              <p:cNvSpPr>
                <a:spLocks/>
              </p:cNvSpPr>
              <p:nvPr/>
            </p:nvSpPr>
            <p:spPr bwMode="auto">
              <a:xfrm>
                <a:off x="949340" y="63899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950" name="Freeform 7"/>
              <p:cNvSpPr>
                <a:spLocks/>
              </p:cNvSpPr>
              <p:nvPr/>
            </p:nvSpPr>
            <p:spPr bwMode="auto">
              <a:xfrm>
                <a:off x="1250256" y="6389976"/>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951" name="Freeform 8"/>
              <p:cNvSpPr>
                <a:spLocks/>
              </p:cNvSpPr>
              <p:nvPr/>
            </p:nvSpPr>
            <p:spPr bwMode="auto">
              <a:xfrm>
                <a:off x="1547875" y="63899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952" name="Freeform 13"/>
              <p:cNvSpPr>
                <a:spLocks/>
              </p:cNvSpPr>
              <p:nvPr/>
            </p:nvSpPr>
            <p:spPr bwMode="auto">
              <a:xfrm>
                <a:off x="1842196" y="63899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953" name="Freeform 23"/>
              <p:cNvSpPr>
                <a:spLocks/>
              </p:cNvSpPr>
              <p:nvPr/>
            </p:nvSpPr>
            <p:spPr bwMode="auto">
              <a:xfrm>
                <a:off x="2621113" y="63899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954" name="Freeform 24"/>
              <p:cNvSpPr>
                <a:spLocks/>
              </p:cNvSpPr>
              <p:nvPr/>
            </p:nvSpPr>
            <p:spPr bwMode="auto">
              <a:xfrm>
                <a:off x="2922029" y="63899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955" name="Freeform 29"/>
              <p:cNvSpPr>
                <a:spLocks/>
              </p:cNvSpPr>
              <p:nvPr/>
            </p:nvSpPr>
            <p:spPr bwMode="auto">
              <a:xfrm>
                <a:off x="3222945" y="63899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956" name="Freeform 17"/>
              <p:cNvSpPr>
                <a:spLocks/>
              </p:cNvSpPr>
              <p:nvPr/>
            </p:nvSpPr>
            <p:spPr bwMode="auto">
              <a:xfrm>
                <a:off x="3523861" y="63899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nvGrpSpPr>
              <p:cNvPr id="1957" name="Group 740"/>
              <p:cNvGrpSpPr/>
              <p:nvPr/>
            </p:nvGrpSpPr>
            <p:grpSpPr>
              <a:xfrm>
                <a:off x="2143125" y="6384174"/>
                <a:ext cx="348521" cy="470651"/>
                <a:chOff x="7011958" y="-48945"/>
                <a:chExt cx="557213" cy="752475"/>
              </a:xfrm>
              <a:solidFill>
                <a:schemeClr val="tx1">
                  <a:alpha val="12000"/>
                </a:schemeClr>
              </a:solidFill>
            </p:grpSpPr>
            <p:sp>
              <p:nvSpPr>
                <p:cNvPr id="2552"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553"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grpSp>
            <p:nvGrpSpPr>
              <p:cNvPr id="1958" name="Group 746"/>
              <p:cNvGrpSpPr/>
              <p:nvPr/>
            </p:nvGrpSpPr>
            <p:grpSpPr>
              <a:xfrm>
                <a:off x="4559772" y="6384174"/>
                <a:ext cx="348521" cy="470651"/>
                <a:chOff x="7011958" y="-48945"/>
                <a:chExt cx="557213" cy="752475"/>
              </a:xfrm>
              <a:solidFill>
                <a:schemeClr val="tx1">
                  <a:alpha val="7000"/>
                </a:schemeClr>
              </a:solidFill>
            </p:grpSpPr>
            <p:sp>
              <p:nvSpPr>
                <p:cNvPr id="2550"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551"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sp>
            <p:nvSpPr>
              <p:cNvPr id="1959" name="Freeform 19"/>
              <p:cNvSpPr>
                <a:spLocks/>
              </p:cNvSpPr>
              <p:nvPr/>
            </p:nvSpPr>
            <p:spPr bwMode="auto">
              <a:xfrm>
                <a:off x="5037760" y="63899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960" name="Freeform 7"/>
              <p:cNvSpPr>
                <a:spLocks/>
              </p:cNvSpPr>
              <p:nvPr/>
            </p:nvSpPr>
            <p:spPr bwMode="auto">
              <a:xfrm>
                <a:off x="5338676" y="6389976"/>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961" name="Freeform 8"/>
              <p:cNvSpPr>
                <a:spLocks/>
              </p:cNvSpPr>
              <p:nvPr/>
            </p:nvSpPr>
            <p:spPr bwMode="auto">
              <a:xfrm>
                <a:off x="5636295" y="63899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962" name="Freeform 23"/>
              <p:cNvSpPr>
                <a:spLocks/>
              </p:cNvSpPr>
              <p:nvPr/>
            </p:nvSpPr>
            <p:spPr bwMode="auto">
              <a:xfrm>
                <a:off x="6408617" y="63899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963" name="Freeform 24"/>
              <p:cNvSpPr>
                <a:spLocks/>
              </p:cNvSpPr>
              <p:nvPr/>
            </p:nvSpPr>
            <p:spPr bwMode="auto">
              <a:xfrm>
                <a:off x="6709533" y="63899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964" name="Freeform 17"/>
              <p:cNvSpPr>
                <a:spLocks/>
              </p:cNvSpPr>
              <p:nvPr/>
            </p:nvSpPr>
            <p:spPr bwMode="auto">
              <a:xfrm>
                <a:off x="7010449" y="63899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965" name="Freeform 18"/>
              <p:cNvSpPr>
                <a:spLocks noEditPoints="1"/>
              </p:cNvSpPr>
              <p:nvPr/>
            </p:nvSpPr>
            <p:spPr bwMode="auto">
              <a:xfrm>
                <a:off x="7304770" y="6373492"/>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966" name="Freeform 20"/>
              <p:cNvSpPr>
                <a:spLocks noEditPoints="1"/>
              </p:cNvSpPr>
              <p:nvPr/>
            </p:nvSpPr>
            <p:spPr bwMode="auto">
              <a:xfrm>
                <a:off x="7754040" y="6373492"/>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nvGrpSpPr>
              <p:cNvPr id="1967" name="Group 740"/>
              <p:cNvGrpSpPr/>
              <p:nvPr/>
            </p:nvGrpSpPr>
            <p:grpSpPr>
              <a:xfrm>
                <a:off x="5930629" y="6384174"/>
                <a:ext cx="348521" cy="470651"/>
                <a:chOff x="7011958" y="-48945"/>
                <a:chExt cx="557213" cy="752475"/>
              </a:xfrm>
              <a:solidFill>
                <a:schemeClr val="tx1">
                  <a:alpha val="12000"/>
                </a:schemeClr>
              </a:solidFill>
            </p:grpSpPr>
            <p:sp>
              <p:nvSpPr>
                <p:cNvPr id="2548"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549"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sp>
            <p:nvSpPr>
              <p:cNvPr id="1968" name="Freeform 16"/>
              <p:cNvSpPr>
                <a:spLocks noEditPoints="1"/>
              </p:cNvSpPr>
              <p:nvPr/>
            </p:nvSpPr>
            <p:spPr bwMode="auto">
              <a:xfrm>
                <a:off x="9099463" y="6373492"/>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969" name="Freeform 16"/>
              <p:cNvSpPr>
                <a:spLocks noEditPoints="1"/>
              </p:cNvSpPr>
              <p:nvPr/>
            </p:nvSpPr>
            <p:spPr bwMode="auto">
              <a:xfrm>
                <a:off x="9846352" y="6373492"/>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970" name="Freeform 5"/>
              <p:cNvSpPr>
                <a:spLocks/>
              </p:cNvSpPr>
              <p:nvPr/>
            </p:nvSpPr>
            <p:spPr bwMode="auto">
              <a:xfrm>
                <a:off x="9548733" y="6389977"/>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971" name="Freeform 20"/>
              <p:cNvSpPr>
                <a:spLocks noEditPoints="1"/>
              </p:cNvSpPr>
              <p:nvPr/>
            </p:nvSpPr>
            <p:spPr bwMode="auto">
              <a:xfrm>
                <a:off x="10295622" y="6373492"/>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nvGrpSpPr>
              <p:cNvPr id="1972" name="Group 746"/>
              <p:cNvGrpSpPr/>
              <p:nvPr/>
            </p:nvGrpSpPr>
            <p:grpSpPr>
              <a:xfrm>
                <a:off x="10744905" y="6384174"/>
                <a:ext cx="348521" cy="470651"/>
                <a:chOff x="7011958" y="-48945"/>
                <a:chExt cx="557213" cy="752475"/>
              </a:xfrm>
              <a:solidFill>
                <a:schemeClr val="tx1">
                  <a:alpha val="7000"/>
                </a:schemeClr>
              </a:solidFill>
            </p:grpSpPr>
            <p:sp>
              <p:nvSpPr>
                <p:cNvPr id="2546"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547"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sp>
            <p:nvSpPr>
              <p:cNvPr id="1973" name="Freeform 18"/>
              <p:cNvSpPr>
                <a:spLocks noEditPoints="1"/>
              </p:cNvSpPr>
              <p:nvPr/>
            </p:nvSpPr>
            <p:spPr bwMode="auto">
              <a:xfrm>
                <a:off x="11701249" y="6373492"/>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974" name="Freeform 19"/>
              <p:cNvSpPr>
                <a:spLocks/>
              </p:cNvSpPr>
              <p:nvPr/>
            </p:nvSpPr>
            <p:spPr bwMode="auto">
              <a:xfrm>
                <a:off x="12150526" y="63899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nvGrpSpPr>
              <p:cNvPr id="1975" name="Group 781"/>
              <p:cNvGrpSpPr/>
              <p:nvPr/>
            </p:nvGrpSpPr>
            <p:grpSpPr>
              <a:xfrm>
                <a:off x="520986" y="5766031"/>
                <a:ext cx="612096" cy="486108"/>
                <a:chOff x="9258271" y="-45770"/>
                <a:chExt cx="925513" cy="735013"/>
              </a:xfrm>
              <a:solidFill>
                <a:schemeClr val="bg2">
                  <a:alpha val="38000"/>
                </a:schemeClr>
              </a:solidFill>
            </p:grpSpPr>
            <p:sp>
              <p:nvSpPr>
                <p:cNvPr id="2536"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537"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538"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539"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540"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541"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542"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543"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544"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545"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sp>
            <p:nvSpPr>
              <p:cNvPr id="1976" name="Freeform 21"/>
              <p:cNvSpPr>
                <a:spLocks noEditPoints="1"/>
              </p:cNvSpPr>
              <p:nvPr/>
            </p:nvSpPr>
            <p:spPr bwMode="auto">
              <a:xfrm>
                <a:off x="11222893" y="6396778"/>
                <a:ext cx="348875" cy="458047"/>
              </a:xfrm>
              <a:custGeom>
                <a:avLst/>
                <a:gdLst>
                  <a:gd name="T0" fmla="*/ 31 w 294"/>
                  <a:gd name="T1" fmla="*/ 386 h 386"/>
                  <a:gd name="T2" fmla="*/ 47 w 294"/>
                  <a:gd name="T3" fmla="*/ 284 h 386"/>
                  <a:gd name="T4" fmla="*/ 0 w 294"/>
                  <a:gd name="T5" fmla="*/ 284 h 386"/>
                  <a:gd name="T6" fmla="*/ 0 w 294"/>
                  <a:gd name="T7" fmla="*/ 219 h 386"/>
                  <a:gd name="T8" fmla="*/ 57 w 294"/>
                  <a:gd name="T9" fmla="*/ 219 h 386"/>
                  <a:gd name="T10" fmla="*/ 66 w 294"/>
                  <a:gd name="T11" fmla="*/ 162 h 386"/>
                  <a:gd name="T12" fmla="*/ 16 w 294"/>
                  <a:gd name="T13" fmla="*/ 162 h 386"/>
                  <a:gd name="T14" fmla="*/ 16 w 294"/>
                  <a:gd name="T15" fmla="*/ 98 h 386"/>
                  <a:gd name="T16" fmla="*/ 76 w 294"/>
                  <a:gd name="T17" fmla="*/ 98 h 386"/>
                  <a:gd name="T18" fmla="*/ 90 w 294"/>
                  <a:gd name="T19" fmla="*/ 0 h 386"/>
                  <a:gd name="T20" fmla="*/ 151 w 294"/>
                  <a:gd name="T21" fmla="*/ 0 h 386"/>
                  <a:gd name="T22" fmla="*/ 135 w 294"/>
                  <a:gd name="T23" fmla="*/ 98 h 386"/>
                  <a:gd name="T24" fmla="*/ 187 w 294"/>
                  <a:gd name="T25" fmla="*/ 98 h 386"/>
                  <a:gd name="T26" fmla="*/ 201 w 294"/>
                  <a:gd name="T27" fmla="*/ 0 h 386"/>
                  <a:gd name="T28" fmla="*/ 263 w 294"/>
                  <a:gd name="T29" fmla="*/ 0 h 386"/>
                  <a:gd name="T30" fmla="*/ 246 w 294"/>
                  <a:gd name="T31" fmla="*/ 98 h 386"/>
                  <a:gd name="T32" fmla="*/ 294 w 294"/>
                  <a:gd name="T33" fmla="*/ 98 h 386"/>
                  <a:gd name="T34" fmla="*/ 294 w 294"/>
                  <a:gd name="T35" fmla="*/ 162 h 386"/>
                  <a:gd name="T36" fmla="*/ 237 w 294"/>
                  <a:gd name="T37" fmla="*/ 162 h 386"/>
                  <a:gd name="T38" fmla="*/ 227 w 294"/>
                  <a:gd name="T39" fmla="*/ 219 h 386"/>
                  <a:gd name="T40" fmla="*/ 277 w 294"/>
                  <a:gd name="T41" fmla="*/ 219 h 386"/>
                  <a:gd name="T42" fmla="*/ 277 w 294"/>
                  <a:gd name="T43" fmla="*/ 284 h 386"/>
                  <a:gd name="T44" fmla="*/ 218 w 294"/>
                  <a:gd name="T45" fmla="*/ 284 h 386"/>
                  <a:gd name="T46" fmla="*/ 204 w 294"/>
                  <a:gd name="T47" fmla="*/ 386 h 386"/>
                  <a:gd name="T48" fmla="*/ 142 w 294"/>
                  <a:gd name="T49" fmla="*/ 386 h 386"/>
                  <a:gd name="T50" fmla="*/ 159 w 294"/>
                  <a:gd name="T51" fmla="*/ 284 h 386"/>
                  <a:gd name="T52" fmla="*/ 106 w 294"/>
                  <a:gd name="T53" fmla="*/ 284 h 386"/>
                  <a:gd name="T54" fmla="*/ 92 w 294"/>
                  <a:gd name="T55" fmla="*/ 386 h 386"/>
                  <a:gd name="T56" fmla="*/ 31 w 294"/>
                  <a:gd name="T57" fmla="*/ 386 h 386"/>
                  <a:gd name="T58" fmla="*/ 168 w 294"/>
                  <a:gd name="T59" fmla="*/ 219 h 386"/>
                  <a:gd name="T60" fmla="*/ 177 w 294"/>
                  <a:gd name="T61" fmla="*/ 162 h 386"/>
                  <a:gd name="T62" fmla="*/ 125 w 294"/>
                  <a:gd name="T63" fmla="*/ 162 h 386"/>
                  <a:gd name="T64" fmla="*/ 118 w 294"/>
                  <a:gd name="T65" fmla="*/ 219 h 386"/>
                  <a:gd name="T66" fmla="*/ 168 w 294"/>
                  <a:gd name="T67" fmla="*/ 219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94" h="386">
                    <a:moveTo>
                      <a:pt x="31" y="386"/>
                    </a:moveTo>
                    <a:lnTo>
                      <a:pt x="47" y="284"/>
                    </a:lnTo>
                    <a:lnTo>
                      <a:pt x="0" y="284"/>
                    </a:lnTo>
                    <a:lnTo>
                      <a:pt x="0" y="219"/>
                    </a:lnTo>
                    <a:lnTo>
                      <a:pt x="57" y="219"/>
                    </a:lnTo>
                    <a:lnTo>
                      <a:pt x="66" y="162"/>
                    </a:lnTo>
                    <a:lnTo>
                      <a:pt x="16" y="162"/>
                    </a:lnTo>
                    <a:lnTo>
                      <a:pt x="16" y="98"/>
                    </a:lnTo>
                    <a:lnTo>
                      <a:pt x="76" y="98"/>
                    </a:lnTo>
                    <a:lnTo>
                      <a:pt x="90" y="0"/>
                    </a:lnTo>
                    <a:lnTo>
                      <a:pt x="151" y="0"/>
                    </a:lnTo>
                    <a:lnTo>
                      <a:pt x="135" y="98"/>
                    </a:lnTo>
                    <a:lnTo>
                      <a:pt x="187" y="98"/>
                    </a:lnTo>
                    <a:lnTo>
                      <a:pt x="201" y="0"/>
                    </a:lnTo>
                    <a:lnTo>
                      <a:pt x="263" y="0"/>
                    </a:lnTo>
                    <a:lnTo>
                      <a:pt x="246" y="98"/>
                    </a:lnTo>
                    <a:lnTo>
                      <a:pt x="294" y="98"/>
                    </a:lnTo>
                    <a:lnTo>
                      <a:pt x="294" y="162"/>
                    </a:lnTo>
                    <a:lnTo>
                      <a:pt x="237" y="162"/>
                    </a:lnTo>
                    <a:lnTo>
                      <a:pt x="227" y="219"/>
                    </a:lnTo>
                    <a:lnTo>
                      <a:pt x="277" y="219"/>
                    </a:lnTo>
                    <a:lnTo>
                      <a:pt x="277" y="284"/>
                    </a:lnTo>
                    <a:lnTo>
                      <a:pt x="218" y="284"/>
                    </a:lnTo>
                    <a:lnTo>
                      <a:pt x="204" y="386"/>
                    </a:lnTo>
                    <a:lnTo>
                      <a:pt x="142" y="386"/>
                    </a:lnTo>
                    <a:lnTo>
                      <a:pt x="159" y="284"/>
                    </a:lnTo>
                    <a:lnTo>
                      <a:pt x="106" y="284"/>
                    </a:lnTo>
                    <a:lnTo>
                      <a:pt x="92" y="386"/>
                    </a:lnTo>
                    <a:lnTo>
                      <a:pt x="31" y="386"/>
                    </a:lnTo>
                    <a:close/>
                    <a:moveTo>
                      <a:pt x="168" y="219"/>
                    </a:moveTo>
                    <a:lnTo>
                      <a:pt x="177" y="162"/>
                    </a:lnTo>
                    <a:lnTo>
                      <a:pt x="125" y="162"/>
                    </a:lnTo>
                    <a:lnTo>
                      <a:pt x="118" y="219"/>
                    </a:lnTo>
                    <a:lnTo>
                      <a:pt x="168" y="219"/>
                    </a:lnTo>
                    <a:close/>
                  </a:path>
                </a:pathLst>
              </a:custGeom>
              <a:solidFill>
                <a:schemeClr val="tx1">
                  <a:alpha val="11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nvGrpSpPr>
              <p:cNvPr id="1977" name="Group 781"/>
              <p:cNvGrpSpPr/>
              <p:nvPr/>
            </p:nvGrpSpPr>
            <p:grpSpPr>
              <a:xfrm>
                <a:off x="3818182" y="6368717"/>
                <a:ext cx="612096" cy="486108"/>
                <a:chOff x="9258271" y="-45770"/>
                <a:chExt cx="925513" cy="735013"/>
              </a:xfrm>
              <a:solidFill>
                <a:schemeClr val="accent4">
                  <a:lumMod val="20000"/>
                  <a:lumOff val="80000"/>
                  <a:alpha val="38000"/>
                </a:schemeClr>
              </a:solidFill>
            </p:grpSpPr>
            <p:sp>
              <p:nvSpPr>
                <p:cNvPr id="2526"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527"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528"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529"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530"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531"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532"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533"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534"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535"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sp>
            <p:nvSpPr>
              <p:cNvPr id="1978" name="Freeform 23"/>
              <p:cNvSpPr>
                <a:spLocks/>
              </p:cNvSpPr>
              <p:nvPr/>
            </p:nvSpPr>
            <p:spPr bwMode="auto">
              <a:xfrm>
                <a:off x="8203310" y="63899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979" name="Freeform 24"/>
              <p:cNvSpPr>
                <a:spLocks/>
              </p:cNvSpPr>
              <p:nvPr/>
            </p:nvSpPr>
            <p:spPr bwMode="auto">
              <a:xfrm>
                <a:off x="8504226" y="63899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980" name="Freeform 17"/>
              <p:cNvSpPr>
                <a:spLocks/>
              </p:cNvSpPr>
              <p:nvPr/>
            </p:nvSpPr>
            <p:spPr bwMode="auto">
              <a:xfrm>
                <a:off x="8805142" y="63899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981" name="Freeform 19"/>
              <p:cNvSpPr>
                <a:spLocks/>
              </p:cNvSpPr>
              <p:nvPr/>
            </p:nvSpPr>
            <p:spPr bwMode="auto">
              <a:xfrm>
                <a:off x="10133916" y="57872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982" name="Freeform 7"/>
              <p:cNvSpPr>
                <a:spLocks/>
              </p:cNvSpPr>
              <p:nvPr/>
            </p:nvSpPr>
            <p:spPr bwMode="auto">
              <a:xfrm>
                <a:off x="10430348" y="5787290"/>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983" name="Freeform 8"/>
              <p:cNvSpPr>
                <a:spLocks/>
              </p:cNvSpPr>
              <p:nvPr/>
            </p:nvSpPr>
            <p:spPr bwMode="auto">
              <a:xfrm>
                <a:off x="10723483" y="57872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984" name="Freeform 13"/>
              <p:cNvSpPr>
                <a:spLocks/>
              </p:cNvSpPr>
              <p:nvPr/>
            </p:nvSpPr>
            <p:spPr bwMode="auto">
              <a:xfrm>
                <a:off x="11013320" y="57872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985" name="Freeform 23"/>
              <p:cNvSpPr>
                <a:spLocks/>
              </p:cNvSpPr>
              <p:nvPr/>
            </p:nvSpPr>
            <p:spPr bwMode="auto">
              <a:xfrm>
                <a:off x="11783269" y="57872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986" name="Freeform 24"/>
              <p:cNvSpPr>
                <a:spLocks/>
              </p:cNvSpPr>
              <p:nvPr/>
            </p:nvSpPr>
            <p:spPr bwMode="auto">
              <a:xfrm>
                <a:off x="12079706" y="57872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nvGrpSpPr>
              <p:cNvPr id="1987" name="Group 740"/>
              <p:cNvGrpSpPr/>
              <p:nvPr/>
            </p:nvGrpSpPr>
            <p:grpSpPr>
              <a:xfrm>
                <a:off x="11309765" y="5781488"/>
                <a:ext cx="348521" cy="470651"/>
                <a:chOff x="7011958" y="-48945"/>
                <a:chExt cx="557213" cy="752475"/>
              </a:xfrm>
              <a:solidFill>
                <a:schemeClr val="tx1">
                  <a:alpha val="12000"/>
                </a:schemeClr>
              </a:solidFill>
            </p:grpSpPr>
            <p:sp>
              <p:nvSpPr>
                <p:cNvPr id="2524"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525"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sp>
            <p:nvSpPr>
              <p:cNvPr id="1988" name="Freeform 18"/>
              <p:cNvSpPr>
                <a:spLocks noEditPoints="1"/>
              </p:cNvSpPr>
              <p:nvPr/>
            </p:nvSpPr>
            <p:spPr bwMode="auto">
              <a:xfrm>
                <a:off x="7623722" y="5770806"/>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989" name="Freeform 20"/>
              <p:cNvSpPr>
                <a:spLocks noEditPoints="1"/>
              </p:cNvSpPr>
              <p:nvPr/>
            </p:nvSpPr>
            <p:spPr bwMode="auto">
              <a:xfrm>
                <a:off x="8068508" y="57708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990" name="Freeform 16"/>
              <p:cNvSpPr>
                <a:spLocks noEditPoints="1"/>
              </p:cNvSpPr>
              <p:nvPr/>
            </p:nvSpPr>
            <p:spPr bwMode="auto">
              <a:xfrm>
                <a:off x="9395995" y="5770806"/>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991" name="Freeform 5"/>
              <p:cNvSpPr>
                <a:spLocks/>
              </p:cNvSpPr>
              <p:nvPr/>
            </p:nvSpPr>
            <p:spPr bwMode="auto">
              <a:xfrm>
                <a:off x="9840781" y="5787291"/>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992" name="Freeform 23"/>
              <p:cNvSpPr>
                <a:spLocks/>
              </p:cNvSpPr>
              <p:nvPr/>
            </p:nvSpPr>
            <p:spPr bwMode="auto">
              <a:xfrm>
                <a:off x="8513294" y="57872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993" name="Freeform 24"/>
              <p:cNvSpPr>
                <a:spLocks/>
              </p:cNvSpPr>
              <p:nvPr/>
            </p:nvSpPr>
            <p:spPr bwMode="auto">
              <a:xfrm>
                <a:off x="8809726" y="57872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994" name="Freeform 17"/>
              <p:cNvSpPr>
                <a:spLocks/>
              </p:cNvSpPr>
              <p:nvPr/>
            </p:nvSpPr>
            <p:spPr bwMode="auto">
              <a:xfrm>
                <a:off x="9106158" y="57872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995" name="Freeform 24"/>
              <p:cNvSpPr>
                <a:spLocks/>
              </p:cNvSpPr>
              <p:nvPr/>
            </p:nvSpPr>
            <p:spPr bwMode="auto">
              <a:xfrm>
                <a:off x="1232679" y="57872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996" name="Freeform 29"/>
              <p:cNvSpPr>
                <a:spLocks/>
              </p:cNvSpPr>
              <p:nvPr/>
            </p:nvSpPr>
            <p:spPr bwMode="auto">
              <a:xfrm>
                <a:off x="1529111" y="57872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997" name="Freeform 17"/>
              <p:cNvSpPr>
                <a:spLocks/>
              </p:cNvSpPr>
              <p:nvPr/>
            </p:nvSpPr>
            <p:spPr bwMode="auto">
              <a:xfrm>
                <a:off x="1825543" y="57872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nvGrpSpPr>
              <p:cNvPr id="1998" name="Group 746"/>
              <p:cNvGrpSpPr/>
              <p:nvPr/>
            </p:nvGrpSpPr>
            <p:grpSpPr>
              <a:xfrm>
                <a:off x="2852486" y="5781488"/>
                <a:ext cx="348521" cy="470651"/>
                <a:chOff x="7011958" y="-48945"/>
                <a:chExt cx="557213" cy="752475"/>
              </a:xfrm>
              <a:solidFill>
                <a:schemeClr val="tx1">
                  <a:alpha val="7000"/>
                </a:schemeClr>
              </a:solidFill>
            </p:grpSpPr>
            <p:sp>
              <p:nvSpPr>
                <p:cNvPr id="2522"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523"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sp>
            <p:nvSpPr>
              <p:cNvPr id="1999" name="Freeform 19"/>
              <p:cNvSpPr>
                <a:spLocks/>
              </p:cNvSpPr>
              <p:nvPr/>
            </p:nvSpPr>
            <p:spPr bwMode="auto">
              <a:xfrm>
                <a:off x="3325990" y="57872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000" name="Freeform 7"/>
              <p:cNvSpPr>
                <a:spLocks/>
              </p:cNvSpPr>
              <p:nvPr/>
            </p:nvSpPr>
            <p:spPr bwMode="auto">
              <a:xfrm>
                <a:off x="3622422" y="5787290"/>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001" name="Freeform 8"/>
              <p:cNvSpPr>
                <a:spLocks/>
              </p:cNvSpPr>
              <p:nvPr/>
            </p:nvSpPr>
            <p:spPr bwMode="auto">
              <a:xfrm>
                <a:off x="3915557" y="57872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nvGrpSpPr>
              <p:cNvPr id="2002" name="Group 781"/>
              <p:cNvGrpSpPr/>
              <p:nvPr/>
            </p:nvGrpSpPr>
            <p:grpSpPr>
              <a:xfrm>
                <a:off x="2115380" y="5766031"/>
                <a:ext cx="612096" cy="486108"/>
                <a:chOff x="9258271" y="-45770"/>
                <a:chExt cx="925513" cy="735013"/>
              </a:xfrm>
              <a:solidFill>
                <a:schemeClr val="accent4">
                  <a:lumMod val="20000"/>
                  <a:lumOff val="80000"/>
                  <a:alpha val="38000"/>
                </a:schemeClr>
              </a:solidFill>
            </p:grpSpPr>
            <p:sp>
              <p:nvSpPr>
                <p:cNvPr id="2512"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513"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514"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515"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516"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517"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518"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519"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520"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521"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sp>
            <p:nvSpPr>
              <p:cNvPr id="2003" name="Freeform 8"/>
              <p:cNvSpPr>
                <a:spLocks/>
              </p:cNvSpPr>
              <p:nvPr/>
            </p:nvSpPr>
            <p:spPr bwMode="auto">
              <a:xfrm>
                <a:off x="4205394" y="57872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004" name="Freeform 23"/>
              <p:cNvSpPr>
                <a:spLocks/>
              </p:cNvSpPr>
              <p:nvPr/>
            </p:nvSpPr>
            <p:spPr bwMode="auto">
              <a:xfrm>
                <a:off x="4968748" y="57872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005" name="Freeform 24"/>
              <p:cNvSpPr>
                <a:spLocks/>
              </p:cNvSpPr>
              <p:nvPr/>
            </p:nvSpPr>
            <p:spPr bwMode="auto">
              <a:xfrm>
                <a:off x="5265180" y="57872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006" name="Freeform 17"/>
              <p:cNvSpPr>
                <a:spLocks/>
              </p:cNvSpPr>
              <p:nvPr/>
            </p:nvSpPr>
            <p:spPr bwMode="auto">
              <a:xfrm>
                <a:off x="5561612" y="57872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nvGrpSpPr>
              <p:cNvPr id="2007" name="Group 740"/>
              <p:cNvGrpSpPr/>
              <p:nvPr/>
            </p:nvGrpSpPr>
            <p:grpSpPr>
              <a:xfrm>
                <a:off x="4495244" y="5781488"/>
                <a:ext cx="348521" cy="470651"/>
                <a:chOff x="7011958" y="-48945"/>
                <a:chExt cx="557213" cy="752475"/>
              </a:xfrm>
              <a:solidFill>
                <a:schemeClr val="tx1">
                  <a:alpha val="12000"/>
                </a:schemeClr>
              </a:solidFill>
            </p:grpSpPr>
            <p:sp>
              <p:nvSpPr>
                <p:cNvPr id="2510"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511"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sp>
            <p:nvSpPr>
              <p:cNvPr id="2008" name="Freeform 18"/>
              <p:cNvSpPr>
                <a:spLocks noEditPoints="1"/>
              </p:cNvSpPr>
              <p:nvPr/>
            </p:nvSpPr>
            <p:spPr bwMode="auto">
              <a:xfrm>
                <a:off x="5851449" y="5770806"/>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009" name="Freeform 20"/>
              <p:cNvSpPr>
                <a:spLocks noEditPoints="1"/>
              </p:cNvSpPr>
              <p:nvPr/>
            </p:nvSpPr>
            <p:spPr bwMode="auto">
              <a:xfrm>
                <a:off x="6296235" y="57708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010" name="Freeform 23"/>
              <p:cNvSpPr>
                <a:spLocks/>
              </p:cNvSpPr>
              <p:nvPr/>
            </p:nvSpPr>
            <p:spPr bwMode="auto">
              <a:xfrm>
                <a:off x="6741021" y="57872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011" name="Freeform 24"/>
              <p:cNvSpPr>
                <a:spLocks/>
              </p:cNvSpPr>
              <p:nvPr/>
            </p:nvSpPr>
            <p:spPr bwMode="auto">
              <a:xfrm>
                <a:off x="7037453" y="57872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012" name="Freeform 17"/>
              <p:cNvSpPr>
                <a:spLocks/>
              </p:cNvSpPr>
              <p:nvPr/>
            </p:nvSpPr>
            <p:spPr bwMode="auto">
              <a:xfrm>
                <a:off x="7333885" y="57872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013" name="Freeform 18"/>
              <p:cNvSpPr>
                <a:spLocks noEditPoints="1"/>
              </p:cNvSpPr>
              <p:nvPr/>
            </p:nvSpPr>
            <p:spPr bwMode="auto">
              <a:xfrm>
                <a:off x="6136424" y="5082957"/>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014" name="Freeform 19"/>
              <p:cNvSpPr>
                <a:spLocks/>
              </p:cNvSpPr>
              <p:nvPr/>
            </p:nvSpPr>
            <p:spPr bwMode="auto">
              <a:xfrm>
                <a:off x="6586183" y="50994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015" name="Freeform 7"/>
              <p:cNvSpPr>
                <a:spLocks/>
              </p:cNvSpPr>
              <p:nvPr/>
            </p:nvSpPr>
            <p:spPr bwMode="auto">
              <a:xfrm>
                <a:off x="6887588" y="5099441"/>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016" name="Freeform 8"/>
              <p:cNvSpPr>
                <a:spLocks/>
              </p:cNvSpPr>
              <p:nvPr/>
            </p:nvSpPr>
            <p:spPr bwMode="auto">
              <a:xfrm>
                <a:off x="7185696" y="50994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017" name="Freeform 13"/>
              <p:cNvSpPr>
                <a:spLocks/>
              </p:cNvSpPr>
              <p:nvPr/>
            </p:nvSpPr>
            <p:spPr bwMode="auto">
              <a:xfrm>
                <a:off x="7480506" y="50994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018" name="Freeform 23"/>
              <p:cNvSpPr>
                <a:spLocks/>
              </p:cNvSpPr>
              <p:nvPr/>
            </p:nvSpPr>
            <p:spPr bwMode="auto">
              <a:xfrm>
                <a:off x="8260401" y="50994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019" name="Freeform 24"/>
              <p:cNvSpPr>
                <a:spLocks/>
              </p:cNvSpPr>
              <p:nvPr/>
            </p:nvSpPr>
            <p:spPr bwMode="auto">
              <a:xfrm>
                <a:off x="8561806" y="50994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020" name="Freeform 29"/>
              <p:cNvSpPr>
                <a:spLocks/>
              </p:cNvSpPr>
              <p:nvPr/>
            </p:nvSpPr>
            <p:spPr bwMode="auto">
              <a:xfrm>
                <a:off x="8863211" y="50994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021" name="Freeform 17"/>
              <p:cNvSpPr>
                <a:spLocks/>
              </p:cNvSpPr>
              <p:nvPr/>
            </p:nvSpPr>
            <p:spPr bwMode="auto">
              <a:xfrm>
                <a:off x="9164616" y="50994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nvGrpSpPr>
              <p:cNvPr id="2022" name="Group 740"/>
              <p:cNvGrpSpPr/>
              <p:nvPr/>
            </p:nvGrpSpPr>
            <p:grpSpPr>
              <a:xfrm>
                <a:off x="7781924" y="5093639"/>
                <a:ext cx="348521" cy="470651"/>
                <a:chOff x="7011958" y="-48945"/>
                <a:chExt cx="557213" cy="752475"/>
              </a:xfrm>
              <a:solidFill>
                <a:schemeClr val="tx1">
                  <a:alpha val="12000"/>
                </a:schemeClr>
              </a:solidFill>
            </p:grpSpPr>
            <p:sp>
              <p:nvSpPr>
                <p:cNvPr id="2508"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509"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grpSp>
            <p:nvGrpSpPr>
              <p:cNvPr id="2023" name="Group 746"/>
              <p:cNvGrpSpPr/>
              <p:nvPr/>
            </p:nvGrpSpPr>
            <p:grpSpPr>
              <a:xfrm>
                <a:off x="10201505" y="5093639"/>
                <a:ext cx="348521" cy="470651"/>
                <a:chOff x="7011958" y="-48945"/>
                <a:chExt cx="557213" cy="752475"/>
              </a:xfrm>
              <a:solidFill>
                <a:schemeClr val="tx1">
                  <a:alpha val="7000"/>
                </a:schemeClr>
              </a:solidFill>
            </p:grpSpPr>
            <p:sp>
              <p:nvSpPr>
                <p:cNvPr id="2506"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507"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sp>
            <p:nvSpPr>
              <p:cNvPr id="2024" name="Freeform 19"/>
              <p:cNvSpPr>
                <a:spLocks/>
              </p:cNvSpPr>
              <p:nvPr/>
            </p:nvSpPr>
            <p:spPr bwMode="auto">
              <a:xfrm>
                <a:off x="10679982" y="50994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025" name="Freeform 7"/>
              <p:cNvSpPr>
                <a:spLocks/>
              </p:cNvSpPr>
              <p:nvPr/>
            </p:nvSpPr>
            <p:spPr bwMode="auto">
              <a:xfrm>
                <a:off x="10981387" y="5099441"/>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026" name="Freeform 8"/>
              <p:cNvSpPr>
                <a:spLocks/>
              </p:cNvSpPr>
              <p:nvPr/>
            </p:nvSpPr>
            <p:spPr bwMode="auto">
              <a:xfrm>
                <a:off x="11279495" y="50994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027" name="Freeform 23"/>
              <p:cNvSpPr>
                <a:spLocks/>
              </p:cNvSpPr>
              <p:nvPr/>
            </p:nvSpPr>
            <p:spPr bwMode="auto">
              <a:xfrm>
                <a:off x="12052795" y="50994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nvGrpSpPr>
              <p:cNvPr id="2028" name="Group 740"/>
              <p:cNvGrpSpPr/>
              <p:nvPr/>
            </p:nvGrpSpPr>
            <p:grpSpPr>
              <a:xfrm>
                <a:off x="11574318" y="5093639"/>
                <a:ext cx="348521" cy="470651"/>
                <a:chOff x="7011958" y="-48945"/>
                <a:chExt cx="557213" cy="752475"/>
              </a:xfrm>
              <a:solidFill>
                <a:schemeClr val="tx1">
                  <a:alpha val="12000"/>
                </a:schemeClr>
              </a:solidFill>
            </p:grpSpPr>
            <p:sp>
              <p:nvSpPr>
                <p:cNvPr id="2504"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505"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grpSp>
            <p:nvGrpSpPr>
              <p:cNvPr id="2029" name="Group 781"/>
              <p:cNvGrpSpPr/>
              <p:nvPr/>
            </p:nvGrpSpPr>
            <p:grpSpPr>
              <a:xfrm>
                <a:off x="6103830" y="4470631"/>
                <a:ext cx="612096" cy="486108"/>
                <a:chOff x="9258271" y="-45770"/>
                <a:chExt cx="925513" cy="735013"/>
              </a:xfrm>
              <a:solidFill>
                <a:schemeClr val="bg2">
                  <a:alpha val="38000"/>
                </a:schemeClr>
              </a:solidFill>
            </p:grpSpPr>
            <p:sp>
              <p:nvSpPr>
                <p:cNvPr id="2494"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495"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496"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497"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498"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499"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500"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501"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502"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503"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grpSp>
            <p:nvGrpSpPr>
              <p:cNvPr id="2030" name="Group 781"/>
              <p:cNvGrpSpPr/>
              <p:nvPr/>
            </p:nvGrpSpPr>
            <p:grpSpPr>
              <a:xfrm>
                <a:off x="9459426" y="5078182"/>
                <a:ext cx="612096" cy="486108"/>
                <a:chOff x="9258271" y="-45770"/>
                <a:chExt cx="925513" cy="735013"/>
              </a:xfrm>
              <a:solidFill>
                <a:schemeClr val="accent4">
                  <a:lumMod val="20000"/>
                  <a:lumOff val="80000"/>
                  <a:alpha val="38000"/>
                </a:schemeClr>
              </a:solidFill>
            </p:grpSpPr>
            <p:sp>
              <p:nvSpPr>
                <p:cNvPr id="2484"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485"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486"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487"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488"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489"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490"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491"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492"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493"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sp>
            <p:nvSpPr>
              <p:cNvPr id="2031" name="Freeform 24"/>
              <p:cNvSpPr>
                <a:spLocks/>
              </p:cNvSpPr>
              <p:nvPr/>
            </p:nvSpPr>
            <p:spPr bwMode="auto">
              <a:xfrm>
                <a:off x="6841547" y="44918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032" name="Freeform 29"/>
              <p:cNvSpPr>
                <a:spLocks/>
              </p:cNvSpPr>
              <p:nvPr/>
            </p:nvSpPr>
            <p:spPr bwMode="auto">
              <a:xfrm>
                <a:off x="7138603" y="44918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033" name="Freeform 17"/>
              <p:cNvSpPr>
                <a:spLocks/>
              </p:cNvSpPr>
              <p:nvPr/>
            </p:nvSpPr>
            <p:spPr bwMode="auto">
              <a:xfrm>
                <a:off x="7435659" y="44918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nvGrpSpPr>
              <p:cNvPr id="2034" name="Group 746"/>
              <p:cNvGrpSpPr/>
              <p:nvPr/>
            </p:nvGrpSpPr>
            <p:grpSpPr>
              <a:xfrm>
                <a:off x="8463850" y="4486088"/>
                <a:ext cx="348521" cy="470651"/>
                <a:chOff x="7011958" y="-48945"/>
                <a:chExt cx="557213" cy="752475"/>
              </a:xfrm>
              <a:solidFill>
                <a:schemeClr val="tx1">
                  <a:alpha val="7000"/>
                </a:schemeClr>
              </a:solidFill>
            </p:grpSpPr>
            <p:sp>
              <p:nvSpPr>
                <p:cNvPr id="2482"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483"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sp>
            <p:nvSpPr>
              <p:cNvPr id="2035" name="Freeform 19"/>
              <p:cNvSpPr>
                <a:spLocks/>
              </p:cNvSpPr>
              <p:nvPr/>
            </p:nvSpPr>
            <p:spPr bwMode="auto">
              <a:xfrm>
                <a:off x="8937978" y="44918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036" name="Freeform 7"/>
              <p:cNvSpPr>
                <a:spLocks/>
              </p:cNvSpPr>
              <p:nvPr/>
            </p:nvSpPr>
            <p:spPr bwMode="auto">
              <a:xfrm>
                <a:off x="9235034" y="4491890"/>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037" name="Freeform 8"/>
              <p:cNvSpPr>
                <a:spLocks/>
              </p:cNvSpPr>
              <p:nvPr/>
            </p:nvSpPr>
            <p:spPr bwMode="auto">
              <a:xfrm>
                <a:off x="9528793" y="44918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nvGrpSpPr>
              <p:cNvPr id="2038" name="Group 781"/>
              <p:cNvGrpSpPr/>
              <p:nvPr/>
            </p:nvGrpSpPr>
            <p:grpSpPr>
              <a:xfrm>
                <a:off x="7726120" y="4470631"/>
                <a:ext cx="612096" cy="486108"/>
                <a:chOff x="9258271" y="-45770"/>
                <a:chExt cx="925513" cy="735013"/>
              </a:xfrm>
              <a:solidFill>
                <a:schemeClr val="accent4">
                  <a:lumMod val="20000"/>
                  <a:lumOff val="80000"/>
                  <a:alpha val="38000"/>
                </a:schemeClr>
              </a:solidFill>
            </p:grpSpPr>
            <p:sp>
              <p:nvSpPr>
                <p:cNvPr id="2472"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473"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474"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475"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476"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477"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478"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479"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480"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481"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sp>
            <p:nvSpPr>
              <p:cNvPr id="2039" name="Freeform 8"/>
              <p:cNvSpPr>
                <a:spLocks/>
              </p:cNvSpPr>
              <p:nvPr/>
            </p:nvSpPr>
            <p:spPr bwMode="auto">
              <a:xfrm>
                <a:off x="9819254" y="44918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040" name="Freeform 23"/>
              <p:cNvSpPr>
                <a:spLocks/>
              </p:cNvSpPr>
              <p:nvPr/>
            </p:nvSpPr>
            <p:spPr bwMode="auto">
              <a:xfrm>
                <a:off x="10583856" y="44918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041" name="Freeform 24"/>
              <p:cNvSpPr>
                <a:spLocks/>
              </p:cNvSpPr>
              <p:nvPr/>
            </p:nvSpPr>
            <p:spPr bwMode="auto">
              <a:xfrm>
                <a:off x="10880912" y="44918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042" name="Freeform 17"/>
              <p:cNvSpPr>
                <a:spLocks/>
              </p:cNvSpPr>
              <p:nvPr/>
            </p:nvSpPr>
            <p:spPr bwMode="auto">
              <a:xfrm>
                <a:off x="11177968" y="44918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nvGrpSpPr>
              <p:cNvPr id="2043" name="Group 740"/>
              <p:cNvGrpSpPr/>
              <p:nvPr/>
            </p:nvGrpSpPr>
            <p:grpSpPr>
              <a:xfrm>
                <a:off x="10109728" y="4486088"/>
                <a:ext cx="348521" cy="470651"/>
                <a:chOff x="7011958" y="-48945"/>
                <a:chExt cx="557213" cy="752475"/>
              </a:xfrm>
              <a:solidFill>
                <a:schemeClr val="tx1">
                  <a:alpha val="12000"/>
                </a:schemeClr>
              </a:solidFill>
            </p:grpSpPr>
            <p:sp>
              <p:nvSpPr>
                <p:cNvPr id="2470"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471"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sp>
            <p:nvSpPr>
              <p:cNvPr id="2044" name="Freeform 18"/>
              <p:cNvSpPr>
                <a:spLocks noEditPoints="1"/>
              </p:cNvSpPr>
              <p:nvPr/>
            </p:nvSpPr>
            <p:spPr bwMode="auto">
              <a:xfrm>
                <a:off x="11468429" y="4475406"/>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045" name="Freeform 20"/>
              <p:cNvSpPr>
                <a:spLocks noEditPoints="1"/>
              </p:cNvSpPr>
              <p:nvPr/>
            </p:nvSpPr>
            <p:spPr bwMode="auto">
              <a:xfrm>
                <a:off x="11913844" y="44754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046" name="Freeform 23"/>
              <p:cNvSpPr>
                <a:spLocks/>
              </p:cNvSpPr>
              <p:nvPr/>
            </p:nvSpPr>
            <p:spPr bwMode="auto">
              <a:xfrm>
                <a:off x="151651" y="50994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047" name="Freeform 24"/>
              <p:cNvSpPr>
                <a:spLocks/>
              </p:cNvSpPr>
              <p:nvPr/>
            </p:nvSpPr>
            <p:spPr bwMode="auto">
              <a:xfrm>
                <a:off x="453056" y="50994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048" name="Freeform 17"/>
              <p:cNvSpPr>
                <a:spLocks/>
              </p:cNvSpPr>
              <p:nvPr/>
            </p:nvSpPr>
            <p:spPr bwMode="auto">
              <a:xfrm>
                <a:off x="754461" y="50994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049" name="Freeform 18"/>
              <p:cNvSpPr>
                <a:spLocks noEditPoints="1"/>
              </p:cNvSpPr>
              <p:nvPr/>
            </p:nvSpPr>
            <p:spPr bwMode="auto">
              <a:xfrm>
                <a:off x="1049271" y="5082957"/>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050" name="Freeform 20"/>
              <p:cNvSpPr>
                <a:spLocks noEditPoints="1"/>
              </p:cNvSpPr>
              <p:nvPr/>
            </p:nvSpPr>
            <p:spPr bwMode="auto">
              <a:xfrm>
                <a:off x="1499030" y="5082957"/>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051" name="Freeform 16"/>
              <p:cNvSpPr>
                <a:spLocks noEditPoints="1"/>
              </p:cNvSpPr>
              <p:nvPr/>
            </p:nvSpPr>
            <p:spPr bwMode="auto">
              <a:xfrm>
                <a:off x="2846409" y="5082957"/>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052" name="Freeform 16"/>
              <p:cNvSpPr>
                <a:spLocks noEditPoints="1"/>
              </p:cNvSpPr>
              <p:nvPr/>
            </p:nvSpPr>
            <p:spPr bwMode="auto">
              <a:xfrm>
                <a:off x="3594276" y="5082957"/>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053" name="Freeform 5"/>
              <p:cNvSpPr>
                <a:spLocks/>
              </p:cNvSpPr>
              <p:nvPr/>
            </p:nvSpPr>
            <p:spPr bwMode="auto">
              <a:xfrm>
                <a:off x="3296168" y="5099442"/>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054" name="Freeform 20"/>
              <p:cNvSpPr>
                <a:spLocks noEditPoints="1"/>
              </p:cNvSpPr>
              <p:nvPr/>
            </p:nvSpPr>
            <p:spPr bwMode="auto">
              <a:xfrm>
                <a:off x="4044035" y="5082957"/>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nvGrpSpPr>
              <p:cNvPr id="2055" name="Group 746"/>
              <p:cNvGrpSpPr/>
              <p:nvPr/>
            </p:nvGrpSpPr>
            <p:grpSpPr>
              <a:xfrm>
                <a:off x="4493807" y="5093639"/>
                <a:ext cx="348521" cy="470651"/>
                <a:chOff x="7011958" y="-48945"/>
                <a:chExt cx="557213" cy="752475"/>
              </a:xfrm>
              <a:solidFill>
                <a:schemeClr val="tx1">
                  <a:alpha val="7000"/>
                </a:schemeClr>
              </a:solidFill>
            </p:grpSpPr>
            <p:sp>
              <p:nvSpPr>
                <p:cNvPr id="2468" name="Freeform 2467"/>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469" name="Freeform 2468"/>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sp>
            <p:nvSpPr>
              <p:cNvPr id="2056" name="Freeform 18"/>
              <p:cNvSpPr>
                <a:spLocks noEditPoints="1"/>
              </p:cNvSpPr>
              <p:nvPr/>
            </p:nvSpPr>
            <p:spPr bwMode="auto">
              <a:xfrm>
                <a:off x="5451129" y="5082957"/>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057" name="Freeform 19"/>
              <p:cNvSpPr>
                <a:spLocks/>
              </p:cNvSpPr>
              <p:nvPr/>
            </p:nvSpPr>
            <p:spPr bwMode="auto">
              <a:xfrm>
                <a:off x="5900882" y="50994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058" name="Freeform 21"/>
              <p:cNvSpPr>
                <a:spLocks noEditPoints="1"/>
              </p:cNvSpPr>
              <p:nvPr/>
            </p:nvSpPr>
            <p:spPr bwMode="auto">
              <a:xfrm>
                <a:off x="4972284" y="5106243"/>
                <a:ext cx="348875" cy="458047"/>
              </a:xfrm>
              <a:custGeom>
                <a:avLst/>
                <a:gdLst>
                  <a:gd name="T0" fmla="*/ 31 w 294"/>
                  <a:gd name="T1" fmla="*/ 386 h 386"/>
                  <a:gd name="T2" fmla="*/ 47 w 294"/>
                  <a:gd name="T3" fmla="*/ 284 h 386"/>
                  <a:gd name="T4" fmla="*/ 0 w 294"/>
                  <a:gd name="T5" fmla="*/ 284 h 386"/>
                  <a:gd name="T6" fmla="*/ 0 w 294"/>
                  <a:gd name="T7" fmla="*/ 219 h 386"/>
                  <a:gd name="T8" fmla="*/ 57 w 294"/>
                  <a:gd name="T9" fmla="*/ 219 h 386"/>
                  <a:gd name="T10" fmla="*/ 66 w 294"/>
                  <a:gd name="T11" fmla="*/ 162 h 386"/>
                  <a:gd name="T12" fmla="*/ 16 w 294"/>
                  <a:gd name="T13" fmla="*/ 162 h 386"/>
                  <a:gd name="T14" fmla="*/ 16 w 294"/>
                  <a:gd name="T15" fmla="*/ 98 h 386"/>
                  <a:gd name="T16" fmla="*/ 76 w 294"/>
                  <a:gd name="T17" fmla="*/ 98 h 386"/>
                  <a:gd name="T18" fmla="*/ 90 w 294"/>
                  <a:gd name="T19" fmla="*/ 0 h 386"/>
                  <a:gd name="T20" fmla="*/ 151 w 294"/>
                  <a:gd name="T21" fmla="*/ 0 h 386"/>
                  <a:gd name="T22" fmla="*/ 135 w 294"/>
                  <a:gd name="T23" fmla="*/ 98 h 386"/>
                  <a:gd name="T24" fmla="*/ 187 w 294"/>
                  <a:gd name="T25" fmla="*/ 98 h 386"/>
                  <a:gd name="T26" fmla="*/ 201 w 294"/>
                  <a:gd name="T27" fmla="*/ 0 h 386"/>
                  <a:gd name="T28" fmla="*/ 263 w 294"/>
                  <a:gd name="T29" fmla="*/ 0 h 386"/>
                  <a:gd name="T30" fmla="*/ 246 w 294"/>
                  <a:gd name="T31" fmla="*/ 98 h 386"/>
                  <a:gd name="T32" fmla="*/ 294 w 294"/>
                  <a:gd name="T33" fmla="*/ 98 h 386"/>
                  <a:gd name="T34" fmla="*/ 294 w 294"/>
                  <a:gd name="T35" fmla="*/ 162 h 386"/>
                  <a:gd name="T36" fmla="*/ 237 w 294"/>
                  <a:gd name="T37" fmla="*/ 162 h 386"/>
                  <a:gd name="T38" fmla="*/ 227 w 294"/>
                  <a:gd name="T39" fmla="*/ 219 h 386"/>
                  <a:gd name="T40" fmla="*/ 277 w 294"/>
                  <a:gd name="T41" fmla="*/ 219 h 386"/>
                  <a:gd name="T42" fmla="*/ 277 w 294"/>
                  <a:gd name="T43" fmla="*/ 284 h 386"/>
                  <a:gd name="T44" fmla="*/ 218 w 294"/>
                  <a:gd name="T45" fmla="*/ 284 h 386"/>
                  <a:gd name="T46" fmla="*/ 204 w 294"/>
                  <a:gd name="T47" fmla="*/ 386 h 386"/>
                  <a:gd name="T48" fmla="*/ 142 w 294"/>
                  <a:gd name="T49" fmla="*/ 386 h 386"/>
                  <a:gd name="T50" fmla="*/ 159 w 294"/>
                  <a:gd name="T51" fmla="*/ 284 h 386"/>
                  <a:gd name="T52" fmla="*/ 106 w 294"/>
                  <a:gd name="T53" fmla="*/ 284 h 386"/>
                  <a:gd name="T54" fmla="*/ 92 w 294"/>
                  <a:gd name="T55" fmla="*/ 386 h 386"/>
                  <a:gd name="T56" fmla="*/ 31 w 294"/>
                  <a:gd name="T57" fmla="*/ 386 h 386"/>
                  <a:gd name="T58" fmla="*/ 168 w 294"/>
                  <a:gd name="T59" fmla="*/ 219 h 386"/>
                  <a:gd name="T60" fmla="*/ 177 w 294"/>
                  <a:gd name="T61" fmla="*/ 162 h 386"/>
                  <a:gd name="T62" fmla="*/ 125 w 294"/>
                  <a:gd name="T63" fmla="*/ 162 h 386"/>
                  <a:gd name="T64" fmla="*/ 118 w 294"/>
                  <a:gd name="T65" fmla="*/ 219 h 386"/>
                  <a:gd name="T66" fmla="*/ 168 w 294"/>
                  <a:gd name="T67" fmla="*/ 219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94" h="386">
                    <a:moveTo>
                      <a:pt x="31" y="386"/>
                    </a:moveTo>
                    <a:lnTo>
                      <a:pt x="47" y="284"/>
                    </a:lnTo>
                    <a:lnTo>
                      <a:pt x="0" y="284"/>
                    </a:lnTo>
                    <a:lnTo>
                      <a:pt x="0" y="219"/>
                    </a:lnTo>
                    <a:lnTo>
                      <a:pt x="57" y="219"/>
                    </a:lnTo>
                    <a:lnTo>
                      <a:pt x="66" y="162"/>
                    </a:lnTo>
                    <a:lnTo>
                      <a:pt x="16" y="162"/>
                    </a:lnTo>
                    <a:lnTo>
                      <a:pt x="16" y="98"/>
                    </a:lnTo>
                    <a:lnTo>
                      <a:pt x="76" y="98"/>
                    </a:lnTo>
                    <a:lnTo>
                      <a:pt x="90" y="0"/>
                    </a:lnTo>
                    <a:lnTo>
                      <a:pt x="151" y="0"/>
                    </a:lnTo>
                    <a:lnTo>
                      <a:pt x="135" y="98"/>
                    </a:lnTo>
                    <a:lnTo>
                      <a:pt x="187" y="98"/>
                    </a:lnTo>
                    <a:lnTo>
                      <a:pt x="201" y="0"/>
                    </a:lnTo>
                    <a:lnTo>
                      <a:pt x="263" y="0"/>
                    </a:lnTo>
                    <a:lnTo>
                      <a:pt x="246" y="98"/>
                    </a:lnTo>
                    <a:lnTo>
                      <a:pt x="294" y="98"/>
                    </a:lnTo>
                    <a:lnTo>
                      <a:pt x="294" y="162"/>
                    </a:lnTo>
                    <a:lnTo>
                      <a:pt x="237" y="162"/>
                    </a:lnTo>
                    <a:lnTo>
                      <a:pt x="227" y="219"/>
                    </a:lnTo>
                    <a:lnTo>
                      <a:pt x="277" y="219"/>
                    </a:lnTo>
                    <a:lnTo>
                      <a:pt x="277" y="284"/>
                    </a:lnTo>
                    <a:lnTo>
                      <a:pt x="218" y="284"/>
                    </a:lnTo>
                    <a:lnTo>
                      <a:pt x="204" y="386"/>
                    </a:lnTo>
                    <a:lnTo>
                      <a:pt x="142" y="386"/>
                    </a:lnTo>
                    <a:lnTo>
                      <a:pt x="159" y="284"/>
                    </a:lnTo>
                    <a:lnTo>
                      <a:pt x="106" y="284"/>
                    </a:lnTo>
                    <a:lnTo>
                      <a:pt x="92" y="386"/>
                    </a:lnTo>
                    <a:lnTo>
                      <a:pt x="31" y="386"/>
                    </a:lnTo>
                    <a:close/>
                    <a:moveTo>
                      <a:pt x="168" y="219"/>
                    </a:moveTo>
                    <a:lnTo>
                      <a:pt x="177" y="162"/>
                    </a:lnTo>
                    <a:lnTo>
                      <a:pt x="125" y="162"/>
                    </a:lnTo>
                    <a:lnTo>
                      <a:pt x="118" y="219"/>
                    </a:lnTo>
                    <a:lnTo>
                      <a:pt x="168" y="219"/>
                    </a:lnTo>
                    <a:close/>
                  </a:path>
                </a:pathLst>
              </a:custGeom>
              <a:solidFill>
                <a:schemeClr val="tx1">
                  <a:alpha val="11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059" name="Freeform 23"/>
              <p:cNvSpPr>
                <a:spLocks/>
              </p:cNvSpPr>
              <p:nvPr/>
            </p:nvSpPr>
            <p:spPr bwMode="auto">
              <a:xfrm>
                <a:off x="1948789" y="50994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060" name="Freeform 24"/>
              <p:cNvSpPr>
                <a:spLocks/>
              </p:cNvSpPr>
              <p:nvPr/>
            </p:nvSpPr>
            <p:spPr bwMode="auto">
              <a:xfrm>
                <a:off x="2250194" y="50994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061" name="Freeform 17"/>
              <p:cNvSpPr>
                <a:spLocks/>
              </p:cNvSpPr>
              <p:nvPr/>
            </p:nvSpPr>
            <p:spPr bwMode="auto">
              <a:xfrm>
                <a:off x="2551599" y="50994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062" name="Freeform 19"/>
              <p:cNvSpPr>
                <a:spLocks/>
              </p:cNvSpPr>
              <p:nvPr/>
            </p:nvSpPr>
            <p:spPr bwMode="auto">
              <a:xfrm>
                <a:off x="3857245" y="44918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063" name="Freeform 7"/>
              <p:cNvSpPr>
                <a:spLocks/>
              </p:cNvSpPr>
              <p:nvPr/>
            </p:nvSpPr>
            <p:spPr bwMode="auto">
              <a:xfrm>
                <a:off x="4154301" y="4491890"/>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064" name="Freeform 8"/>
              <p:cNvSpPr>
                <a:spLocks/>
              </p:cNvSpPr>
              <p:nvPr/>
            </p:nvSpPr>
            <p:spPr bwMode="auto">
              <a:xfrm>
                <a:off x="4448060" y="44918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065" name="Freeform 13"/>
              <p:cNvSpPr>
                <a:spLocks/>
              </p:cNvSpPr>
              <p:nvPr/>
            </p:nvSpPr>
            <p:spPr bwMode="auto">
              <a:xfrm>
                <a:off x="4738521" y="44918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066" name="Freeform 23"/>
              <p:cNvSpPr>
                <a:spLocks/>
              </p:cNvSpPr>
              <p:nvPr/>
            </p:nvSpPr>
            <p:spPr bwMode="auto">
              <a:xfrm>
                <a:off x="5509718" y="44918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067" name="Freeform 24"/>
              <p:cNvSpPr>
                <a:spLocks/>
              </p:cNvSpPr>
              <p:nvPr/>
            </p:nvSpPr>
            <p:spPr bwMode="auto">
              <a:xfrm>
                <a:off x="5806774" y="44918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nvGrpSpPr>
              <p:cNvPr id="2068" name="Group 740"/>
              <p:cNvGrpSpPr/>
              <p:nvPr/>
            </p:nvGrpSpPr>
            <p:grpSpPr>
              <a:xfrm>
                <a:off x="5035590" y="4486088"/>
                <a:ext cx="348521" cy="470651"/>
                <a:chOff x="7011958" y="-48945"/>
                <a:chExt cx="557213" cy="752475"/>
              </a:xfrm>
              <a:solidFill>
                <a:schemeClr val="tx1">
                  <a:alpha val="12000"/>
                </a:schemeClr>
              </a:solidFill>
            </p:grpSpPr>
            <p:sp>
              <p:nvSpPr>
                <p:cNvPr id="2466"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467"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sp>
            <p:nvSpPr>
              <p:cNvPr id="2069" name="Freeform 18"/>
              <p:cNvSpPr>
                <a:spLocks noEditPoints="1"/>
              </p:cNvSpPr>
              <p:nvPr/>
            </p:nvSpPr>
            <p:spPr bwMode="auto">
              <a:xfrm>
                <a:off x="1342683" y="4475406"/>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070" name="Freeform 20"/>
              <p:cNvSpPr>
                <a:spLocks noEditPoints="1"/>
              </p:cNvSpPr>
              <p:nvPr/>
            </p:nvSpPr>
            <p:spPr bwMode="auto">
              <a:xfrm>
                <a:off x="1788093" y="44754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071" name="Freeform 16"/>
              <p:cNvSpPr>
                <a:spLocks noEditPoints="1"/>
              </p:cNvSpPr>
              <p:nvPr/>
            </p:nvSpPr>
            <p:spPr bwMode="auto">
              <a:xfrm>
                <a:off x="3118076" y="4475406"/>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072" name="Freeform 5"/>
              <p:cNvSpPr>
                <a:spLocks/>
              </p:cNvSpPr>
              <p:nvPr/>
            </p:nvSpPr>
            <p:spPr bwMode="auto">
              <a:xfrm>
                <a:off x="3563486" y="4491891"/>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073" name="Freeform 23"/>
              <p:cNvSpPr>
                <a:spLocks/>
              </p:cNvSpPr>
              <p:nvPr/>
            </p:nvSpPr>
            <p:spPr bwMode="auto">
              <a:xfrm>
                <a:off x="2233503" y="44918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074" name="Freeform 24"/>
              <p:cNvSpPr>
                <a:spLocks/>
              </p:cNvSpPr>
              <p:nvPr/>
            </p:nvSpPr>
            <p:spPr bwMode="auto">
              <a:xfrm>
                <a:off x="2530559" y="44918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075" name="Freeform 17"/>
              <p:cNvSpPr>
                <a:spLocks/>
              </p:cNvSpPr>
              <p:nvPr/>
            </p:nvSpPr>
            <p:spPr bwMode="auto">
              <a:xfrm>
                <a:off x="2827615" y="44918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076" name="Freeform 20"/>
              <p:cNvSpPr>
                <a:spLocks noEditPoints="1"/>
              </p:cNvSpPr>
              <p:nvPr/>
            </p:nvSpPr>
            <p:spPr bwMode="auto">
              <a:xfrm>
                <a:off x="88900" y="44754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077" name="Freeform 23"/>
              <p:cNvSpPr>
                <a:spLocks/>
              </p:cNvSpPr>
              <p:nvPr/>
            </p:nvSpPr>
            <p:spPr bwMode="auto">
              <a:xfrm>
                <a:off x="458110" y="44918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078" name="Freeform 24"/>
              <p:cNvSpPr>
                <a:spLocks/>
              </p:cNvSpPr>
              <p:nvPr/>
            </p:nvSpPr>
            <p:spPr bwMode="auto">
              <a:xfrm>
                <a:off x="755166" y="44918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079" name="Freeform 17"/>
              <p:cNvSpPr>
                <a:spLocks/>
              </p:cNvSpPr>
              <p:nvPr/>
            </p:nvSpPr>
            <p:spPr bwMode="auto">
              <a:xfrm>
                <a:off x="1052222" y="44918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080" name="Freeform 20"/>
              <p:cNvSpPr>
                <a:spLocks noEditPoints="1"/>
              </p:cNvSpPr>
              <p:nvPr/>
            </p:nvSpPr>
            <p:spPr bwMode="auto">
              <a:xfrm>
                <a:off x="88900" y="6373492"/>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Segoe UI"/>
                  <a:ea typeface="+mn-ea"/>
                  <a:cs typeface="+mn-cs"/>
                </a:endParaRPr>
              </a:p>
            </p:txBody>
          </p:sp>
          <p:sp>
            <p:nvSpPr>
              <p:cNvPr id="2081" name="Freeform 20"/>
              <p:cNvSpPr>
                <a:spLocks noEditPoints="1"/>
              </p:cNvSpPr>
              <p:nvPr/>
            </p:nvSpPr>
            <p:spPr bwMode="auto">
              <a:xfrm>
                <a:off x="101600" y="57708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082" name="Freeform 18"/>
              <p:cNvSpPr>
                <a:spLocks noEditPoints="1"/>
              </p:cNvSpPr>
              <p:nvPr/>
            </p:nvSpPr>
            <p:spPr bwMode="auto">
              <a:xfrm>
                <a:off x="525470" y="3795392"/>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083" name="Freeform 19"/>
              <p:cNvSpPr>
                <a:spLocks/>
              </p:cNvSpPr>
              <p:nvPr/>
            </p:nvSpPr>
            <p:spPr bwMode="auto">
              <a:xfrm>
                <a:off x="974740" y="38118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084" name="Freeform 7"/>
              <p:cNvSpPr>
                <a:spLocks/>
              </p:cNvSpPr>
              <p:nvPr/>
            </p:nvSpPr>
            <p:spPr bwMode="auto">
              <a:xfrm>
                <a:off x="1275656" y="3811876"/>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085" name="Freeform 8"/>
              <p:cNvSpPr>
                <a:spLocks/>
              </p:cNvSpPr>
              <p:nvPr/>
            </p:nvSpPr>
            <p:spPr bwMode="auto">
              <a:xfrm>
                <a:off x="1573275" y="38118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086" name="Freeform 13"/>
              <p:cNvSpPr>
                <a:spLocks/>
              </p:cNvSpPr>
              <p:nvPr/>
            </p:nvSpPr>
            <p:spPr bwMode="auto">
              <a:xfrm>
                <a:off x="1867596" y="38118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087" name="Freeform 23"/>
              <p:cNvSpPr>
                <a:spLocks/>
              </p:cNvSpPr>
              <p:nvPr/>
            </p:nvSpPr>
            <p:spPr bwMode="auto">
              <a:xfrm>
                <a:off x="2646513" y="38118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088" name="Freeform 24"/>
              <p:cNvSpPr>
                <a:spLocks/>
              </p:cNvSpPr>
              <p:nvPr/>
            </p:nvSpPr>
            <p:spPr bwMode="auto">
              <a:xfrm>
                <a:off x="2947429" y="38118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089" name="Freeform 29"/>
              <p:cNvSpPr>
                <a:spLocks/>
              </p:cNvSpPr>
              <p:nvPr/>
            </p:nvSpPr>
            <p:spPr bwMode="auto">
              <a:xfrm>
                <a:off x="3248345" y="38118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090" name="Freeform 17"/>
              <p:cNvSpPr>
                <a:spLocks/>
              </p:cNvSpPr>
              <p:nvPr/>
            </p:nvSpPr>
            <p:spPr bwMode="auto">
              <a:xfrm>
                <a:off x="3549261" y="38118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nvGrpSpPr>
              <p:cNvPr id="2091" name="Group 740"/>
              <p:cNvGrpSpPr/>
              <p:nvPr/>
            </p:nvGrpSpPr>
            <p:grpSpPr>
              <a:xfrm>
                <a:off x="2168525" y="3806074"/>
                <a:ext cx="348521" cy="470651"/>
                <a:chOff x="7011958" y="-48945"/>
                <a:chExt cx="557213" cy="752475"/>
              </a:xfrm>
              <a:solidFill>
                <a:schemeClr val="tx1">
                  <a:alpha val="12000"/>
                </a:schemeClr>
              </a:solidFill>
            </p:grpSpPr>
            <p:sp>
              <p:nvSpPr>
                <p:cNvPr id="2464"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465"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grpSp>
            <p:nvGrpSpPr>
              <p:cNvPr id="2092" name="Group 746"/>
              <p:cNvGrpSpPr/>
              <p:nvPr/>
            </p:nvGrpSpPr>
            <p:grpSpPr>
              <a:xfrm>
                <a:off x="4585172" y="3806074"/>
                <a:ext cx="348521" cy="470651"/>
                <a:chOff x="7011958" y="-48945"/>
                <a:chExt cx="557213" cy="752475"/>
              </a:xfrm>
              <a:solidFill>
                <a:schemeClr val="tx1">
                  <a:alpha val="7000"/>
                </a:schemeClr>
              </a:solidFill>
            </p:grpSpPr>
            <p:sp>
              <p:nvSpPr>
                <p:cNvPr id="2462"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463"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sp>
            <p:nvSpPr>
              <p:cNvPr id="2093" name="Freeform 19"/>
              <p:cNvSpPr>
                <a:spLocks/>
              </p:cNvSpPr>
              <p:nvPr/>
            </p:nvSpPr>
            <p:spPr bwMode="auto">
              <a:xfrm>
                <a:off x="5063160" y="38118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094" name="Freeform 7"/>
              <p:cNvSpPr>
                <a:spLocks/>
              </p:cNvSpPr>
              <p:nvPr/>
            </p:nvSpPr>
            <p:spPr bwMode="auto">
              <a:xfrm>
                <a:off x="5364076" y="3811876"/>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095" name="Freeform 8"/>
              <p:cNvSpPr>
                <a:spLocks/>
              </p:cNvSpPr>
              <p:nvPr/>
            </p:nvSpPr>
            <p:spPr bwMode="auto">
              <a:xfrm>
                <a:off x="5661695" y="38118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096" name="Freeform 23"/>
              <p:cNvSpPr>
                <a:spLocks/>
              </p:cNvSpPr>
              <p:nvPr/>
            </p:nvSpPr>
            <p:spPr bwMode="auto">
              <a:xfrm>
                <a:off x="6434017" y="38118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097" name="Freeform 24"/>
              <p:cNvSpPr>
                <a:spLocks/>
              </p:cNvSpPr>
              <p:nvPr/>
            </p:nvSpPr>
            <p:spPr bwMode="auto">
              <a:xfrm>
                <a:off x="6734933" y="38118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098" name="Freeform 17"/>
              <p:cNvSpPr>
                <a:spLocks/>
              </p:cNvSpPr>
              <p:nvPr/>
            </p:nvSpPr>
            <p:spPr bwMode="auto">
              <a:xfrm>
                <a:off x="7035849" y="38118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099" name="Freeform 18"/>
              <p:cNvSpPr>
                <a:spLocks noEditPoints="1"/>
              </p:cNvSpPr>
              <p:nvPr/>
            </p:nvSpPr>
            <p:spPr bwMode="auto">
              <a:xfrm>
                <a:off x="7330170" y="3795392"/>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100" name="Freeform 20"/>
              <p:cNvSpPr>
                <a:spLocks noEditPoints="1"/>
              </p:cNvSpPr>
              <p:nvPr/>
            </p:nvSpPr>
            <p:spPr bwMode="auto">
              <a:xfrm>
                <a:off x="7779440" y="3795392"/>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nvGrpSpPr>
              <p:cNvPr id="2101" name="Group 740"/>
              <p:cNvGrpSpPr/>
              <p:nvPr/>
            </p:nvGrpSpPr>
            <p:grpSpPr>
              <a:xfrm>
                <a:off x="5956029" y="3806074"/>
                <a:ext cx="348521" cy="470651"/>
                <a:chOff x="7011958" y="-48945"/>
                <a:chExt cx="557213" cy="752475"/>
              </a:xfrm>
              <a:solidFill>
                <a:schemeClr val="tx1">
                  <a:alpha val="12000"/>
                </a:schemeClr>
              </a:solidFill>
            </p:grpSpPr>
            <p:sp>
              <p:nvSpPr>
                <p:cNvPr id="2460"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461"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sp>
            <p:nvSpPr>
              <p:cNvPr id="2102" name="Freeform 16"/>
              <p:cNvSpPr>
                <a:spLocks noEditPoints="1"/>
              </p:cNvSpPr>
              <p:nvPr/>
            </p:nvSpPr>
            <p:spPr bwMode="auto">
              <a:xfrm>
                <a:off x="9124863" y="3795392"/>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103" name="Freeform 16"/>
              <p:cNvSpPr>
                <a:spLocks noEditPoints="1"/>
              </p:cNvSpPr>
              <p:nvPr/>
            </p:nvSpPr>
            <p:spPr bwMode="auto">
              <a:xfrm>
                <a:off x="9871752" y="3795392"/>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104" name="Freeform 5"/>
              <p:cNvSpPr>
                <a:spLocks/>
              </p:cNvSpPr>
              <p:nvPr/>
            </p:nvSpPr>
            <p:spPr bwMode="auto">
              <a:xfrm>
                <a:off x="9574133" y="3811877"/>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105" name="Freeform 20"/>
              <p:cNvSpPr>
                <a:spLocks noEditPoints="1"/>
              </p:cNvSpPr>
              <p:nvPr/>
            </p:nvSpPr>
            <p:spPr bwMode="auto">
              <a:xfrm>
                <a:off x="10321022" y="3795392"/>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nvGrpSpPr>
              <p:cNvPr id="2106" name="Group 746"/>
              <p:cNvGrpSpPr/>
              <p:nvPr/>
            </p:nvGrpSpPr>
            <p:grpSpPr>
              <a:xfrm>
                <a:off x="10770305" y="3806074"/>
                <a:ext cx="348521" cy="470651"/>
                <a:chOff x="7011958" y="-48945"/>
                <a:chExt cx="557213" cy="752475"/>
              </a:xfrm>
              <a:solidFill>
                <a:schemeClr val="tx1">
                  <a:alpha val="7000"/>
                </a:schemeClr>
              </a:solidFill>
            </p:grpSpPr>
            <p:sp>
              <p:nvSpPr>
                <p:cNvPr id="2458"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459"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sp>
            <p:nvSpPr>
              <p:cNvPr id="2107" name="Freeform 18"/>
              <p:cNvSpPr>
                <a:spLocks noEditPoints="1"/>
              </p:cNvSpPr>
              <p:nvPr/>
            </p:nvSpPr>
            <p:spPr bwMode="auto">
              <a:xfrm>
                <a:off x="11726649" y="3795392"/>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108" name="Freeform 19"/>
              <p:cNvSpPr>
                <a:spLocks/>
              </p:cNvSpPr>
              <p:nvPr/>
            </p:nvSpPr>
            <p:spPr bwMode="auto">
              <a:xfrm>
                <a:off x="12150526" y="38118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nvGrpSpPr>
              <p:cNvPr id="2109" name="Group 781"/>
              <p:cNvGrpSpPr/>
              <p:nvPr/>
            </p:nvGrpSpPr>
            <p:grpSpPr>
              <a:xfrm>
                <a:off x="520986" y="3124431"/>
                <a:ext cx="612096" cy="486108"/>
                <a:chOff x="9258271" y="-45770"/>
                <a:chExt cx="925513" cy="735013"/>
              </a:xfrm>
              <a:solidFill>
                <a:schemeClr val="bg2">
                  <a:alpha val="38000"/>
                </a:schemeClr>
              </a:solidFill>
            </p:grpSpPr>
            <p:sp>
              <p:nvSpPr>
                <p:cNvPr id="2448"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449"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450"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451"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452"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453"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454"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455"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456"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457"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sp>
            <p:nvSpPr>
              <p:cNvPr id="2110" name="Freeform 21"/>
              <p:cNvSpPr>
                <a:spLocks noEditPoints="1"/>
              </p:cNvSpPr>
              <p:nvPr/>
            </p:nvSpPr>
            <p:spPr bwMode="auto">
              <a:xfrm>
                <a:off x="11248293" y="3818678"/>
                <a:ext cx="348875" cy="458047"/>
              </a:xfrm>
              <a:custGeom>
                <a:avLst/>
                <a:gdLst>
                  <a:gd name="T0" fmla="*/ 31 w 294"/>
                  <a:gd name="T1" fmla="*/ 386 h 386"/>
                  <a:gd name="T2" fmla="*/ 47 w 294"/>
                  <a:gd name="T3" fmla="*/ 284 h 386"/>
                  <a:gd name="T4" fmla="*/ 0 w 294"/>
                  <a:gd name="T5" fmla="*/ 284 h 386"/>
                  <a:gd name="T6" fmla="*/ 0 w 294"/>
                  <a:gd name="T7" fmla="*/ 219 h 386"/>
                  <a:gd name="T8" fmla="*/ 57 w 294"/>
                  <a:gd name="T9" fmla="*/ 219 h 386"/>
                  <a:gd name="T10" fmla="*/ 66 w 294"/>
                  <a:gd name="T11" fmla="*/ 162 h 386"/>
                  <a:gd name="T12" fmla="*/ 16 w 294"/>
                  <a:gd name="T13" fmla="*/ 162 h 386"/>
                  <a:gd name="T14" fmla="*/ 16 w 294"/>
                  <a:gd name="T15" fmla="*/ 98 h 386"/>
                  <a:gd name="T16" fmla="*/ 76 w 294"/>
                  <a:gd name="T17" fmla="*/ 98 h 386"/>
                  <a:gd name="T18" fmla="*/ 90 w 294"/>
                  <a:gd name="T19" fmla="*/ 0 h 386"/>
                  <a:gd name="T20" fmla="*/ 151 w 294"/>
                  <a:gd name="T21" fmla="*/ 0 h 386"/>
                  <a:gd name="T22" fmla="*/ 135 w 294"/>
                  <a:gd name="T23" fmla="*/ 98 h 386"/>
                  <a:gd name="T24" fmla="*/ 187 w 294"/>
                  <a:gd name="T25" fmla="*/ 98 h 386"/>
                  <a:gd name="T26" fmla="*/ 201 w 294"/>
                  <a:gd name="T27" fmla="*/ 0 h 386"/>
                  <a:gd name="T28" fmla="*/ 263 w 294"/>
                  <a:gd name="T29" fmla="*/ 0 h 386"/>
                  <a:gd name="T30" fmla="*/ 246 w 294"/>
                  <a:gd name="T31" fmla="*/ 98 h 386"/>
                  <a:gd name="T32" fmla="*/ 294 w 294"/>
                  <a:gd name="T33" fmla="*/ 98 h 386"/>
                  <a:gd name="T34" fmla="*/ 294 w 294"/>
                  <a:gd name="T35" fmla="*/ 162 h 386"/>
                  <a:gd name="T36" fmla="*/ 237 w 294"/>
                  <a:gd name="T37" fmla="*/ 162 h 386"/>
                  <a:gd name="T38" fmla="*/ 227 w 294"/>
                  <a:gd name="T39" fmla="*/ 219 h 386"/>
                  <a:gd name="T40" fmla="*/ 277 w 294"/>
                  <a:gd name="T41" fmla="*/ 219 h 386"/>
                  <a:gd name="T42" fmla="*/ 277 w 294"/>
                  <a:gd name="T43" fmla="*/ 284 h 386"/>
                  <a:gd name="T44" fmla="*/ 218 w 294"/>
                  <a:gd name="T45" fmla="*/ 284 h 386"/>
                  <a:gd name="T46" fmla="*/ 204 w 294"/>
                  <a:gd name="T47" fmla="*/ 386 h 386"/>
                  <a:gd name="T48" fmla="*/ 142 w 294"/>
                  <a:gd name="T49" fmla="*/ 386 h 386"/>
                  <a:gd name="T50" fmla="*/ 159 w 294"/>
                  <a:gd name="T51" fmla="*/ 284 h 386"/>
                  <a:gd name="T52" fmla="*/ 106 w 294"/>
                  <a:gd name="T53" fmla="*/ 284 h 386"/>
                  <a:gd name="T54" fmla="*/ 92 w 294"/>
                  <a:gd name="T55" fmla="*/ 386 h 386"/>
                  <a:gd name="T56" fmla="*/ 31 w 294"/>
                  <a:gd name="T57" fmla="*/ 386 h 386"/>
                  <a:gd name="T58" fmla="*/ 168 w 294"/>
                  <a:gd name="T59" fmla="*/ 219 h 386"/>
                  <a:gd name="T60" fmla="*/ 177 w 294"/>
                  <a:gd name="T61" fmla="*/ 162 h 386"/>
                  <a:gd name="T62" fmla="*/ 125 w 294"/>
                  <a:gd name="T63" fmla="*/ 162 h 386"/>
                  <a:gd name="T64" fmla="*/ 118 w 294"/>
                  <a:gd name="T65" fmla="*/ 219 h 386"/>
                  <a:gd name="T66" fmla="*/ 168 w 294"/>
                  <a:gd name="T67" fmla="*/ 219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94" h="386">
                    <a:moveTo>
                      <a:pt x="31" y="386"/>
                    </a:moveTo>
                    <a:lnTo>
                      <a:pt x="47" y="284"/>
                    </a:lnTo>
                    <a:lnTo>
                      <a:pt x="0" y="284"/>
                    </a:lnTo>
                    <a:lnTo>
                      <a:pt x="0" y="219"/>
                    </a:lnTo>
                    <a:lnTo>
                      <a:pt x="57" y="219"/>
                    </a:lnTo>
                    <a:lnTo>
                      <a:pt x="66" y="162"/>
                    </a:lnTo>
                    <a:lnTo>
                      <a:pt x="16" y="162"/>
                    </a:lnTo>
                    <a:lnTo>
                      <a:pt x="16" y="98"/>
                    </a:lnTo>
                    <a:lnTo>
                      <a:pt x="76" y="98"/>
                    </a:lnTo>
                    <a:lnTo>
                      <a:pt x="90" y="0"/>
                    </a:lnTo>
                    <a:lnTo>
                      <a:pt x="151" y="0"/>
                    </a:lnTo>
                    <a:lnTo>
                      <a:pt x="135" y="98"/>
                    </a:lnTo>
                    <a:lnTo>
                      <a:pt x="187" y="98"/>
                    </a:lnTo>
                    <a:lnTo>
                      <a:pt x="201" y="0"/>
                    </a:lnTo>
                    <a:lnTo>
                      <a:pt x="263" y="0"/>
                    </a:lnTo>
                    <a:lnTo>
                      <a:pt x="246" y="98"/>
                    </a:lnTo>
                    <a:lnTo>
                      <a:pt x="294" y="98"/>
                    </a:lnTo>
                    <a:lnTo>
                      <a:pt x="294" y="162"/>
                    </a:lnTo>
                    <a:lnTo>
                      <a:pt x="237" y="162"/>
                    </a:lnTo>
                    <a:lnTo>
                      <a:pt x="227" y="219"/>
                    </a:lnTo>
                    <a:lnTo>
                      <a:pt x="277" y="219"/>
                    </a:lnTo>
                    <a:lnTo>
                      <a:pt x="277" y="284"/>
                    </a:lnTo>
                    <a:lnTo>
                      <a:pt x="218" y="284"/>
                    </a:lnTo>
                    <a:lnTo>
                      <a:pt x="204" y="386"/>
                    </a:lnTo>
                    <a:lnTo>
                      <a:pt x="142" y="386"/>
                    </a:lnTo>
                    <a:lnTo>
                      <a:pt x="159" y="284"/>
                    </a:lnTo>
                    <a:lnTo>
                      <a:pt x="106" y="284"/>
                    </a:lnTo>
                    <a:lnTo>
                      <a:pt x="92" y="386"/>
                    </a:lnTo>
                    <a:lnTo>
                      <a:pt x="31" y="386"/>
                    </a:lnTo>
                    <a:close/>
                    <a:moveTo>
                      <a:pt x="168" y="219"/>
                    </a:moveTo>
                    <a:lnTo>
                      <a:pt x="177" y="162"/>
                    </a:lnTo>
                    <a:lnTo>
                      <a:pt x="125" y="162"/>
                    </a:lnTo>
                    <a:lnTo>
                      <a:pt x="118" y="219"/>
                    </a:lnTo>
                    <a:lnTo>
                      <a:pt x="168" y="219"/>
                    </a:lnTo>
                    <a:close/>
                  </a:path>
                </a:pathLst>
              </a:custGeom>
              <a:solidFill>
                <a:schemeClr val="tx1">
                  <a:alpha val="11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nvGrpSpPr>
              <p:cNvPr id="2111" name="Group 781"/>
              <p:cNvGrpSpPr/>
              <p:nvPr/>
            </p:nvGrpSpPr>
            <p:grpSpPr>
              <a:xfrm>
                <a:off x="3843582" y="3790617"/>
                <a:ext cx="612096" cy="486108"/>
                <a:chOff x="9258271" y="-45770"/>
                <a:chExt cx="925513" cy="735013"/>
              </a:xfrm>
              <a:solidFill>
                <a:schemeClr val="accent4">
                  <a:lumMod val="20000"/>
                  <a:lumOff val="80000"/>
                  <a:alpha val="38000"/>
                </a:schemeClr>
              </a:solidFill>
            </p:grpSpPr>
            <p:sp>
              <p:nvSpPr>
                <p:cNvPr id="2438"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439"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440"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441"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442"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443"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444"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445"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446"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447"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sp>
            <p:nvSpPr>
              <p:cNvPr id="2112" name="Freeform 23"/>
              <p:cNvSpPr>
                <a:spLocks/>
              </p:cNvSpPr>
              <p:nvPr/>
            </p:nvSpPr>
            <p:spPr bwMode="auto">
              <a:xfrm>
                <a:off x="8228710" y="38118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113" name="Freeform 24"/>
              <p:cNvSpPr>
                <a:spLocks/>
              </p:cNvSpPr>
              <p:nvPr/>
            </p:nvSpPr>
            <p:spPr bwMode="auto">
              <a:xfrm>
                <a:off x="8529626" y="38118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114" name="Freeform 17"/>
              <p:cNvSpPr>
                <a:spLocks/>
              </p:cNvSpPr>
              <p:nvPr/>
            </p:nvSpPr>
            <p:spPr bwMode="auto">
              <a:xfrm>
                <a:off x="8830542" y="38118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115" name="Freeform 19"/>
              <p:cNvSpPr>
                <a:spLocks/>
              </p:cNvSpPr>
              <p:nvPr/>
            </p:nvSpPr>
            <p:spPr bwMode="auto">
              <a:xfrm>
                <a:off x="10159316" y="3145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116" name="Freeform 7"/>
              <p:cNvSpPr>
                <a:spLocks/>
              </p:cNvSpPr>
              <p:nvPr/>
            </p:nvSpPr>
            <p:spPr bwMode="auto">
              <a:xfrm>
                <a:off x="10455748" y="3145690"/>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117" name="Freeform 8"/>
              <p:cNvSpPr>
                <a:spLocks/>
              </p:cNvSpPr>
              <p:nvPr/>
            </p:nvSpPr>
            <p:spPr bwMode="auto">
              <a:xfrm>
                <a:off x="10748883" y="3145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118" name="Freeform 13"/>
              <p:cNvSpPr>
                <a:spLocks/>
              </p:cNvSpPr>
              <p:nvPr/>
            </p:nvSpPr>
            <p:spPr bwMode="auto">
              <a:xfrm>
                <a:off x="11038720" y="3145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119" name="Freeform 23"/>
              <p:cNvSpPr>
                <a:spLocks/>
              </p:cNvSpPr>
              <p:nvPr/>
            </p:nvSpPr>
            <p:spPr bwMode="auto">
              <a:xfrm>
                <a:off x="11808669" y="31456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120" name="Freeform 24"/>
              <p:cNvSpPr>
                <a:spLocks/>
              </p:cNvSpPr>
              <p:nvPr/>
            </p:nvSpPr>
            <p:spPr bwMode="auto">
              <a:xfrm>
                <a:off x="12105106" y="3145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nvGrpSpPr>
              <p:cNvPr id="2121" name="Group 740"/>
              <p:cNvGrpSpPr/>
              <p:nvPr/>
            </p:nvGrpSpPr>
            <p:grpSpPr>
              <a:xfrm>
                <a:off x="11335165" y="3139888"/>
                <a:ext cx="348521" cy="470651"/>
                <a:chOff x="7011958" y="-48945"/>
                <a:chExt cx="557213" cy="752475"/>
              </a:xfrm>
              <a:solidFill>
                <a:schemeClr val="tx1">
                  <a:alpha val="12000"/>
                </a:schemeClr>
              </a:solidFill>
            </p:grpSpPr>
            <p:sp>
              <p:nvSpPr>
                <p:cNvPr id="2436"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437"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sp>
            <p:nvSpPr>
              <p:cNvPr id="2122" name="Freeform 18"/>
              <p:cNvSpPr>
                <a:spLocks noEditPoints="1"/>
              </p:cNvSpPr>
              <p:nvPr/>
            </p:nvSpPr>
            <p:spPr bwMode="auto">
              <a:xfrm>
                <a:off x="7649122" y="3129206"/>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123" name="Freeform 20"/>
              <p:cNvSpPr>
                <a:spLocks noEditPoints="1"/>
              </p:cNvSpPr>
              <p:nvPr/>
            </p:nvSpPr>
            <p:spPr bwMode="auto">
              <a:xfrm>
                <a:off x="8093908" y="31292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124" name="Freeform 16"/>
              <p:cNvSpPr>
                <a:spLocks noEditPoints="1"/>
              </p:cNvSpPr>
              <p:nvPr/>
            </p:nvSpPr>
            <p:spPr bwMode="auto">
              <a:xfrm>
                <a:off x="9421395" y="3192706"/>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125" name="Freeform 5"/>
              <p:cNvSpPr>
                <a:spLocks/>
              </p:cNvSpPr>
              <p:nvPr/>
            </p:nvSpPr>
            <p:spPr bwMode="auto">
              <a:xfrm>
                <a:off x="9866181" y="3145691"/>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126" name="Freeform 23"/>
              <p:cNvSpPr>
                <a:spLocks/>
              </p:cNvSpPr>
              <p:nvPr/>
            </p:nvSpPr>
            <p:spPr bwMode="auto">
              <a:xfrm>
                <a:off x="8538694" y="31456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127" name="Freeform 24"/>
              <p:cNvSpPr>
                <a:spLocks/>
              </p:cNvSpPr>
              <p:nvPr/>
            </p:nvSpPr>
            <p:spPr bwMode="auto">
              <a:xfrm>
                <a:off x="8835126" y="3145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128" name="Freeform 17"/>
              <p:cNvSpPr>
                <a:spLocks/>
              </p:cNvSpPr>
              <p:nvPr/>
            </p:nvSpPr>
            <p:spPr bwMode="auto">
              <a:xfrm>
                <a:off x="9131558" y="3145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129" name="Freeform 24"/>
              <p:cNvSpPr>
                <a:spLocks/>
              </p:cNvSpPr>
              <p:nvPr/>
            </p:nvSpPr>
            <p:spPr bwMode="auto">
              <a:xfrm>
                <a:off x="1258079" y="3145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130" name="Freeform 29"/>
              <p:cNvSpPr>
                <a:spLocks/>
              </p:cNvSpPr>
              <p:nvPr/>
            </p:nvSpPr>
            <p:spPr bwMode="auto">
              <a:xfrm>
                <a:off x="1554511" y="31456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131" name="Freeform 17"/>
              <p:cNvSpPr>
                <a:spLocks/>
              </p:cNvSpPr>
              <p:nvPr/>
            </p:nvSpPr>
            <p:spPr bwMode="auto">
              <a:xfrm>
                <a:off x="1850943" y="3145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nvGrpSpPr>
              <p:cNvPr id="2132" name="Group 746"/>
              <p:cNvGrpSpPr/>
              <p:nvPr/>
            </p:nvGrpSpPr>
            <p:grpSpPr>
              <a:xfrm>
                <a:off x="2877886" y="3139888"/>
                <a:ext cx="348521" cy="470651"/>
                <a:chOff x="7011958" y="-48945"/>
                <a:chExt cx="557213" cy="752475"/>
              </a:xfrm>
              <a:solidFill>
                <a:schemeClr val="tx1">
                  <a:alpha val="7000"/>
                </a:schemeClr>
              </a:solidFill>
            </p:grpSpPr>
            <p:sp>
              <p:nvSpPr>
                <p:cNvPr id="2434"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435"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sp>
            <p:nvSpPr>
              <p:cNvPr id="2133" name="Freeform 19"/>
              <p:cNvSpPr>
                <a:spLocks/>
              </p:cNvSpPr>
              <p:nvPr/>
            </p:nvSpPr>
            <p:spPr bwMode="auto">
              <a:xfrm>
                <a:off x="3351390" y="3145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134" name="Freeform 7"/>
              <p:cNvSpPr>
                <a:spLocks/>
              </p:cNvSpPr>
              <p:nvPr/>
            </p:nvSpPr>
            <p:spPr bwMode="auto">
              <a:xfrm>
                <a:off x="3647822" y="3145690"/>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135" name="Freeform 8"/>
              <p:cNvSpPr>
                <a:spLocks/>
              </p:cNvSpPr>
              <p:nvPr/>
            </p:nvSpPr>
            <p:spPr bwMode="auto">
              <a:xfrm>
                <a:off x="3940957" y="3145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nvGrpSpPr>
              <p:cNvPr id="2136" name="Group 781"/>
              <p:cNvGrpSpPr/>
              <p:nvPr/>
            </p:nvGrpSpPr>
            <p:grpSpPr>
              <a:xfrm>
                <a:off x="2140780" y="3124431"/>
                <a:ext cx="612096" cy="486108"/>
                <a:chOff x="9258271" y="-45770"/>
                <a:chExt cx="925513" cy="735013"/>
              </a:xfrm>
              <a:solidFill>
                <a:schemeClr val="accent4">
                  <a:lumMod val="20000"/>
                  <a:lumOff val="80000"/>
                  <a:alpha val="38000"/>
                </a:schemeClr>
              </a:solidFill>
            </p:grpSpPr>
            <p:sp>
              <p:nvSpPr>
                <p:cNvPr id="2424"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425"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426"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427"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428"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429"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430"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431"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432"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433"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sp>
            <p:nvSpPr>
              <p:cNvPr id="2137" name="Freeform 8"/>
              <p:cNvSpPr>
                <a:spLocks/>
              </p:cNvSpPr>
              <p:nvPr/>
            </p:nvSpPr>
            <p:spPr bwMode="auto">
              <a:xfrm>
                <a:off x="4230794" y="3145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138" name="Freeform 23"/>
              <p:cNvSpPr>
                <a:spLocks/>
              </p:cNvSpPr>
              <p:nvPr/>
            </p:nvSpPr>
            <p:spPr bwMode="auto">
              <a:xfrm>
                <a:off x="4994148" y="31456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139" name="Freeform 24"/>
              <p:cNvSpPr>
                <a:spLocks/>
              </p:cNvSpPr>
              <p:nvPr/>
            </p:nvSpPr>
            <p:spPr bwMode="auto">
              <a:xfrm>
                <a:off x="5290580" y="3145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140" name="Freeform 17"/>
              <p:cNvSpPr>
                <a:spLocks/>
              </p:cNvSpPr>
              <p:nvPr/>
            </p:nvSpPr>
            <p:spPr bwMode="auto">
              <a:xfrm>
                <a:off x="5587012" y="3145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nvGrpSpPr>
              <p:cNvPr id="2141" name="Group 740"/>
              <p:cNvGrpSpPr/>
              <p:nvPr/>
            </p:nvGrpSpPr>
            <p:grpSpPr>
              <a:xfrm>
                <a:off x="4520644" y="3139888"/>
                <a:ext cx="348521" cy="470651"/>
                <a:chOff x="7011958" y="-48945"/>
                <a:chExt cx="557213" cy="752475"/>
              </a:xfrm>
              <a:solidFill>
                <a:schemeClr val="tx1">
                  <a:alpha val="12000"/>
                </a:schemeClr>
              </a:solidFill>
            </p:grpSpPr>
            <p:sp>
              <p:nvSpPr>
                <p:cNvPr id="2422"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423"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sp>
            <p:nvSpPr>
              <p:cNvPr id="2142" name="Freeform 18"/>
              <p:cNvSpPr>
                <a:spLocks noEditPoints="1"/>
              </p:cNvSpPr>
              <p:nvPr/>
            </p:nvSpPr>
            <p:spPr bwMode="auto">
              <a:xfrm>
                <a:off x="5876849" y="3129206"/>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143" name="Freeform 20"/>
              <p:cNvSpPr>
                <a:spLocks noEditPoints="1"/>
              </p:cNvSpPr>
              <p:nvPr/>
            </p:nvSpPr>
            <p:spPr bwMode="auto">
              <a:xfrm>
                <a:off x="6321635" y="31292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144" name="Freeform 23"/>
              <p:cNvSpPr>
                <a:spLocks/>
              </p:cNvSpPr>
              <p:nvPr/>
            </p:nvSpPr>
            <p:spPr bwMode="auto">
              <a:xfrm>
                <a:off x="6766421" y="31456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145" name="Freeform 24"/>
              <p:cNvSpPr>
                <a:spLocks/>
              </p:cNvSpPr>
              <p:nvPr/>
            </p:nvSpPr>
            <p:spPr bwMode="auto">
              <a:xfrm>
                <a:off x="7062853" y="3145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146" name="Freeform 17"/>
              <p:cNvSpPr>
                <a:spLocks/>
              </p:cNvSpPr>
              <p:nvPr/>
            </p:nvSpPr>
            <p:spPr bwMode="auto">
              <a:xfrm>
                <a:off x="7359285" y="3145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147" name="Freeform 18"/>
              <p:cNvSpPr>
                <a:spLocks noEditPoints="1"/>
              </p:cNvSpPr>
              <p:nvPr/>
            </p:nvSpPr>
            <p:spPr bwMode="auto">
              <a:xfrm>
                <a:off x="6161824" y="2504857"/>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148" name="Freeform 19"/>
              <p:cNvSpPr>
                <a:spLocks/>
              </p:cNvSpPr>
              <p:nvPr/>
            </p:nvSpPr>
            <p:spPr bwMode="auto">
              <a:xfrm>
                <a:off x="6611583" y="25213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149" name="Freeform 7"/>
              <p:cNvSpPr>
                <a:spLocks/>
              </p:cNvSpPr>
              <p:nvPr/>
            </p:nvSpPr>
            <p:spPr bwMode="auto">
              <a:xfrm>
                <a:off x="6912988" y="2521341"/>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150" name="Freeform 8"/>
              <p:cNvSpPr>
                <a:spLocks/>
              </p:cNvSpPr>
              <p:nvPr/>
            </p:nvSpPr>
            <p:spPr bwMode="auto">
              <a:xfrm>
                <a:off x="7211096" y="25213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151" name="Freeform 13"/>
              <p:cNvSpPr>
                <a:spLocks/>
              </p:cNvSpPr>
              <p:nvPr/>
            </p:nvSpPr>
            <p:spPr bwMode="auto">
              <a:xfrm>
                <a:off x="7505906" y="25213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152" name="Freeform 23"/>
              <p:cNvSpPr>
                <a:spLocks/>
              </p:cNvSpPr>
              <p:nvPr/>
            </p:nvSpPr>
            <p:spPr bwMode="auto">
              <a:xfrm>
                <a:off x="8285801" y="25213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153" name="Freeform 24"/>
              <p:cNvSpPr>
                <a:spLocks/>
              </p:cNvSpPr>
              <p:nvPr/>
            </p:nvSpPr>
            <p:spPr bwMode="auto">
              <a:xfrm>
                <a:off x="8587206" y="25213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154" name="Freeform 29"/>
              <p:cNvSpPr>
                <a:spLocks/>
              </p:cNvSpPr>
              <p:nvPr/>
            </p:nvSpPr>
            <p:spPr bwMode="auto">
              <a:xfrm>
                <a:off x="8888611" y="25213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155" name="Freeform 17"/>
              <p:cNvSpPr>
                <a:spLocks/>
              </p:cNvSpPr>
              <p:nvPr/>
            </p:nvSpPr>
            <p:spPr bwMode="auto">
              <a:xfrm>
                <a:off x="9190016" y="25213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nvGrpSpPr>
              <p:cNvPr id="2156" name="Group 740"/>
              <p:cNvGrpSpPr/>
              <p:nvPr/>
            </p:nvGrpSpPr>
            <p:grpSpPr>
              <a:xfrm>
                <a:off x="7807324" y="2515539"/>
                <a:ext cx="348521" cy="470651"/>
                <a:chOff x="7011958" y="-48945"/>
                <a:chExt cx="557213" cy="752475"/>
              </a:xfrm>
              <a:solidFill>
                <a:schemeClr val="tx1">
                  <a:alpha val="12000"/>
                </a:schemeClr>
              </a:solidFill>
            </p:grpSpPr>
            <p:sp>
              <p:nvSpPr>
                <p:cNvPr id="2420"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421"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grpSp>
            <p:nvGrpSpPr>
              <p:cNvPr id="2157" name="Group 746"/>
              <p:cNvGrpSpPr/>
              <p:nvPr/>
            </p:nvGrpSpPr>
            <p:grpSpPr>
              <a:xfrm>
                <a:off x="10226905" y="2515539"/>
                <a:ext cx="348521" cy="470651"/>
                <a:chOff x="7011958" y="-48945"/>
                <a:chExt cx="557213" cy="752475"/>
              </a:xfrm>
              <a:solidFill>
                <a:schemeClr val="tx1">
                  <a:alpha val="7000"/>
                </a:schemeClr>
              </a:solidFill>
            </p:grpSpPr>
            <p:sp>
              <p:nvSpPr>
                <p:cNvPr id="2418"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419"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sp>
            <p:nvSpPr>
              <p:cNvPr id="2158" name="Freeform 19"/>
              <p:cNvSpPr>
                <a:spLocks/>
              </p:cNvSpPr>
              <p:nvPr/>
            </p:nvSpPr>
            <p:spPr bwMode="auto">
              <a:xfrm>
                <a:off x="10705382" y="25213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159" name="Freeform 7"/>
              <p:cNvSpPr>
                <a:spLocks/>
              </p:cNvSpPr>
              <p:nvPr/>
            </p:nvSpPr>
            <p:spPr bwMode="auto">
              <a:xfrm>
                <a:off x="11006787" y="2521341"/>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160" name="Freeform 8"/>
              <p:cNvSpPr>
                <a:spLocks/>
              </p:cNvSpPr>
              <p:nvPr/>
            </p:nvSpPr>
            <p:spPr bwMode="auto">
              <a:xfrm>
                <a:off x="11304895" y="25213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161" name="Freeform 23"/>
              <p:cNvSpPr>
                <a:spLocks/>
              </p:cNvSpPr>
              <p:nvPr/>
            </p:nvSpPr>
            <p:spPr bwMode="auto">
              <a:xfrm>
                <a:off x="12078195" y="25213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nvGrpSpPr>
              <p:cNvPr id="2162" name="Group 740"/>
              <p:cNvGrpSpPr/>
              <p:nvPr/>
            </p:nvGrpSpPr>
            <p:grpSpPr>
              <a:xfrm>
                <a:off x="11599718" y="2515539"/>
                <a:ext cx="348521" cy="470651"/>
                <a:chOff x="7011958" y="-48945"/>
                <a:chExt cx="557213" cy="752475"/>
              </a:xfrm>
              <a:solidFill>
                <a:schemeClr val="tx1">
                  <a:alpha val="12000"/>
                </a:schemeClr>
              </a:solidFill>
            </p:grpSpPr>
            <p:sp>
              <p:nvSpPr>
                <p:cNvPr id="2416"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417"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grpSp>
            <p:nvGrpSpPr>
              <p:cNvPr id="2163" name="Group 781"/>
              <p:cNvGrpSpPr/>
              <p:nvPr/>
            </p:nvGrpSpPr>
            <p:grpSpPr>
              <a:xfrm>
                <a:off x="6129230" y="1892531"/>
                <a:ext cx="612096" cy="486108"/>
                <a:chOff x="9258271" y="-45770"/>
                <a:chExt cx="925513" cy="735013"/>
              </a:xfrm>
              <a:solidFill>
                <a:schemeClr val="bg2">
                  <a:alpha val="38000"/>
                </a:schemeClr>
              </a:solidFill>
            </p:grpSpPr>
            <p:sp>
              <p:nvSpPr>
                <p:cNvPr id="2406"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407"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408"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409"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410"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411"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412"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413"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414"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415"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grpSp>
            <p:nvGrpSpPr>
              <p:cNvPr id="2164" name="Group 781"/>
              <p:cNvGrpSpPr/>
              <p:nvPr/>
            </p:nvGrpSpPr>
            <p:grpSpPr>
              <a:xfrm>
                <a:off x="9484826" y="2500082"/>
                <a:ext cx="612096" cy="486108"/>
                <a:chOff x="9258271" y="-45770"/>
                <a:chExt cx="925513" cy="735013"/>
              </a:xfrm>
              <a:solidFill>
                <a:schemeClr val="accent4">
                  <a:lumMod val="20000"/>
                  <a:lumOff val="80000"/>
                  <a:alpha val="38000"/>
                </a:schemeClr>
              </a:solidFill>
            </p:grpSpPr>
            <p:sp>
              <p:nvSpPr>
                <p:cNvPr id="2396"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397"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398"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399"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400"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401"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402"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403"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404"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405"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sp>
            <p:nvSpPr>
              <p:cNvPr id="2165" name="Freeform 24"/>
              <p:cNvSpPr>
                <a:spLocks/>
              </p:cNvSpPr>
              <p:nvPr/>
            </p:nvSpPr>
            <p:spPr bwMode="auto">
              <a:xfrm>
                <a:off x="6866947" y="19137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166" name="Freeform 29"/>
              <p:cNvSpPr>
                <a:spLocks/>
              </p:cNvSpPr>
              <p:nvPr/>
            </p:nvSpPr>
            <p:spPr bwMode="auto">
              <a:xfrm>
                <a:off x="7164003" y="19137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167" name="Freeform 17"/>
              <p:cNvSpPr>
                <a:spLocks/>
              </p:cNvSpPr>
              <p:nvPr/>
            </p:nvSpPr>
            <p:spPr bwMode="auto">
              <a:xfrm>
                <a:off x="7461059" y="19137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nvGrpSpPr>
              <p:cNvPr id="2168" name="Group 746"/>
              <p:cNvGrpSpPr/>
              <p:nvPr/>
            </p:nvGrpSpPr>
            <p:grpSpPr>
              <a:xfrm>
                <a:off x="8489250" y="1907988"/>
                <a:ext cx="348521" cy="470651"/>
                <a:chOff x="7011958" y="-48945"/>
                <a:chExt cx="557213" cy="752475"/>
              </a:xfrm>
              <a:solidFill>
                <a:schemeClr val="tx1">
                  <a:alpha val="7000"/>
                </a:schemeClr>
              </a:solidFill>
            </p:grpSpPr>
            <p:sp>
              <p:nvSpPr>
                <p:cNvPr id="2394"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395"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sp>
            <p:nvSpPr>
              <p:cNvPr id="2169" name="Freeform 19"/>
              <p:cNvSpPr>
                <a:spLocks/>
              </p:cNvSpPr>
              <p:nvPr/>
            </p:nvSpPr>
            <p:spPr bwMode="auto">
              <a:xfrm>
                <a:off x="8963378" y="19137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170" name="Freeform 7"/>
              <p:cNvSpPr>
                <a:spLocks/>
              </p:cNvSpPr>
              <p:nvPr/>
            </p:nvSpPr>
            <p:spPr bwMode="auto">
              <a:xfrm>
                <a:off x="9260434" y="1913790"/>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171" name="Freeform 8"/>
              <p:cNvSpPr>
                <a:spLocks/>
              </p:cNvSpPr>
              <p:nvPr/>
            </p:nvSpPr>
            <p:spPr bwMode="auto">
              <a:xfrm>
                <a:off x="9554193" y="19137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nvGrpSpPr>
              <p:cNvPr id="2172" name="Group 781"/>
              <p:cNvGrpSpPr/>
              <p:nvPr/>
            </p:nvGrpSpPr>
            <p:grpSpPr>
              <a:xfrm>
                <a:off x="7751520" y="1892531"/>
                <a:ext cx="612096" cy="486108"/>
                <a:chOff x="9258271" y="-45770"/>
                <a:chExt cx="925513" cy="735013"/>
              </a:xfrm>
              <a:solidFill>
                <a:schemeClr val="accent4">
                  <a:lumMod val="20000"/>
                  <a:lumOff val="80000"/>
                  <a:alpha val="38000"/>
                </a:schemeClr>
              </a:solidFill>
            </p:grpSpPr>
            <p:sp>
              <p:nvSpPr>
                <p:cNvPr id="2384"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385"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386"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387"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388"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389"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390"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391"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392"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393"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sp>
            <p:nvSpPr>
              <p:cNvPr id="2173" name="Freeform 8"/>
              <p:cNvSpPr>
                <a:spLocks/>
              </p:cNvSpPr>
              <p:nvPr/>
            </p:nvSpPr>
            <p:spPr bwMode="auto">
              <a:xfrm>
                <a:off x="9844654" y="19137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174" name="Freeform 23"/>
              <p:cNvSpPr>
                <a:spLocks/>
              </p:cNvSpPr>
              <p:nvPr/>
            </p:nvSpPr>
            <p:spPr bwMode="auto">
              <a:xfrm>
                <a:off x="10609256" y="19137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175" name="Freeform 24"/>
              <p:cNvSpPr>
                <a:spLocks/>
              </p:cNvSpPr>
              <p:nvPr/>
            </p:nvSpPr>
            <p:spPr bwMode="auto">
              <a:xfrm>
                <a:off x="10906312" y="19137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176" name="Freeform 17"/>
              <p:cNvSpPr>
                <a:spLocks/>
              </p:cNvSpPr>
              <p:nvPr/>
            </p:nvSpPr>
            <p:spPr bwMode="auto">
              <a:xfrm>
                <a:off x="11203368" y="19137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nvGrpSpPr>
              <p:cNvPr id="2177" name="Group 740"/>
              <p:cNvGrpSpPr/>
              <p:nvPr/>
            </p:nvGrpSpPr>
            <p:grpSpPr>
              <a:xfrm>
                <a:off x="10135128" y="1907988"/>
                <a:ext cx="348521" cy="470651"/>
                <a:chOff x="7011958" y="-48945"/>
                <a:chExt cx="557213" cy="752475"/>
              </a:xfrm>
              <a:solidFill>
                <a:schemeClr val="tx1">
                  <a:alpha val="12000"/>
                </a:schemeClr>
              </a:solidFill>
            </p:grpSpPr>
            <p:sp>
              <p:nvSpPr>
                <p:cNvPr id="2382"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383"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sp>
            <p:nvSpPr>
              <p:cNvPr id="2178" name="Freeform 18"/>
              <p:cNvSpPr>
                <a:spLocks noEditPoints="1"/>
              </p:cNvSpPr>
              <p:nvPr/>
            </p:nvSpPr>
            <p:spPr bwMode="auto">
              <a:xfrm>
                <a:off x="11493829" y="1897306"/>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179" name="Freeform 20"/>
              <p:cNvSpPr>
                <a:spLocks noEditPoints="1"/>
              </p:cNvSpPr>
              <p:nvPr/>
            </p:nvSpPr>
            <p:spPr bwMode="auto">
              <a:xfrm>
                <a:off x="11939244" y="18973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180" name="Freeform 23"/>
              <p:cNvSpPr>
                <a:spLocks/>
              </p:cNvSpPr>
              <p:nvPr/>
            </p:nvSpPr>
            <p:spPr bwMode="auto">
              <a:xfrm>
                <a:off x="177051" y="25213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181" name="Freeform 24"/>
              <p:cNvSpPr>
                <a:spLocks/>
              </p:cNvSpPr>
              <p:nvPr/>
            </p:nvSpPr>
            <p:spPr bwMode="auto">
              <a:xfrm>
                <a:off x="478456" y="25213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182" name="Freeform 17"/>
              <p:cNvSpPr>
                <a:spLocks/>
              </p:cNvSpPr>
              <p:nvPr/>
            </p:nvSpPr>
            <p:spPr bwMode="auto">
              <a:xfrm>
                <a:off x="779861" y="25213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183" name="Freeform 18"/>
              <p:cNvSpPr>
                <a:spLocks noEditPoints="1"/>
              </p:cNvSpPr>
              <p:nvPr/>
            </p:nvSpPr>
            <p:spPr bwMode="auto">
              <a:xfrm>
                <a:off x="1074671" y="2504857"/>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184" name="Freeform 20"/>
              <p:cNvSpPr>
                <a:spLocks noEditPoints="1"/>
              </p:cNvSpPr>
              <p:nvPr/>
            </p:nvSpPr>
            <p:spPr bwMode="auto">
              <a:xfrm>
                <a:off x="1524430" y="2504857"/>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185" name="Freeform 16"/>
              <p:cNvSpPr>
                <a:spLocks noEditPoints="1"/>
              </p:cNvSpPr>
              <p:nvPr/>
            </p:nvSpPr>
            <p:spPr bwMode="auto">
              <a:xfrm>
                <a:off x="2871809" y="2504857"/>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186" name="Freeform 16"/>
              <p:cNvSpPr>
                <a:spLocks noEditPoints="1"/>
              </p:cNvSpPr>
              <p:nvPr/>
            </p:nvSpPr>
            <p:spPr bwMode="auto">
              <a:xfrm>
                <a:off x="3619676" y="2504857"/>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187" name="Freeform 5"/>
              <p:cNvSpPr>
                <a:spLocks/>
              </p:cNvSpPr>
              <p:nvPr/>
            </p:nvSpPr>
            <p:spPr bwMode="auto">
              <a:xfrm>
                <a:off x="3321568" y="2521342"/>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188" name="Freeform 20"/>
              <p:cNvSpPr>
                <a:spLocks noEditPoints="1"/>
              </p:cNvSpPr>
              <p:nvPr/>
            </p:nvSpPr>
            <p:spPr bwMode="auto">
              <a:xfrm>
                <a:off x="4069435" y="2504857"/>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nvGrpSpPr>
              <p:cNvPr id="2189" name="Group 746"/>
              <p:cNvGrpSpPr/>
              <p:nvPr/>
            </p:nvGrpSpPr>
            <p:grpSpPr>
              <a:xfrm>
                <a:off x="4519207" y="2515539"/>
                <a:ext cx="348521" cy="470651"/>
                <a:chOff x="7011958" y="-48945"/>
                <a:chExt cx="557213" cy="752475"/>
              </a:xfrm>
              <a:solidFill>
                <a:schemeClr val="tx1">
                  <a:alpha val="7000"/>
                </a:schemeClr>
              </a:solidFill>
            </p:grpSpPr>
            <p:sp>
              <p:nvSpPr>
                <p:cNvPr id="2380"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381"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sp>
            <p:nvSpPr>
              <p:cNvPr id="2190" name="Freeform 18"/>
              <p:cNvSpPr>
                <a:spLocks noEditPoints="1"/>
              </p:cNvSpPr>
              <p:nvPr/>
            </p:nvSpPr>
            <p:spPr bwMode="auto">
              <a:xfrm>
                <a:off x="5476529" y="2504857"/>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191" name="Freeform 19"/>
              <p:cNvSpPr>
                <a:spLocks/>
              </p:cNvSpPr>
              <p:nvPr/>
            </p:nvSpPr>
            <p:spPr bwMode="auto">
              <a:xfrm>
                <a:off x="5926282" y="25213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192" name="Freeform 21"/>
              <p:cNvSpPr>
                <a:spLocks noEditPoints="1"/>
              </p:cNvSpPr>
              <p:nvPr/>
            </p:nvSpPr>
            <p:spPr bwMode="auto">
              <a:xfrm>
                <a:off x="4997684" y="2528143"/>
                <a:ext cx="348875" cy="458047"/>
              </a:xfrm>
              <a:custGeom>
                <a:avLst/>
                <a:gdLst>
                  <a:gd name="T0" fmla="*/ 31 w 294"/>
                  <a:gd name="T1" fmla="*/ 386 h 386"/>
                  <a:gd name="T2" fmla="*/ 47 w 294"/>
                  <a:gd name="T3" fmla="*/ 284 h 386"/>
                  <a:gd name="T4" fmla="*/ 0 w 294"/>
                  <a:gd name="T5" fmla="*/ 284 h 386"/>
                  <a:gd name="T6" fmla="*/ 0 w 294"/>
                  <a:gd name="T7" fmla="*/ 219 h 386"/>
                  <a:gd name="T8" fmla="*/ 57 w 294"/>
                  <a:gd name="T9" fmla="*/ 219 h 386"/>
                  <a:gd name="T10" fmla="*/ 66 w 294"/>
                  <a:gd name="T11" fmla="*/ 162 h 386"/>
                  <a:gd name="T12" fmla="*/ 16 w 294"/>
                  <a:gd name="T13" fmla="*/ 162 h 386"/>
                  <a:gd name="T14" fmla="*/ 16 w 294"/>
                  <a:gd name="T15" fmla="*/ 98 h 386"/>
                  <a:gd name="T16" fmla="*/ 76 w 294"/>
                  <a:gd name="T17" fmla="*/ 98 h 386"/>
                  <a:gd name="T18" fmla="*/ 90 w 294"/>
                  <a:gd name="T19" fmla="*/ 0 h 386"/>
                  <a:gd name="T20" fmla="*/ 151 w 294"/>
                  <a:gd name="T21" fmla="*/ 0 h 386"/>
                  <a:gd name="T22" fmla="*/ 135 w 294"/>
                  <a:gd name="T23" fmla="*/ 98 h 386"/>
                  <a:gd name="T24" fmla="*/ 187 w 294"/>
                  <a:gd name="T25" fmla="*/ 98 h 386"/>
                  <a:gd name="T26" fmla="*/ 201 w 294"/>
                  <a:gd name="T27" fmla="*/ 0 h 386"/>
                  <a:gd name="T28" fmla="*/ 263 w 294"/>
                  <a:gd name="T29" fmla="*/ 0 h 386"/>
                  <a:gd name="T30" fmla="*/ 246 w 294"/>
                  <a:gd name="T31" fmla="*/ 98 h 386"/>
                  <a:gd name="T32" fmla="*/ 294 w 294"/>
                  <a:gd name="T33" fmla="*/ 98 h 386"/>
                  <a:gd name="T34" fmla="*/ 294 w 294"/>
                  <a:gd name="T35" fmla="*/ 162 h 386"/>
                  <a:gd name="T36" fmla="*/ 237 w 294"/>
                  <a:gd name="T37" fmla="*/ 162 h 386"/>
                  <a:gd name="T38" fmla="*/ 227 w 294"/>
                  <a:gd name="T39" fmla="*/ 219 h 386"/>
                  <a:gd name="T40" fmla="*/ 277 w 294"/>
                  <a:gd name="T41" fmla="*/ 219 h 386"/>
                  <a:gd name="T42" fmla="*/ 277 w 294"/>
                  <a:gd name="T43" fmla="*/ 284 h 386"/>
                  <a:gd name="T44" fmla="*/ 218 w 294"/>
                  <a:gd name="T45" fmla="*/ 284 h 386"/>
                  <a:gd name="T46" fmla="*/ 204 w 294"/>
                  <a:gd name="T47" fmla="*/ 386 h 386"/>
                  <a:gd name="T48" fmla="*/ 142 w 294"/>
                  <a:gd name="T49" fmla="*/ 386 h 386"/>
                  <a:gd name="T50" fmla="*/ 159 w 294"/>
                  <a:gd name="T51" fmla="*/ 284 h 386"/>
                  <a:gd name="T52" fmla="*/ 106 w 294"/>
                  <a:gd name="T53" fmla="*/ 284 h 386"/>
                  <a:gd name="T54" fmla="*/ 92 w 294"/>
                  <a:gd name="T55" fmla="*/ 386 h 386"/>
                  <a:gd name="T56" fmla="*/ 31 w 294"/>
                  <a:gd name="T57" fmla="*/ 386 h 386"/>
                  <a:gd name="T58" fmla="*/ 168 w 294"/>
                  <a:gd name="T59" fmla="*/ 219 h 386"/>
                  <a:gd name="T60" fmla="*/ 177 w 294"/>
                  <a:gd name="T61" fmla="*/ 162 h 386"/>
                  <a:gd name="T62" fmla="*/ 125 w 294"/>
                  <a:gd name="T63" fmla="*/ 162 h 386"/>
                  <a:gd name="T64" fmla="*/ 118 w 294"/>
                  <a:gd name="T65" fmla="*/ 219 h 386"/>
                  <a:gd name="T66" fmla="*/ 168 w 294"/>
                  <a:gd name="T67" fmla="*/ 219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94" h="386">
                    <a:moveTo>
                      <a:pt x="31" y="386"/>
                    </a:moveTo>
                    <a:lnTo>
                      <a:pt x="47" y="284"/>
                    </a:lnTo>
                    <a:lnTo>
                      <a:pt x="0" y="284"/>
                    </a:lnTo>
                    <a:lnTo>
                      <a:pt x="0" y="219"/>
                    </a:lnTo>
                    <a:lnTo>
                      <a:pt x="57" y="219"/>
                    </a:lnTo>
                    <a:lnTo>
                      <a:pt x="66" y="162"/>
                    </a:lnTo>
                    <a:lnTo>
                      <a:pt x="16" y="162"/>
                    </a:lnTo>
                    <a:lnTo>
                      <a:pt x="16" y="98"/>
                    </a:lnTo>
                    <a:lnTo>
                      <a:pt x="76" y="98"/>
                    </a:lnTo>
                    <a:lnTo>
                      <a:pt x="90" y="0"/>
                    </a:lnTo>
                    <a:lnTo>
                      <a:pt x="151" y="0"/>
                    </a:lnTo>
                    <a:lnTo>
                      <a:pt x="135" y="98"/>
                    </a:lnTo>
                    <a:lnTo>
                      <a:pt x="187" y="98"/>
                    </a:lnTo>
                    <a:lnTo>
                      <a:pt x="201" y="0"/>
                    </a:lnTo>
                    <a:lnTo>
                      <a:pt x="263" y="0"/>
                    </a:lnTo>
                    <a:lnTo>
                      <a:pt x="246" y="98"/>
                    </a:lnTo>
                    <a:lnTo>
                      <a:pt x="294" y="98"/>
                    </a:lnTo>
                    <a:lnTo>
                      <a:pt x="294" y="162"/>
                    </a:lnTo>
                    <a:lnTo>
                      <a:pt x="237" y="162"/>
                    </a:lnTo>
                    <a:lnTo>
                      <a:pt x="227" y="219"/>
                    </a:lnTo>
                    <a:lnTo>
                      <a:pt x="277" y="219"/>
                    </a:lnTo>
                    <a:lnTo>
                      <a:pt x="277" y="284"/>
                    </a:lnTo>
                    <a:lnTo>
                      <a:pt x="218" y="284"/>
                    </a:lnTo>
                    <a:lnTo>
                      <a:pt x="204" y="386"/>
                    </a:lnTo>
                    <a:lnTo>
                      <a:pt x="142" y="386"/>
                    </a:lnTo>
                    <a:lnTo>
                      <a:pt x="159" y="284"/>
                    </a:lnTo>
                    <a:lnTo>
                      <a:pt x="106" y="284"/>
                    </a:lnTo>
                    <a:lnTo>
                      <a:pt x="92" y="386"/>
                    </a:lnTo>
                    <a:lnTo>
                      <a:pt x="31" y="386"/>
                    </a:lnTo>
                    <a:close/>
                    <a:moveTo>
                      <a:pt x="168" y="219"/>
                    </a:moveTo>
                    <a:lnTo>
                      <a:pt x="177" y="162"/>
                    </a:lnTo>
                    <a:lnTo>
                      <a:pt x="125" y="162"/>
                    </a:lnTo>
                    <a:lnTo>
                      <a:pt x="118" y="219"/>
                    </a:lnTo>
                    <a:lnTo>
                      <a:pt x="168" y="219"/>
                    </a:lnTo>
                    <a:close/>
                  </a:path>
                </a:pathLst>
              </a:custGeom>
              <a:solidFill>
                <a:schemeClr val="tx1">
                  <a:alpha val="11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193" name="Freeform 23"/>
              <p:cNvSpPr>
                <a:spLocks/>
              </p:cNvSpPr>
              <p:nvPr/>
            </p:nvSpPr>
            <p:spPr bwMode="auto">
              <a:xfrm>
                <a:off x="1974189" y="25213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194" name="Freeform 24"/>
              <p:cNvSpPr>
                <a:spLocks/>
              </p:cNvSpPr>
              <p:nvPr/>
            </p:nvSpPr>
            <p:spPr bwMode="auto">
              <a:xfrm>
                <a:off x="2275594" y="25213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195" name="Freeform 17"/>
              <p:cNvSpPr>
                <a:spLocks/>
              </p:cNvSpPr>
              <p:nvPr/>
            </p:nvSpPr>
            <p:spPr bwMode="auto">
              <a:xfrm>
                <a:off x="2576999" y="25213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196" name="Freeform 19"/>
              <p:cNvSpPr>
                <a:spLocks/>
              </p:cNvSpPr>
              <p:nvPr/>
            </p:nvSpPr>
            <p:spPr bwMode="auto">
              <a:xfrm>
                <a:off x="3882645" y="19137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197" name="Freeform 7"/>
              <p:cNvSpPr>
                <a:spLocks/>
              </p:cNvSpPr>
              <p:nvPr/>
            </p:nvSpPr>
            <p:spPr bwMode="auto">
              <a:xfrm>
                <a:off x="4179701" y="1913790"/>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198" name="Freeform 8"/>
              <p:cNvSpPr>
                <a:spLocks/>
              </p:cNvSpPr>
              <p:nvPr/>
            </p:nvSpPr>
            <p:spPr bwMode="auto">
              <a:xfrm>
                <a:off x="4473460" y="19137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199" name="Freeform 13"/>
              <p:cNvSpPr>
                <a:spLocks/>
              </p:cNvSpPr>
              <p:nvPr/>
            </p:nvSpPr>
            <p:spPr bwMode="auto">
              <a:xfrm>
                <a:off x="4763921" y="19137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200" name="Freeform 23"/>
              <p:cNvSpPr>
                <a:spLocks/>
              </p:cNvSpPr>
              <p:nvPr/>
            </p:nvSpPr>
            <p:spPr bwMode="auto">
              <a:xfrm>
                <a:off x="5535118" y="19137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201" name="Freeform 24"/>
              <p:cNvSpPr>
                <a:spLocks/>
              </p:cNvSpPr>
              <p:nvPr/>
            </p:nvSpPr>
            <p:spPr bwMode="auto">
              <a:xfrm>
                <a:off x="5832174" y="19137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nvGrpSpPr>
              <p:cNvPr id="2202" name="Group 740"/>
              <p:cNvGrpSpPr/>
              <p:nvPr/>
            </p:nvGrpSpPr>
            <p:grpSpPr>
              <a:xfrm>
                <a:off x="5060990" y="1907988"/>
                <a:ext cx="348521" cy="470651"/>
                <a:chOff x="7011958" y="-48945"/>
                <a:chExt cx="557213" cy="752475"/>
              </a:xfrm>
              <a:solidFill>
                <a:schemeClr val="tx1">
                  <a:alpha val="12000"/>
                </a:schemeClr>
              </a:solidFill>
            </p:grpSpPr>
            <p:sp>
              <p:nvSpPr>
                <p:cNvPr id="2378"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379"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sp>
            <p:nvSpPr>
              <p:cNvPr id="2203" name="Freeform 18"/>
              <p:cNvSpPr>
                <a:spLocks noEditPoints="1"/>
              </p:cNvSpPr>
              <p:nvPr/>
            </p:nvSpPr>
            <p:spPr bwMode="auto">
              <a:xfrm>
                <a:off x="1368083" y="1897306"/>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204" name="Freeform 20"/>
              <p:cNvSpPr>
                <a:spLocks noEditPoints="1"/>
              </p:cNvSpPr>
              <p:nvPr/>
            </p:nvSpPr>
            <p:spPr bwMode="auto">
              <a:xfrm>
                <a:off x="1813493" y="18973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205" name="Freeform 16"/>
              <p:cNvSpPr>
                <a:spLocks noEditPoints="1"/>
              </p:cNvSpPr>
              <p:nvPr/>
            </p:nvSpPr>
            <p:spPr bwMode="auto">
              <a:xfrm>
                <a:off x="3143476" y="1897306"/>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206" name="Freeform 5"/>
              <p:cNvSpPr>
                <a:spLocks/>
              </p:cNvSpPr>
              <p:nvPr/>
            </p:nvSpPr>
            <p:spPr bwMode="auto">
              <a:xfrm>
                <a:off x="3588886" y="1913791"/>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207" name="Freeform 23"/>
              <p:cNvSpPr>
                <a:spLocks/>
              </p:cNvSpPr>
              <p:nvPr/>
            </p:nvSpPr>
            <p:spPr bwMode="auto">
              <a:xfrm>
                <a:off x="2258903" y="19137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208" name="Freeform 24"/>
              <p:cNvSpPr>
                <a:spLocks/>
              </p:cNvSpPr>
              <p:nvPr/>
            </p:nvSpPr>
            <p:spPr bwMode="auto">
              <a:xfrm>
                <a:off x="2555959" y="19137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209" name="Freeform 17"/>
              <p:cNvSpPr>
                <a:spLocks/>
              </p:cNvSpPr>
              <p:nvPr/>
            </p:nvSpPr>
            <p:spPr bwMode="auto">
              <a:xfrm>
                <a:off x="2853015" y="19137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210" name="Freeform 20"/>
              <p:cNvSpPr>
                <a:spLocks noEditPoints="1"/>
              </p:cNvSpPr>
              <p:nvPr/>
            </p:nvSpPr>
            <p:spPr bwMode="auto">
              <a:xfrm>
                <a:off x="114300" y="18973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211" name="Freeform 23"/>
              <p:cNvSpPr>
                <a:spLocks/>
              </p:cNvSpPr>
              <p:nvPr/>
            </p:nvSpPr>
            <p:spPr bwMode="auto">
              <a:xfrm>
                <a:off x="483510" y="19137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212" name="Freeform 24"/>
              <p:cNvSpPr>
                <a:spLocks/>
              </p:cNvSpPr>
              <p:nvPr/>
            </p:nvSpPr>
            <p:spPr bwMode="auto">
              <a:xfrm>
                <a:off x="780566" y="19137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213" name="Freeform 17"/>
              <p:cNvSpPr>
                <a:spLocks/>
              </p:cNvSpPr>
              <p:nvPr/>
            </p:nvSpPr>
            <p:spPr bwMode="auto">
              <a:xfrm>
                <a:off x="1077622" y="19137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214" name="Freeform 24"/>
              <p:cNvSpPr>
                <a:spLocks/>
              </p:cNvSpPr>
              <p:nvPr/>
            </p:nvSpPr>
            <p:spPr bwMode="auto">
              <a:xfrm>
                <a:off x="178579" y="38060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215" name="Freeform 17"/>
              <p:cNvSpPr>
                <a:spLocks/>
              </p:cNvSpPr>
              <p:nvPr/>
            </p:nvSpPr>
            <p:spPr bwMode="auto">
              <a:xfrm>
                <a:off x="187243" y="3145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216" name="Freeform 18"/>
              <p:cNvSpPr>
                <a:spLocks noEditPoints="1"/>
              </p:cNvSpPr>
              <p:nvPr/>
            </p:nvSpPr>
            <p:spPr bwMode="auto">
              <a:xfrm>
                <a:off x="6174524" y="1323757"/>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217" name="Freeform 19"/>
              <p:cNvSpPr>
                <a:spLocks/>
              </p:cNvSpPr>
              <p:nvPr/>
            </p:nvSpPr>
            <p:spPr bwMode="auto">
              <a:xfrm>
                <a:off x="6624283" y="13402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218" name="Freeform 7"/>
              <p:cNvSpPr>
                <a:spLocks/>
              </p:cNvSpPr>
              <p:nvPr/>
            </p:nvSpPr>
            <p:spPr bwMode="auto">
              <a:xfrm>
                <a:off x="6925688" y="1340241"/>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219" name="Freeform 8"/>
              <p:cNvSpPr>
                <a:spLocks/>
              </p:cNvSpPr>
              <p:nvPr/>
            </p:nvSpPr>
            <p:spPr bwMode="auto">
              <a:xfrm>
                <a:off x="7223796" y="13402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220" name="Freeform 13"/>
              <p:cNvSpPr>
                <a:spLocks/>
              </p:cNvSpPr>
              <p:nvPr/>
            </p:nvSpPr>
            <p:spPr bwMode="auto">
              <a:xfrm>
                <a:off x="7518606" y="13402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221" name="Freeform 23"/>
              <p:cNvSpPr>
                <a:spLocks/>
              </p:cNvSpPr>
              <p:nvPr/>
            </p:nvSpPr>
            <p:spPr bwMode="auto">
              <a:xfrm>
                <a:off x="8298501" y="13402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222" name="Freeform 24"/>
              <p:cNvSpPr>
                <a:spLocks/>
              </p:cNvSpPr>
              <p:nvPr/>
            </p:nvSpPr>
            <p:spPr bwMode="auto">
              <a:xfrm>
                <a:off x="8599906" y="13402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223" name="Freeform 29"/>
              <p:cNvSpPr>
                <a:spLocks/>
              </p:cNvSpPr>
              <p:nvPr/>
            </p:nvSpPr>
            <p:spPr bwMode="auto">
              <a:xfrm>
                <a:off x="8901311" y="13402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224" name="Freeform 17"/>
              <p:cNvSpPr>
                <a:spLocks/>
              </p:cNvSpPr>
              <p:nvPr/>
            </p:nvSpPr>
            <p:spPr bwMode="auto">
              <a:xfrm>
                <a:off x="9202716" y="13402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nvGrpSpPr>
              <p:cNvPr id="2225" name="Group 740"/>
              <p:cNvGrpSpPr/>
              <p:nvPr/>
            </p:nvGrpSpPr>
            <p:grpSpPr>
              <a:xfrm>
                <a:off x="7820024" y="1334439"/>
                <a:ext cx="348521" cy="470651"/>
                <a:chOff x="7011958" y="-48945"/>
                <a:chExt cx="557213" cy="752475"/>
              </a:xfrm>
              <a:solidFill>
                <a:schemeClr val="tx1">
                  <a:alpha val="12000"/>
                </a:schemeClr>
              </a:solidFill>
            </p:grpSpPr>
            <p:sp>
              <p:nvSpPr>
                <p:cNvPr id="2376"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377"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grpSp>
            <p:nvGrpSpPr>
              <p:cNvPr id="2226" name="Group 746"/>
              <p:cNvGrpSpPr/>
              <p:nvPr/>
            </p:nvGrpSpPr>
            <p:grpSpPr>
              <a:xfrm>
                <a:off x="10239605" y="1334439"/>
                <a:ext cx="348521" cy="470651"/>
                <a:chOff x="7011958" y="-48945"/>
                <a:chExt cx="557213" cy="752475"/>
              </a:xfrm>
              <a:solidFill>
                <a:schemeClr val="tx1">
                  <a:alpha val="7000"/>
                </a:schemeClr>
              </a:solidFill>
            </p:grpSpPr>
            <p:sp>
              <p:nvSpPr>
                <p:cNvPr id="2374"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375"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sp>
            <p:nvSpPr>
              <p:cNvPr id="2227" name="Freeform 19"/>
              <p:cNvSpPr>
                <a:spLocks/>
              </p:cNvSpPr>
              <p:nvPr/>
            </p:nvSpPr>
            <p:spPr bwMode="auto">
              <a:xfrm>
                <a:off x="10718082" y="13402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228" name="Freeform 7"/>
              <p:cNvSpPr>
                <a:spLocks/>
              </p:cNvSpPr>
              <p:nvPr/>
            </p:nvSpPr>
            <p:spPr bwMode="auto">
              <a:xfrm>
                <a:off x="11019487" y="1340241"/>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229" name="Freeform 8"/>
              <p:cNvSpPr>
                <a:spLocks/>
              </p:cNvSpPr>
              <p:nvPr/>
            </p:nvSpPr>
            <p:spPr bwMode="auto">
              <a:xfrm>
                <a:off x="11317595" y="13402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230" name="Freeform 23"/>
              <p:cNvSpPr>
                <a:spLocks/>
              </p:cNvSpPr>
              <p:nvPr/>
            </p:nvSpPr>
            <p:spPr bwMode="auto">
              <a:xfrm>
                <a:off x="12090895" y="13402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nvGrpSpPr>
              <p:cNvPr id="2231" name="Group 740"/>
              <p:cNvGrpSpPr/>
              <p:nvPr/>
            </p:nvGrpSpPr>
            <p:grpSpPr>
              <a:xfrm>
                <a:off x="11612418" y="1334439"/>
                <a:ext cx="348521" cy="470651"/>
                <a:chOff x="7011958" y="-48945"/>
                <a:chExt cx="557213" cy="752475"/>
              </a:xfrm>
              <a:solidFill>
                <a:schemeClr val="tx1">
                  <a:alpha val="12000"/>
                </a:schemeClr>
              </a:solidFill>
            </p:grpSpPr>
            <p:sp>
              <p:nvSpPr>
                <p:cNvPr id="2372"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373"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grpSp>
            <p:nvGrpSpPr>
              <p:cNvPr id="2232" name="Group 781"/>
              <p:cNvGrpSpPr/>
              <p:nvPr/>
            </p:nvGrpSpPr>
            <p:grpSpPr>
              <a:xfrm>
                <a:off x="6141930" y="711431"/>
                <a:ext cx="612096" cy="486108"/>
                <a:chOff x="9258271" y="-45770"/>
                <a:chExt cx="925513" cy="735013"/>
              </a:xfrm>
              <a:solidFill>
                <a:schemeClr val="bg2">
                  <a:alpha val="38000"/>
                </a:schemeClr>
              </a:solidFill>
            </p:grpSpPr>
            <p:sp>
              <p:nvSpPr>
                <p:cNvPr id="2362"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363"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364"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365"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366"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367"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368"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369"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370"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371"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grpSp>
            <p:nvGrpSpPr>
              <p:cNvPr id="2233" name="Group 781"/>
              <p:cNvGrpSpPr/>
              <p:nvPr/>
            </p:nvGrpSpPr>
            <p:grpSpPr>
              <a:xfrm>
                <a:off x="9497526" y="1318982"/>
                <a:ext cx="612096" cy="486108"/>
                <a:chOff x="9258271" y="-45770"/>
                <a:chExt cx="925513" cy="735013"/>
              </a:xfrm>
              <a:solidFill>
                <a:schemeClr val="accent4">
                  <a:lumMod val="20000"/>
                  <a:lumOff val="80000"/>
                  <a:alpha val="38000"/>
                </a:schemeClr>
              </a:solidFill>
            </p:grpSpPr>
            <p:sp>
              <p:nvSpPr>
                <p:cNvPr id="2352"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353"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354"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355"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356"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357"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358"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359"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360"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361"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sp>
            <p:nvSpPr>
              <p:cNvPr id="2234" name="Freeform 24"/>
              <p:cNvSpPr>
                <a:spLocks/>
              </p:cNvSpPr>
              <p:nvPr/>
            </p:nvSpPr>
            <p:spPr bwMode="auto">
              <a:xfrm>
                <a:off x="6879647" y="732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235" name="Freeform 29"/>
              <p:cNvSpPr>
                <a:spLocks/>
              </p:cNvSpPr>
              <p:nvPr/>
            </p:nvSpPr>
            <p:spPr bwMode="auto">
              <a:xfrm>
                <a:off x="7176703" y="7326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236" name="Freeform 17"/>
              <p:cNvSpPr>
                <a:spLocks/>
              </p:cNvSpPr>
              <p:nvPr/>
            </p:nvSpPr>
            <p:spPr bwMode="auto">
              <a:xfrm>
                <a:off x="7473759" y="732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nvGrpSpPr>
              <p:cNvPr id="2237" name="Group 746"/>
              <p:cNvGrpSpPr/>
              <p:nvPr/>
            </p:nvGrpSpPr>
            <p:grpSpPr>
              <a:xfrm>
                <a:off x="8501950" y="726888"/>
                <a:ext cx="348521" cy="470651"/>
                <a:chOff x="7011958" y="-48945"/>
                <a:chExt cx="557213" cy="752475"/>
              </a:xfrm>
              <a:solidFill>
                <a:schemeClr val="tx1">
                  <a:alpha val="7000"/>
                </a:schemeClr>
              </a:solidFill>
            </p:grpSpPr>
            <p:sp>
              <p:nvSpPr>
                <p:cNvPr id="2350"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351"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sp>
            <p:nvSpPr>
              <p:cNvPr id="2238" name="Freeform 19"/>
              <p:cNvSpPr>
                <a:spLocks/>
              </p:cNvSpPr>
              <p:nvPr/>
            </p:nvSpPr>
            <p:spPr bwMode="auto">
              <a:xfrm>
                <a:off x="8976078" y="732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239" name="Freeform 7"/>
              <p:cNvSpPr>
                <a:spLocks/>
              </p:cNvSpPr>
              <p:nvPr/>
            </p:nvSpPr>
            <p:spPr bwMode="auto">
              <a:xfrm>
                <a:off x="9273134" y="732690"/>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240" name="Freeform 8"/>
              <p:cNvSpPr>
                <a:spLocks/>
              </p:cNvSpPr>
              <p:nvPr/>
            </p:nvSpPr>
            <p:spPr bwMode="auto">
              <a:xfrm>
                <a:off x="9566893" y="732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nvGrpSpPr>
              <p:cNvPr id="2241" name="Group 781"/>
              <p:cNvGrpSpPr/>
              <p:nvPr/>
            </p:nvGrpSpPr>
            <p:grpSpPr>
              <a:xfrm>
                <a:off x="7764220" y="711431"/>
                <a:ext cx="612096" cy="486108"/>
                <a:chOff x="9258271" y="-45770"/>
                <a:chExt cx="925513" cy="735013"/>
              </a:xfrm>
              <a:solidFill>
                <a:schemeClr val="accent4">
                  <a:lumMod val="20000"/>
                  <a:lumOff val="80000"/>
                  <a:alpha val="38000"/>
                </a:schemeClr>
              </a:solidFill>
            </p:grpSpPr>
            <p:sp>
              <p:nvSpPr>
                <p:cNvPr id="2340"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341"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342"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343"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344"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345"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346"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347"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348"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349"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sp>
            <p:nvSpPr>
              <p:cNvPr id="2242" name="Freeform 8"/>
              <p:cNvSpPr>
                <a:spLocks/>
              </p:cNvSpPr>
              <p:nvPr/>
            </p:nvSpPr>
            <p:spPr bwMode="auto">
              <a:xfrm>
                <a:off x="9857354" y="732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243" name="Freeform 23"/>
              <p:cNvSpPr>
                <a:spLocks/>
              </p:cNvSpPr>
              <p:nvPr/>
            </p:nvSpPr>
            <p:spPr bwMode="auto">
              <a:xfrm>
                <a:off x="10621956" y="7326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244" name="Freeform 24"/>
              <p:cNvSpPr>
                <a:spLocks/>
              </p:cNvSpPr>
              <p:nvPr/>
            </p:nvSpPr>
            <p:spPr bwMode="auto">
              <a:xfrm>
                <a:off x="10919012" y="732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245" name="Freeform 17"/>
              <p:cNvSpPr>
                <a:spLocks/>
              </p:cNvSpPr>
              <p:nvPr/>
            </p:nvSpPr>
            <p:spPr bwMode="auto">
              <a:xfrm>
                <a:off x="11216068" y="732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nvGrpSpPr>
              <p:cNvPr id="2246" name="Group 740"/>
              <p:cNvGrpSpPr/>
              <p:nvPr/>
            </p:nvGrpSpPr>
            <p:grpSpPr>
              <a:xfrm>
                <a:off x="10147828" y="726888"/>
                <a:ext cx="348521" cy="470651"/>
                <a:chOff x="7011958" y="-48945"/>
                <a:chExt cx="557213" cy="752475"/>
              </a:xfrm>
              <a:solidFill>
                <a:schemeClr val="tx1">
                  <a:alpha val="12000"/>
                </a:schemeClr>
              </a:solidFill>
            </p:grpSpPr>
            <p:sp>
              <p:nvSpPr>
                <p:cNvPr id="2338"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339"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sp>
            <p:nvSpPr>
              <p:cNvPr id="2247" name="Freeform 18"/>
              <p:cNvSpPr>
                <a:spLocks noEditPoints="1"/>
              </p:cNvSpPr>
              <p:nvPr/>
            </p:nvSpPr>
            <p:spPr bwMode="auto">
              <a:xfrm>
                <a:off x="11506529" y="716206"/>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248" name="Freeform 20"/>
              <p:cNvSpPr>
                <a:spLocks noEditPoints="1"/>
              </p:cNvSpPr>
              <p:nvPr/>
            </p:nvSpPr>
            <p:spPr bwMode="auto">
              <a:xfrm>
                <a:off x="11951944" y="7162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249" name="Freeform 23"/>
              <p:cNvSpPr>
                <a:spLocks/>
              </p:cNvSpPr>
              <p:nvPr/>
            </p:nvSpPr>
            <p:spPr bwMode="auto">
              <a:xfrm>
                <a:off x="189751" y="13402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250" name="Freeform 24"/>
              <p:cNvSpPr>
                <a:spLocks/>
              </p:cNvSpPr>
              <p:nvPr/>
            </p:nvSpPr>
            <p:spPr bwMode="auto">
              <a:xfrm>
                <a:off x="491156" y="13402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251" name="Freeform 17"/>
              <p:cNvSpPr>
                <a:spLocks/>
              </p:cNvSpPr>
              <p:nvPr/>
            </p:nvSpPr>
            <p:spPr bwMode="auto">
              <a:xfrm>
                <a:off x="792561" y="13402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252" name="Freeform 18"/>
              <p:cNvSpPr>
                <a:spLocks noEditPoints="1"/>
              </p:cNvSpPr>
              <p:nvPr/>
            </p:nvSpPr>
            <p:spPr bwMode="auto">
              <a:xfrm>
                <a:off x="1087371" y="1323757"/>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253" name="Freeform 20"/>
              <p:cNvSpPr>
                <a:spLocks noEditPoints="1"/>
              </p:cNvSpPr>
              <p:nvPr/>
            </p:nvSpPr>
            <p:spPr bwMode="auto">
              <a:xfrm>
                <a:off x="1537130" y="1323757"/>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254" name="Freeform 16"/>
              <p:cNvSpPr>
                <a:spLocks noEditPoints="1"/>
              </p:cNvSpPr>
              <p:nvPr/>
            </p:nvSpPr>
            <p:spPr bwMode="auto">
              <a:xfrm>
                <a:off x="2884509" y="1323757"/>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255" name="Freeform 16"/>
              <p:cNvSpPr>
                <a:spLocks noEditPoints="1"/>
              </p:cNvSpPr>
              <p:nvPr/>
            </p:nvSpPr>
            <p:spPr bwMode="auto">
              <a:xfrm>
                <a:off x="3632376" y="1323757"/>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256" name="Freeform 5"/>
              <p:cNvSpPr>
                <a:spLocks/>
              </p:cNvSpPr>
              <p:nvPr/>
            </p:nvSpPr>
            <p:spPr bwMode="auto">
              <a:xfrm>
                <a:off x="3334268" y="1340242"/>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257" name="Freeform 20"/>
              <p:cNvSpPr>
                <a:spLocks noEditPoints="1"/>
              </p:cNvSpPr>
              <p:nvPr/>
            </p:nvSpPr>
            <p:spPr bwMode="auto">
              <a:xfrm>
                <a:off x="4082135" y="1323757"/>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nvGrpSpPr>
              <p:cNvPr id="2258" name="Group 746"/>
              <p:cNvGrpSpPr/>
              <p:nvPr/>
            </p:nvGrpSpPr>
            <p:grpSpPr>
              <a:xfrm>
                <a:off x="4531907" y="1334439"/>
                <a:ext cx="348521" cy="470651"/>
                <a:chOff x="7011958" y="-48945"/>
                <a:chExt cx="557213" cy="752475"/>
              </a:xfrm>
              <a:solidFill>
                <a:schemeClr val="tx1">
                  <a:alpha val="7000"/>
                </a:schemeClr>
              </a:solidFill>
            </p:grpSpPr>
            <p:sp>
              <p:nvSpPr>
                <p:cNvPr id="2336"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337"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sp>
            <p:nvSpPr>
              <p:cNvPr id="2259" name="Freeform 18"/>
              <p:cNvSpPr>
                <a:spLocks noEditPoints="1"/>
              </p:cNvSpPr>
              <p:nvPr/>
            </p:nvSpPr>
            <p:spPr bwMode="auto">
              <a:xfrm>
                <a:off x="5489229" y="1323757"/>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260" name="Freeform 19"/>
              <p:cNvSpPr>
                <a:spLocks/>
              </p:cNvSpPr>
              <p:nvPr/>
            </p:nvSpPr>
            <p:spPr bwMode="auto">
              <a:xfrm>
                <a:off x="5938982" y="13402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261" name="Freeform 21"/>
              <p:cNvSpPr>
                <a:spLocks noEditPoints="1"/>
              </p:cNvSpPr>
              <p:nvPr/>
            </p:nvSpPr>
            <p:spPr bwMode="auto">
              <a:xfrm>
                <a:off x="5010384" y="1347043"/>
                <a:ext cx="348875" cy="458047"/>
              </a:xfrm>
              <a:custGeom>
                <a:avLst/>
                <a:gdLst>
                  <a:gd name="T0" fmla="*/ 31 w 294"/>
                  <a:gd name="T1" fmla="*/ 386 h 386"/>
                  <a:gd name="T2" fmla="*/ 47 w 294"/>
                  <a:gd name="T3" fmla="*/ 284 h 386"/>
                  <a:gd name="T4" fmla="*/ 0 w 294"/>
                  <a:gd name="T5" fmla="*/ 284 h 386"/>
                  <a:gd name="T6" fmla="*/ 0 w 294"/>
                  <a:gd name="T7" fmla="*/ 219 h 386"/>
                  <a:gd name="T8" fmla="*/ 57 w 294"/>
                  <a:gd name="T9" fmla="*/ 219 h 386"/>
                  <a:gd name="T10" fmla="*/ 66 w 294"/>
                  <a:gd name="T11" fmla="*/ 162 h 386"/>
                  <a:gd name="T12" fmla="*/ 16 w 294"/>
                  <a:gd name="T13" fmla="*/ 162 h 386"/>
                  <a:gd name="T14" fmla="*/ 16 w 294"/>
                  <a:gd name="T15" fmla="*/ 98 h 386"/>
                  <a:gd name="T16" fmla="*/ 76 w 294"/>
                  <a:gd name="T17" fmla="*/ 98 h 386"/>
                  <a:gd name="T18" fmla="*/ 90 w 294"/>
                  <a:gd name="T19" fmla="*/ 0 h 386"/>
                  <a:gd name="T20" fmla="*/ 151 w 294"/>
                  <a:gd name="T21" fmla="*/ 0 h 386"/>
                  <a:gd name="T22" fmla="*/ 135 w 294"/>
                  <a:gd name="T23" fmla="*/ 98 h 386"/>
                  <a:gd name="T24" fmla="*/ 187 w 294"/>
                  <a:gd name="T25" fmla="*/ 98 h 386"/>
                  <a:gd name="T26" fmla="*/ 201 w 294"/>
                  <a:gd name="T27" fmla="*/ 0 h 386"/>
                  <a:gd name="T28" fmla="*/ 263 w 294"/>
                  <a:gd name="T29" fmla="*/ 0 h 386"/>
                  <a:gd name="T30" fmla="*/ 246 w 294"/>
                  <a:gd name="T31" fmla="*/ 98 h 386"/>
                  <a:gd name="T32" fmla="*/ 294 w 294"/>
                  <a:gd name="T33" fmla="*/ 98 h 386"/>
                  <a:gd name="T34" fmla="*/ 294 w 294"/>
                  <a:gd name="T35" fmla="*/ 162 h 386"/>
                  <a:gd name="T36" fmla="*/ 237 w 294"/>
                  <a:gd name="T37" fmla="*/ 162 h 386"/>
                  <a:gd name="T38" fmla="*/ 227 w 294"/>
                  <a:gd name="T39" fmla="*/ 219 h 386"/>
                  <a:gd name="T40" fmla="*/ 277 w 294"/>
                  <a:gd name="T41" fmla="*/ 219 h 386"/>
                  <a:gd name="T42" fmla="*/ 277 w 294"/>
                  <a:gd name="T43" fmla="*/ 284 h 386"/>
                  <a:gd name="T44" fmla="*/ 218 w 294"/>
                  <a:gd name="T45" fmla="*/ 284 h 386"/>
                  <a:gd name="T46" fmla="*/ 204 w 294"/>
                  <a:gd name="T47" fmla="*/ 386 h 386"/>
                  <a:gd name="T48" fmla="*/ 142 w 294"/>
                  <a:gd name="T49" fmla="*/ 386 h 386"/>
                  <a:gd name="T50" fmla="*/ 159 w 294"/>
                  <a:gd name="T51" fmla="*/ 284 h 386"/>
                  <a:gd name="T52" fmla="*/ 106 w 294"/>
                  <a:gd name="T53" fmla="*/ 284 h 386"/>
                  <a:gd name="T54" fmla="*/ 92 w 294"/>
                  <a:gd name="T55" fmla="*/ 386 h 386"/>
                  <a:gd name="T56" fmla="*/ 31 w 294"/>
                  <a:gd name="T57" fmla="*/ 386 h 386"/>
                  <a:gd name="T58" fmla="*/ 168 w 294"/>
                  <a:gd name="T59" fmla="*/ 219 h 386"/>
                  <a:gd name="T60" fmla="*/ 177 w 294"/>
                  <a:gd name="T61" fmla="*/ 162 h 386"/>
                  <a:gd name="T62" fmla="*/ 125 w 294"/>
                  <a:gd name="T63" fmla="*/ 162 h 386"/>
                  <a:gd name="T64" fmla="*/ 118 w 294"/>
                  <a:gd name="T65" fmla="*/ 219 h 386"/>
                  <a:gd name="T66" fmla="*/ 168 w 294"/>
                  <a:gd name="T67" fmla="*/ 219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94" h="386">
                    <a:moveTo>
                      <a:pt x="31" y="386"/>
                    </a:moveTo>
                    <a:lnTo>
                      <a:pt x="47" y="284"/>
                    </a:lnTo>
                    <a:lnTo>
                      <a:pt x="0" y="284"/>
                    </a:lnTo>
                    <a:lnTo>
                      <a:pt x="0" y="219"/>
                    </a:lnTo>
                    <a:lnTo>
                      <a:pt x="57" y="219"/>
                    </a:lnTo>
                    <a:lnTo>
                      <a:pt x="66" y="162"/>
                    </a:lnTo>
                    <a:lnTo>
                      <a:pt x="16" y="162"/>
                    </a:lnTo>
                    <a:lnTo>
                      <a:pt x="16" y="98"/>
                    </a:lnTo>
                    <a:lnTo>
                      <a:pt x="76" y="98"/>
                    </a:lnTo>
                    <a:lnTo>
                      <a:pt x="90" y="0"/>
                    </a:lnTo>
                    <a:lnTo>
                      <a:pt x="151" y="0"/>
                    </a:lnTo>
                    <a:lnTo>
                      <a:pt x="135" y="98"/>
                    </a:lnTo>
                    <a:lnTo>
                      <a:pt x="187" y="98"/>
                    </a:lnTo>
                    <a:lnTo>
                      <a:pt x="201" y="0"/>
                    </a:lnTo>
                    <a:lnTo>
                      <a:pt x="263" y="0"/>
                    </a:lnTo>
                    <a:lnTo>
                      <a:pt x="246" y="98"/>
                    </a:lnTo>
                    <a:lnTo>
                      <a:pt x="294" y="98"/>
                    </a:lnTo>
                    <a:lnTo>
                      <a:pt x="294" y="162"/>
                    </a:lnTo>
                    <a:lnTo>
                      <a:pt x="237" y="162"/>
                    </a:lnTo>
                    <a:lnTo>
                      <a:pt x="227" y="219"/>
                    </a:lnTo>
                    <a:lnTo>
                      <a:pt x="277" y="219"/>
                    </a:lnTo>
                    <a:lnTo>
                      <a:pt x="277" y="284"/>
                    </a:lnTo>
                    <a:lnTo>
                      <a:pt x="218" y="284"/>
                    </a:lnTo>
                    <a:lnTo>
                      <a:pt x="204" y="386"/>
                    </a:lnTo>
                    <a:lnTo>
                      <a:pt x="142" y="386"/>
                    </a:lnTo>
                    <a:lnTo>
                      <a:pt x="159" y="284"/>
                    </a:lnTo>
                    <a:lnTo>
                      <a:pt x="106" y="284"/>
                    </a:lnTo>
                    <a:lnTo>
                      <a:pt x="92" y="386"/>
                    </a:lnTo>
                    <a:lnTo>
                      <a:pt x="31" y="386"/>
                    </a:lnTo>
                    <a:close/>
                    <a:moveTo>
                      <a:pt x="168" y="219"/>
                    </a:moveTo>
                    <a:lnTo>
                      <a:pt x="177" y="162"/>
                    </a:lnTo>
                    <a:lnTo>
                      <a:pt x="125" y="162"/>
                    </a:lnTo>
                    <a:lnTo>
                      <a:pt x="118" y="219"/>
                    </a:lnTo>
                    <a:lnTo>
                      <a:pt x="168" y="219"/>
                    </a:lnTo>
                    <a:close/>
                  </a:path>
                </a:pathLst>
              </a:custGeom>
              <a:solidFill>
                <a:schemeClr val="tx1">
                  <a:alpha val="11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262" name="Freeform 23"/>
              <p:cNvSpPr>
                <a:spLocks/>
              </p:cNvSpPr>
              <p:nvPr/>
            </p:nvSpPr>
            <p:spPr bwMode="auto">
              <a:xfrm>
                <a:off x="1986889" y="13402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263" name="Freeform 24"/>
              <p:cNvSpPr>
                <a:spLocks/>
              </p:cNvSpPr>
              <p:nvPr/>
            </p:nvSpPr>
            <p:spPr bwMode="auto">
              <a:xfrm>
                <a:off x="2288294" y="13402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264" name="Freeform 17"/>
              <p:cNvSpPr>
                <a:spLocks/>
              </p:cNvSpPr>
              <p:nvPr/>
            </p:nvSpPr>
            <p:spPr bwMode="auto">
              <a:xfrm>
                <a:off x="2589699" y="13402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265" name="Freeform 19"/>
              <p:cNvSpPr>
                <a:spLocks/>
              </p:cNvSpPr>
              <p:nvPr/>
            </p:nvSpPr>
            <p:spPr bwMode="auto">
              <a:xfrm>
                <a:off x="3895345" y="732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266" name="Freeform 7"/>
              <p:cNvSpPr>
                <a:spLocks/>
              </p:cNvSpPr>
              <p:nvPr/>
            </p:nvSpPr>
            <p:spPr bwMode="auto">
              <a:xfrm>
                <a:off x="4192401" y="732690"/>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267" name="Freeform 8"/>
              <p:cNvSpPr>
                <a:spLocks/>
              </p:cNvSpPr>
              <p:nvPr/>
            </p:nvSpPr>
            <p:spPr bwMode="auto">
              <a:xfrm>
                <a:off x="4486160" y="732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268" name="Freeform 13"/>
              <p:cNvSpPr>
                <a:spLocks/>
              </p:cNvSpPr>
              <p:nvPr/>
            </p:nvSpPr>
            <p:spPr bwMode="auto">
              <a:xfrm>
                <a:off x="4776621" y="732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269" name="Freeform 23"/>
              <p:cNvSpPr>
                <a:spLocks/>
              </p:cNvSpPr>
              <p:nvPr/>
            </p:nvSpPr>
            <p:spPr bwMode="auto">
              <a:xfrm>
                <a:off x="5547818" y="7326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270" name="Freeform 24"/>
              <p:cNvSpPr>
                <a:spLocks/>
              </p:cNvSpPr>
              <p:nvPr/>
            </p:nvSpPr>
            <p:spPr bwMode="auto">
              <a:xfrm>
                <a:off x="5844874" y="732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nvGrpSpPr>
              <p:cNvPr id="2271" name="Group 740"/>
              <p:cNvGrpSpPr/>
              <p:nvPr/>
            </p:nvGrpSpPr>
            <p:grpSpPr>
              <a:xfrm>
                <a:off x="5073690" y="726888"/>
                <a:ext cx="348521" cy="470651"/>
                <a:chOff x="7011958" y="-48945"/>
                <a:chExt cx="557213" cy="752475"/>
              </a:xfrm>
              <a:solidFill>
                <a:schemeClr val="tx1">
                  <a:alpha val="12000"/>
                </a:schemeClr>
              </a:solidFill>
            </p:grpSpPr>
            <p:sp>
              <p:nvSpPr>
                <p:cNvPr id="2334"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335"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sp>
            <p:nvSpPr>
              <p:cNvPr id="2272" name="Freeform 18"/>
              <p:cNvSpPr>
                <a:spLocks noEditPoints="1"/>
              </p:cNvSpPr>
              <p:nvPr/>
            </p:nvSpPr>
            <p:spPr bwMode="auto">
              <a:xfrm>
                <a:off x="1380783" y="716206"/>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273" name="Freeform 20"/>
              <p:cNvSpPr>
                <a:spLocks noEditPoints="1"/>
              </p:cNvSpPr>
              <p:nvPr/>
            </p:nvSpPr>
            <p:spPr bwMode="auto">
              <a:xfrm>
                <a:off x="1826193" y="7162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274" name="Freeform 16"/>
              <p:cNvSpPr>
                <a:spLocks noEditPoints="1"/>
              </p:cNvSpPr>
              <p:nvPr/>
            </p:nvSpPr>
            <p:spPr bwMode="auto">
              <a:xfrm>
                <a:off x="3156176" y="716206"/>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275" name="Freeform 5"/>
              <p:cNvSpPr>
                <a:spLocks/>
              </p:cNvSpPr>
              <p:nvPr/>
            </p:nvSpPr>
            <p:spPr bwMode="auto">
              <a:xfrm>
                <a:off x="3601586" y="732691"/>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276" name="Freeform 23"/>
              <p:cNvSpPr>
                <a:spLocks/>
              </p:cNvSpPr>
              <p:nvPr/>
            </p:nvSpPr>
            <p:spPr bwMode="auto">
              <a:xfrm>
                <a:off x="2271603" y="7326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277" name="Freeform 24"/>
              <p:cNvSpPr>
                <a:spLocks/>
              </p:cNvSpPr>
              <p:nvPr/>
            </p:nvSpPr>
            <p:spPr bwMode="auto">
              <a:xfrm>
                <a:off x="2568659" y="732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278" name="Freeform 17"/>
              <p:cNvSpPr>
                <a:spLocks/>
              </p:cNvSpPr>
              <p:nvPr/>
            </p:nvSpPr>
            <p:spPr bwMode="auto">
              <a:xfrm>
                <a:off x="2865715" y="732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279" name="Freeform 20"/>
              <p:cNvSpPr>
                <a:spLocks noEditPoints="1"/>
              </p:cNvSpPr>
              <p:nvPr/>
            </p:nvSpPr>
            <p:spPr bwMode="auto">
              <a:xfrm>
                <a:off x="127000" y="7162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280" name="Freeform 23"/>
              <p:cNvSpPr>
                <a:spLocks/>
              </p:cNvSpPr>
              <p:nvPr/>
            </p:nvSpPr>
            <p:spPr bwMode="auto">
              <a:xfrm>
                <a:off x="496210" y="7326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281" name="Freeform 24"/>
              <p:cNvSpPr>
                <a:spLocks/>
              </p:cNvSpPr>
              <p:nvPr/>
            </p:nvSpPr>
            <p:spPr bwMode="auto">
              <a:xfrm>
                <a:off x="793266" y="732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282" name="Freeform 17"/>
              <p:cNvSpPr>
                <a:spLocks/>
              </p:cNvSpPr>
              <p:nvPr/>
            </p:nvSpPr>
            <p:spPr bwMode="auto">
              <a:xfrm>
                <a:off x="1090322" y="732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283" name="Freeform 18"/>
              <p:cNvSpPr>
                <a:spLocks noEditPoints="1"/>
              </p:cNvSpPr>
              <p:nvPr/>
            </p:nvSpPr>
            <p:spPr bwMode="auto">
              <a:xfrm>
                <a:off x="563570" y="36192"/>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284" name="Freeform 19"/>
              <p:cNvSpPr>
                <a:spLocks/>
              </p:cNvSpPr>
              <p:nvPr/>
            </p:nvSpPr>
            <p:spPr bwMode="auto">
              <a:xfrm>
                <a:off x="1012840" y="526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285" name="Freeform 7"/>
              <p:cNvSpPr>
                <a:spLocks/>
              </p:cNvSpPr>
              <p:nvPr/>
            </p:nvSpPr>
            <p:spPr bwMode="auto">
              <a:xfrm>
                <a:off x="1313756" y="52676"/>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286" name="Freeform 8"/>
              <p:cNvSpPr>
                <a:spLocks/>
              </p:cNvSpPr>
              <p:nvPr/>
            </p:nvSpPr>
            <p:spPr bwMode="auto">
              <a:xfrm>
                <a:off x="1611375" y="526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287" name="Freeform 13"/>
              <p:cNvSpPr>
                <a:spLocks/>
              </p:cNvSpPr>
              <p:nvPr/>
            </p:nvSpPr>
            <p:spPr bwMode="auto">
              <a:xfrm>
                <a:off x="1905696" y="526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288" name="Freeform 23"/>
              <p:cNvSpPr>
                <a:spLocks/>
              </p:cNvSpPr>
              <p:nvPr/>
            </p:nvSpPr>
            <p:spPr bwMode="auto">
              <a:xfrm>
                <a:off x="2684613" y="526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289" name="Freeform 24"/>
              <p:cNvSpPr>
                <a:spLocks/>
              </p:cNvSpPr>
              <p:nvPr/>
            </p:nvSpPr>
            <p:spPr bwMode="auto">
              <a:xfrm>
                <a:off x="2985529" y="526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290" name="Freeform 29"/>
              <p:cNvSpPr>
                <a:spLocks/>
              </p:cNvSpPr>
              <p:nvPr/>
            </p:nvSpPr>
            <p:spPr bwMode="auto">
              <a:xfrm>
                <a:off x="3286445" y="526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291" name="Freeform 17"/>
              <p:cNvSpPr>
                <a:spLocks/>
              </p:cNvSpPr>
              <p:nvPr/>
            </p:nvSpPr>
            <p:spPr bwMode="auto">
              <a:xfrm>
                <a:off x="3587361" y="526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nvGrpSpPr>
              <p:cNvPr id="2292" name="Group 740"/>
              <p:cNvGrpSpPr/>
              <p:nvPr/>
            </p:nvGrpSpPr>
            <p:grpSpPr>
              <a:xfrm>
                <a:off x="2206625" y="46874"/>
                <a:ext cx="348521" cy="470651"/>
                <a:chOff x="7011958" y="-48945"/>
                <a:chExt cx="557213" cy="752475"/>
              </a:xfrm>
              <a:solidFill>
                <a:schemeClr val="tx1">
                  <a:alpha val="12000"/>
                </a:schemeClr>
              </a:solidFill>
            </p:grpSpPr>
            <p:sp>
              <p:nvSpPr>
                <p:cNvPr id="2332"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333"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grpSp>
            <p:nvGrpSpPr>
              <p:cNvPr id="2293" name="Group 746"/>
              <p:cNvGrpSpPr/>
              <p:nvPr/>
            </p:nvGrpSpPr>
            <p:grpSpPr>
              <a:xfrm>
                <a:off x="4623272" y="46874"/>
                <a:ext cx="348521" cy="470651"/>
                <a:chOff x="7011958" y="-48945"/>
                <a:chExt cx="557213" cy="752475"/>
              </a:xfrm>
              <a:solidFill>
                <a:schemeClr val="tx1">
                  <a:alpha val="7000"/>
                </a:schemeClr>
              </a:solidFill>
            </p:grpSpPr>
            <p:sp>
              <p:nvSpPr>
                <p:cNvPr id="2330"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331"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sp>
            <p:nvSpPr>
              <p:cNvPr id="2294" name="Freeform 19"/>
              <p:cNvSpPr>
                <a:spLocks/>
              </p:cNvSpPr>
              <p:nvPr/>
            </p:nvSpPr>
            <p:spPr bwMode="auto">
              <a:xfrm>
                <a:off x="5101260" y="526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295" name="Freeform 7"/>
              <p:cNvSpPr>
                <a:spLocks/>
              </p:cNvSpPr>
              <p:nvPr/>
            </p:nvSpPr>
            <p:spPr bwMode="auto">
              <a:xfrm>
                <a:off x="5402176" y="52676"/>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296" name="Freeform 8"/>
              <p:cNvSpPr>
                <a:spLocks/>
              </p:cNvSpPr>
              <p:nvPr/>
            </p:nvSpPr>
            <p:spPr bwMode="auto">
              <a:xfrm>
                <a:off x="5699795" y="526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297" name="Freeform 23"/>
              <p:cNvSpPr>
                <a:spLocks/>
              </p:cNvSpPr>
              <p:nvPr/>
            </p:nvSpPr>
            <p:spPr bwMode="auto">
              <a:xfrm>
                <a:off x="6472117" y="526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298" name="Freeform 24"/>
              <p:cNvSpPr>
                <a:spLocks/>
              </p:cNvSpPr>
              <p:nvPr/>
            </p:nvSpPr>
            <p:spPr bwMode="auto">
              <a:xfrm>
                <a:off x="6773033" y="526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299" name="Freeform 17"/>
              <p:cNvSpPr>
                <a:spLocks/>
              </p:cNvSpPr>
              <p:nvPr/>
            </p:nvSpPr>
            <p:spPr bwMode="auto">
              <a:xfrm>
                <a:off x="7073949" y="526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300" name="Freeform 18"/>
              <p:cNvSpPr>
                <a:spLocks noEditPoints="1"/>
              </p:cNvSpPr>
              <p:nvPr/>
            </p:nvSpPr>
            <p:spPr bwMode="auto">
              <a:xfrm>
                <a:off x="7368270" y="36192"/>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301" name="Freeform 20"/>
              <p:cNvSpPr>
                <a:spLocks noEditPoints="1"/>
              </p:cNvSpPr>
              <p:nvPr/>
            </p:nvSpPr>
            <p:spPr bwMode="auto">
              <a:xfrm>
                <a:off x="7817540" y="36192"/>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nvGrpSpPr>
              <p:cNvPr id="2302" name="Group 740"/>
              <p:cNvGrpSpPr/>
              <p:nvPr/>
            </p:nvGrpSpPr>
            <p:grpSpPr>
              <a:xfrm>
                <a:off x="5994129" y="46874"/>
                <a:ext cx="348521" cy="470651"/>
                <a:chOff x="7011958" y="-48945"/>
                <a:chExt cx="557213" cy="752475"/>
              </a:xfrm>
              <a:solidFill>
                <a:schemeClr val="tx1">
                  <a:alpha val="12000"/>
                </a:schemeClr>
              </a:solidFill>
            </p:grpSpPr>
            <p:sp>
              <p:nvSpPr>
                <p:cNvPr id="2328"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329"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sp>
            <p:nvSpPr>
              <p:cNvPr id="2303" name="Freeform 16"/>
              <p:cNvSpPr>
                <a:spLocks noEditPoints="1"/>
              </p:cNvSpPr>
              <p:nvPr/>
            </p:nvSpPr>
            <p:spPr bwMode="auto">
              <a:xfrm>
                <a:off x="9162963" y="36192"/>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304" name="Freeform 16"/>
              <p:cNvSpPr>
                <a:spLocks noEditPoints="1"/>
              </p:cNvSpPr>
              <p:nvPr/>
            </p:nvSpPr>
            <p:spPr bwMode="auto">
              <a:xfrm>
                <a:off x="9909852" y="36192"/>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305" name="Freeform 5"/>
              <p:cNvSpPr>
                <a:spLocks/>
              </p:cNvSpPr>
              <p:nvPr/>
            </p:nvSpPr>
            <p:spPr bwMode="auto">
              <a:xfrm>
                <a:off x="9612233" y="52677"/>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306" name="Freeform 20"/>
              <p:cNvSpPr>
                <a:spLocks noEditPoints="1"/>
              </p:cNvSpPr>
              <p:nvPr/>
            </p:nvSpPr>
            <p:spPr bwMode="auto">
              <a:xfrm>
                <a:off x="10359122" y="36192"/>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nvGrpSpPr>
              <p:cNvPr id="2307" name="Group 746"/>
              <p:cNvGrpSpPr/>
              <p:nvPr/>
            </p:nvGrpSpPr>
            <p:grpSpPr>
              <a:xfrm>
                <a:off x="10808405" y="46874"/>
                <a:ext cx="348521" cy="470651"/>
                <a:chOff x="7011958" y="-48945"/>
                <a:chExt cx="557213" cy="752475"/>
              </a:xfrm>
              <a:solidFill>
                <a:schemeClr val="tx1">
                  <a:alpha val="7000"/>
                </a:schemeClr>
              </a:solidFill>
            </p:grpSpPr>
            <p:sp>
              <p:nvSpPr>
                <p:cNvPr id="2326"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327"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sp>
            <p:nvSpPr>
              <p:cNvPr id="2308" name="Freeform 18"/>
              <p:cNvSpPr>
                <a:spLocks noEditPoints="1"/>
              </p:cNvSpPr>
              <p:nvPr/>
            </p:nvSpPr>
            <p:spPr bwMode="auto">
              <a:xfrm>
                <a:off x="11764749" y="36192"/>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309" name="Freeform 19"/>
              <p:cNvSpPr>
                <a:spLocks/>
              </p:cNvSpPr>
              <p:nvPr/>
            </p:nvSpPr>
            <p:spPr bwMode="auto">
              <a:xfrm>
                <a:off x="12188626" y="526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310" name="Freeform 21"/>
              <p:cNvSpPr>
                <a:spLocks noEditPoints="1"/>
              </p:cNvSpPr>
              <p:nvPr/>
            </p:nvSpPr>
            <p:spPr bwMode="auto">
              <a:xfrm>
                <a:off x="11286393" y="59478"/>
                <a:ext cx="348875" cy="458047"/>
              </a:xfrm>
              <a:custGeom>
                <a:avLst/>
                <a:gdLst>
                  <a:gd name="T0" fmla="*/ 31 w 294"/>
                  <a:gd name="T1" fmla="*/ 386 h 386"/>
                  <a:gd name="T2" fmla="*/ 47 w 294"/>
                  <a:gd name="T3" fmla="*/ 284 h 386"/>
                  <a:gd name="T4" fmla="*/ 0 w 294"/>
                  <a:gd name="T5" fmla="*/ 284 h 386"/>
                  <a:gd name="T6" fmla="*/ 0 w 294"/>
                  <a:gd name="T7" fmla="*/ 219 h 386"/>
                  <a:gd name="T8" fmla="*/ 57 w 294"/>
                  <a:gd name="T9" fmla="*/ 219 h 386"/>
                  <a:gd name="T10" fmla="*/ 66 w 294"/>
                  <a:gd name="T11" fmla="*/ 162 h 386"/>
                  <a:gd name="T12" fmla="*/ 16 w 294"/>
                  <a:gd name="T13" fmla="*/ 162 h 386"/>
                  <a:gd name="T14" fmla="*/ 16 w 294"/>
                  <a:gd name="T15" fmla="*/ 98 h 386"/>
                  <a:gd name="T16" fmla="*/ 76 w 294"/>
                  <a:gd name="T17" fmla="*/ 98 h 386"/>
                  <a:gd name="T18" fmla="*/ 90 w 294"/>
                  <a:gd name="T19" fmla="*/ 0 h 386"/>
                  <a:gd name="T20" fmla="*/ 151 w 294"/>
                  <a:gd name="T21" fmla="*/ 0 h 386"/>
                  <a:gd name="T22" fmla="*/ 135 w 294"/>
                  <a:gd name="T23" fmla="*/ 98 h 386"/>
                  <a:gd name="T24" fmla="*/ 187 w 294"/>
                  <a:gd name="T25" fmla="*/ 98 h 386"/>
                  <a:gd name="T26" fmla="*/ 201 w 294"/>
                  <a:gd name="T27" fmla="*/ 0 h 386"/>
                  <a:gd name="T28" fmla="*/ 263 w 294"/>
                  <a:gd name="T29" fmla="*/ 0 h 386"/>
                  <a:gd name="T30" fmla="*/ 246 w 294"/>
                  <a:gd name="T31" fmla="*/ 98 h 386"/>
                  <a:gd name="T32" fmla="*/ 294 w 294"/>
                  <a:gd name="T33" fmla="*/ 98 h 386"/>
                  <a:gd name="T34" fmla="*/ 294 w 294"/>
                  <a:gd name="T35" fmla="*/ 162 h 386"/>
                  <a:gd name="T36" fmla="*/ 237 w 294"/>
                  <a:gd name="T37" fmla="*/ 162 h 386"/>
                  <a:gd name="T38" fmla="*/ 227 w 294"/>
                  <a:gd name="T39" fmla="*/ 219 h 386"/>
                  <a:gd name="T40" fmla="*/ 277 w 294"/>
                  <a:gd name="T41" fmla="*/ 219 h 386"/>
                  <a:gd name="T42" fmla="*/ 277 w 294"/>
                  <a:gd name="T43" fmla="*/ 284 h 386"/>
                  <a:gd name="T44" fmla="*/ 218 w 294"/>
                  <a:gd name="T45" fmla="*/ 284 h 386"/>
                  <a:gd name="T46" fmla="*/ 204 w 294"/>
                  <a:gd name="T47" fmla="*/ 386 h 386"/>
                  <a:gd name="T48" fmla="*/ 142 w 294"/>
                  <a:gd name="T49" fmla="*/ 386 h 386"/>
                  <a:gd name="T50" fmla="*/ 159 w 294"/>
                  <a:gd name="T51" fmla="*/ 284 h 386"/>
                  <a:gd name="T52" fmla="*/ 106 w 294"/>
                  <a:gd name="T53" fmla="*/ 284 h 386"/>
                  <a:gd name="T54" fmla="*/ 92 w 294"/>
                  <a:gd name="T55" fmla="*/ 386 h 386"/>
                  <a:gd name="T56" fmla="*/ 31 w 294"/>
                  <a:gd name="T57" fmla="*/ 386 h 386"/>
                  <a:gd name="T58" fmla="*/ 168 w 294"/>
                  <a:gd name="T59" fmla="*/ 219 h 386"/>
                  <a:gd name="T60" fmla="*/ 177 w 294"/>
                  <a:gd name="T61" fmla="*/ 162 h 386"/>
                  <a:gd name="T62" fmla="*/ 125 w 294"/>
                  <a:gd name="T63" fmla="*/ 162 h 386"/>
                  <a:gd name="T64" fmla="*/ 118 w 294"/>
                  <a:gd name="T65" fmla="*/ 219 h 386"/>
                  <a:gd name="T66" fmla="*/ 168 w 294"/>
                  <a:gd name="T67" fmla="*/ 219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94" h="386">
                    <a:moveTo>
                      <a:pt x="31" y="386"/>
                    </a:moveTo>
                    <a:lnTo>
                      <a:pt x="47" y="284"/>
                    </a:lnTo>
                    <a:lnTo>
                      <a:pt x="0" y="284"/>
                    </a:lnTo>
                    <a:lnTo>
                      <a:pt x="0" y="219"/>
                    </a:lnTo>
                    <a:lnTo>
                      <a:pt x="57" y="219"/>
                    </a:lnTo>
                    <a:lnTo>
                      <a:pt x="66" y="162"/>
                    </a:lnTo>
                    <a:lnTo>
                      <a:pt x="16" y="162"/>
                    </a:lnTo>
                    <a:lnTo>
                      <a:pt x="16" y="98"/>
                    </a:lnTo>
                    <a:lnTo>
                      <a:pt x="76" y="98"/>
                    </a:lnTo>
                    <a:lnTo>
                      <a:pt x="90" y="0"/>
                    </a:lnTo>
                    <a:lnTo>
                      <a:pt x="151" y="0"/>
                    </a:lnTo>
                    <a:lnTo>
                      <a:pt x="135" y="98"/>
                    </a:lnTo>
                    <a:lnTo>
                      <a:pt x="187" y="98"/>
                    </a:lnTo>
                    <a:lnTo>
                      <a:pt x="201" y="0"/>
                    </a:lnTo>
                    <a:lnTo>
                      <a:pt x="263" y="0"/>
                    </a:lnTo>
                    <a:lnTo>
                      <a:pt x="246" y="98"/>
                    </a:lnTo>
                    <a:lnTo>
                      <a:pt x="294" y="98"/>
                    </a:lnTo>
                    <a:lnTo>
                      <a:pt x="294" y="162"/>
                    </a:lnTo>
                    <a:lnTo>
                      <a:pt x="237" y="162"/>
                    </a:lnTo>
                    <a:lnTo>
                      <a:pt x="227" y="219"/>
                    </a:lnTo>
                    <a:lnTo>
                      <a:pt x="277" y="219"/>
                    </a:lnTo>
                    <a:lnTo>
                      <a:pt x="277" y="284"/>
                    </a:lnTo>
                    <a:lnTo>
                      <a:pt x="218" y="284"/>
                    </a:lnTo>
                    <a:lnTo>
                      <a:pt x="204" y="386"/>
                    </a:lnTo>
                    <a:lnTo>
                      <a:pt x="142" y="386"/>
                    </a:lnTo>
                    <a:lnTo>
                      <a:pt x="159" y="284"/>
                    </a:lnTo>
                    <a:lnTo>
                      <a:pt x="106" y="284"/>
                    </a:lnTo>
                    <a:lnTo>
                      <a:pt x="92" y="386"/>
                    </a:lnTo>
                    <a:lnTo>
                      <a:pt x="31" y="386"/>
                    </a:lnTo>
                    <a:close/>
                    <a:moveTo>
                      <a:pt x="168" y="219"/>
                    </a:moveTo>
                    <a:lnTo>
                      <a:pt x="177" y="162"/>
                    </a:lnTo>
                    <a:lnTo>
                      <a:pt x="125" y="162"/>
                    </a:lnTo>
                    <a:lnTo>
                      <a:pt x="118" y="219"/>
                    </a:lnTo>
                    <a:lnTo>
                      <a:pt x="168" y="219"/>
                    </a:lnTo>
                    <a:close/>
                  </a:path>
                </a:pathLst>
              </a:custGeom>
              <a:solidFill>
                <a:schemeClr val="tx1">
                  <a:alpha val="11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nvGrpSpPr>
              <p:cNvPr id="2311" name="Group 781"/>
              <p:cNvGrpSpPr/>
              <p:nvPr/>
            </p:nvGrpSpPr>
            <p:grpSpPr>
              <a:xfrm>
                <a:off x="3881682" y="31417"/>
                <a:ext cx="612096" cy="486108"/>
                <a:chOff x="9258271" y="-45770"/>
                <a:chExt cx="925513" cy="735013"/>
              </a:xfrm>
              <a:solidFill>
                <a:schemeClr val="accent4">
                  <a:lumMod val="20000"/>
                  <a:lumOff val="80000"/>
                  <a:alpha val="38000"/>
                </a:schemeClr>
              </a:solidFill>
            </p:grpSpPr>
            <p:sp>
              <p:nvSpPr>
                <p:cNvPr id="2316"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317"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318"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319"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320"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321"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322"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323"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324"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325"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sp>
            <p:nvSpPr>
              <p:cNvPr id="2312" name="Freeform 23"/>
              <p:cNvSpPr>
                <a:spLocks/>
              </p:cNvSpPr>
              <p:nvPr/>
            </p:nvSpPr>
            <p:spPr bwMode="auto">
              <a:xfrm>
                <a:off x="8266810" y="526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313" name="Freeform 24"/>
              <p:cNvSpPr>
                <a:spLocks/>
              </p:cNvSpPr>
              <p:nvPr/>
            </p:nvSpPr>
            <p:spPr bwMode="auto">
              <a:xfrm>
                <a:off x="8567726" y="526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314" name="Freeform 17"/>
              <p:cNvSpPr>
                <a:spLocks/>
              </p:cNvSpPr>
              <p:nvPr/>
            </p:nvSpPr>
            <p:spPr bwMode="auto">
              <a:xfrm>
                <a:off x="8868642" y="526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315" name="Freeform 24"/>
              <p:cNvSpPr>
                <a:spLocks/>
              </p:cNvSpPr>
              <p:nvPr/>
            </p:nvSpPr>
            <p:spPr bwMode="auto">
              <a:xfrm>
                <a:off x="216679" y="468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grpSp>
          <p:nvGrpSpPr>
            <p:cNvPr id="1281" name="Group 1364"/>
            <p:cNvGrpSpPr>
              <a:grpSpLocks noChangeAspect="1"/>
            </p:cNvGrpSpPr>
            <p:nvPr/>
          </p:nvGrpSpPr>
          <p:grpSpPr>
            <a:xfrm>
              <a:off x="6225545" y="63500"/>
              <a:ext cx="6198188" cy="3428988"/>
              <a:chOff x="88900" y="16253"/>
              <a:chExt cx="12361342" cy="6838572"/>
            </a:xfrm>
          </p:grpSpPr>
          <p:sp>
            <p:nvSpPr>
              <p:cNvPr id="1282" name="Freeform 5"/>
              <p:cNvSpPr>
                <a:spLocks/>
              </p:cNvSpPr>
              <p:nvPr/>
            </p:nvSpPr>
            <p:spPr bwMode="auto">
              <a:xfrm>
                <a:off x="12010713" y="532070"/>
                <a:ext cx="132640" cy="366707"/>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283" name="Freeform 20"/>
              <p:cNvSpPr>
                <a:spLocks noEditPoints="1"/>
              </p:cNvSpPr>
              <p:nvPr/>
            </p:nvSpPr>
            <p:spPr bwMode="auto">
              <a:xfrm>
                <a:off x="8771670" y="532070"/>
                <a:ext cx="252274" cy="379712"/>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284" name="Freeform 7"/>
              <p:cNvSpPr>
                <a:spLocks/>
              </p:cNvSpPr>
              <p:nvPr/>
            </p:nvSpPr>
            <p:spPr bwMode="auto">
              <a:xfrm>
                <a:off x="9062450" y="532070"/>
                <a:ext cx="132640" cy="36670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285" name="Freeform 8"/>
              <p:cNvSpPr>
                <a:spLocks/>
              </p:cNvSpPr>
              <p:nvPr/>
            </p:nvSpPr>
            <p:spPr bwMode="auto">
              <a:xfrm>
                <a:off x="9309524" y="532070"/>
                <a:ext cx="130038" cy="366708"/>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286" name="Freeform 13"/>
              <p:cNvSpPr>
                <a:spLocks/>
              </p:cNvSpPr>
              <p:nvPr/>
            </p:nvSpPr>
            <p:spPr bwMode="auto">
              <a:xfrm>
                <a:off x="9548793" y="532070"/>
                <a:ext cx="135241" cy="36670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287" name="Freeform 16"/>
              <p:cNvSpPr>
                <a:spLocks noEditPoints="1"/>
              </p:cNvSpPr>
              <p:nvPr/>
            </p:nvSpPr>
            <p:spPr bwMode="auto">
              <a:xfrm>
                <a:off x="9741250" y="519066"/>
                <a:ext cx="252274" cy="379712"/>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288" name="Freeform 23"/>
              <p:cNvSpPr>
                <a:spLocks/>
              </p:cNvSpPr>
              <p:nvPr/>
            </p:nvSpPr>
            <p:spPr bwMode="auto">
              <a:xfrm>
                <a:off x="10063747" y="532070"/>
                <a:ext cx="135241" cy="366708"/>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289" name="Freeform 29"/>
              <p:cNvSpPr>
                <a:spLocks/>
              </p:cNvSpPr>
              <p:nvPr/>
            </p:nvSpPr>
            <p:spPr bwMode="auto">
              <a:xfrm>
                <a:off x="10550089" y="532070"/>
                <a:ext cx="135241" cy="366708"/>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290" name="Freeform 32"/>
              <p:cNvSpPr>
                <a:spLocks noEditPoints="1"/>
              </p:cNvSpPr>
              <p:nvPr/>
            </p:nvSpPr>
            <p:spPr bwMode="auto">
              <a:xfrm>
                <a:off x="10745147" y="519066"/>
                <a:ext cx="249673" cy="379712"/>
              </a:xfrm>
              <a:custGeom>
                <a:avLst/>
                <a:gdLst>
                  <a:gd name="T0" fmla="*/ 34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4 w 69"/>
                  <a:gd name="T15" fmla="*/ 104 h 104"/>
                  <a:gd name="T16" fmla="*/ 35 w 69"/>
                  <a:gd name="T17" fmla="*/ 13 h 104"/>
                  <a:gd name="T18" fmla="*/ 17 w 69"/>
                  <a:gd name="T19" fmla="*/ 53 h 104"/>
                  <a:gd name="T20" fmla="*/ 35 w 69"/>
                  <a:gd name="T21" fmla="*/ 91 h 104"/>
                  <a:gd name="T22" fmla="*/ 53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4"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4" y="100"/>
                      <a:pt x="45" y="104"/>
                      <a:pt x="34" y="104"/>
                    </a:cubicBezTo>
                    <a:close/>
                    <a:moveTo>
                      <a:pt x="35" y="13"/>
                    </a:moveTo>
                    <a:cubicBezTo>
                      <a:pt x="23" y="13"/>
                      <a:pt x="17" y="26"/>
                      <a:pt x="17" y="53"/>
                    </a:cubicBezTo>
                    <a:cubicBezTo>
                      <a:pt x="17" y="78"/>
                      <a:pt x="23" y="91"/>
                      <a:pt x="35" y="91"/>
                    </a:cubicBezTo>
                    <a:cubicBezTo>
                      <a:pt x="47" y="91"/>
                      <a:pt x="53" y="78"/>
                      <a:pt x="53" y="53"/>
                    </a:cubicBezTo>
                    <a:cubicBezTo>
                      <a:pt x="53" y="26"/>
                      <a:pt x="47" y="13"/>
                      <a:pt x="35" y="13"/>
                    </a:cubicBez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291" name="Freeform 17"/>
              <p:cNvSpPr>
                <a:spLocks/>
              </p:cNvSpPr>
              <p:nvPr/>
            </p:nvSpPr>
            <p:spPr bwMode="auto">
              <a:xfrm>
                <a:off x="11044527" y="532070"/>
                <a:ext cx="130038" cy="366708"/>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292" name="Freeform 18"/>
              <p:cNvSpPr>
                <a:spLocks noEditPoints="1"/>
              </p:cNvSpPr>
              <p:nvPr/>
            </p:nvSpPr>
            <p:spPr bwMode="auto">
              <a:xfrm>
                <a:off x="11231782" y="519066"/>
                <a:ext cx="252274" cy="379712"/>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293" name="Freeform 19"/>
              <p:cNvSpPr>
                <a:spLocks/>
              </p:cNvSpPr>
              <p:nvPr/>
            </p:nvSpPr>
            <p:spPr bwMode="auto">
              <a:xfrm>
                <a:off x="11530871" y="532070"/>
                <a:ext cx="135241" cy="36670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294" name="Freeform 20"/>
              <p:cNvSpPr>
                <a:spLocks noEditPoints="1"/>
              </p:cNvSpPr>
              <p:nvPr/>
            </p:nvSpPr>
            <p:spPr bwMode="auto">
              <a:xfrm>
                <a:off x="11720727" y="519066"/>
                <a:ext cx="252274" cy="379712"/>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295" name="Freeform 5"/>
              <p:cNvSpPr>
                <a:spLocks/>
              </p:cNvSpPr>
              <p:nvPr/>
            </p:nvSpPr>
            <p:spPr bwMode="auto">
              <a:xfrm>
                <a:off x="12010713" y="29257"/>
                <a:ext cx="132640" cy="366707"/>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296" name="Freeform 9"/>
              <p:cNvSpPr>
                <a:spLocks noEditPoints="1"/>
              </p:cNvSpPr>
              <p:nvPr/>
            </p:nvSpPr>
            <p:spPr bwMode="auto">
              <a:xfrm>
                <a:off x="12197968" y="24056"/>
                <a:ext cx="252274" cy="379712"/>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7 w 69"/>
                  <a:gd name="T19" fmla="*/ 54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7" y="27"/>
                      <a:pt x="17" y="54"/>
                    </a:cubicBezTo>
                    <a:cubicBezTo>
                      <a:pt x="17" y="79"/>
                      <a:pt x="23" y="91"/>
                      <a:pt x="35" y="91"/>
                    </a:cubicBezTo>
                    <a:cubicBezTo>
                      <a:pt x="46" y="91"/>
                      <a:pt x="52" y="79"/>
                      <a:pt x="52" y="53"/>
                    </a:cubicBezTo>
                    <a:cubicBezTo>
                      <a:pt x="52" y="26"/>
                      <a:pt x="47" y="13"/>
                      <a:pt x="35" y="13"/>
                    </a:cubicBez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297" name="Freeform 20"/>
              <p:cNvSpPr>
                <a:spLocks noEditPoints="1"/>
              </p:cNvSpPr>
              <p:nvPr/>
            </p:nvSpPr>
            <p:spPr bwMode="auto">
              <a:xfrm>
                <a:off x="8771670" y="29257"/>
                <a:ext cx="252274" cy="379712"/>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298" name="Freeform 7"/>
              <p:cNvSpPr>
                <a:spLocks/>
              </p:cNvSpPr>
              <p:nvPr/>
            </p:nvSpPr>
            <p:spPr bwMode="auto">
              <a:xfrm>
                <a:off x="9062450" y="29257"/>
                <a:ext cx="132640" cy="36670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299" name="Freeform 8"/>
              <p:cNvSpPr>
                <a:spLocks/>
              </p:cNvSpPr>
              <p:nvPr/>
            </p:nvSpPr>
            <p:spPr bwMode="auto">
              <a:xfrm>
                <a:off x="9309524" y="29257"/>
                <a:ext cx="130038" cy="366708"/>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300" name="Freeform 13"/>
              <p:cNvSpPr>
                <a:spLocks/>
              </p:cNvSpPr>
              <p:nvPr/>
            </p:nvSpPr>
            <p:spPr bwMode="auto">
              <a:xfrm>
                <a:off x="9548793" y="29257"/>
                <a:ext cx="135241" cy="36670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301" name="Freeform 16"/>
              <p:cNvSpPr>
                <a:spLocks noEditPoints="1"/>
              </p:cNvSpPr>
              <p:nvPr/>
            </p:nvSpPr>
            <p:spPr bwMode="auto">
              <a:xfrm>
                <a:off x="9741250" y="16253"/>
                <a:ext cx="252274" cy="379712"/>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302" name="Freeform 23"/>
              <p:cNvSpPr>
                <a:spLocks/>
              </p:cNvSpPr>
              <p:nvPr/>
            </p:nvSpPr>
            <p:spPr bwMode="auto">
              <a:xfrm>
                <a:off x="10063747" y="29257"/>
                <a:ext cx="135241" cy="366708"/>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303" name="Freeform 24"/>
              <p:cNvSpPr>
                <a:spLocks/>
              </p:cNvSpPr>
              <p:nvPr/>
            </p:nvSpPr>
            <p:spPr bwMode="auto">
              <a:xfrm>
                <a:off x="10310819" y="29257"/>
                <a:ext cx="135241" cy="36670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304" name="Freeform 29"/>
              <p:cNvSpPr>
                <a:spLocks/>
              </p:cNvSpPr>
              <p:nvPr/>
            </p:nvSpPr>
            <p:spPr bwMode="auto">
              <a:xfrm>
                <a:off x="10550089" y="29257"/>
                <a:ext cx="135241" cy="366708"/>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305" name="Freeform 17"/>
              <p:cNvSpPr>
                <a:spLocks/>
              </p:cNvSpPr>
              <p:nvPr/>
            </p:nvSpPr>
            <p:spPr bwMode="auto">
              <a:xfrm>
                <a:off x="11044527" y="29257"/>
                <a:ext cx="130038" cy="366708"/>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306" name="Freeform 18"/>
              <p:cNvSpPr>
                <a:spLocks noEditPoints="1"/>
              </p:cNvSpPr>
              <p:nvPr/>
            </p:nvSpPr>
            <p:spPr bwMode="auto">
              <a:xfrm>
                <a:off x="11231782" y="16253"/>
                <a:ext cx="252274" cy="379712"/>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307" name="Freeform 19"/>
              <p:cNvSpPr>
                <a:spLocks/>
              </p:cNvSpPr>
              <p:nvPr/>
            </p:nvSpPr>
            <p:spPr bwMode="auto">
              <a:xfrm>
                <a:off x="11530871" y="29257"/>
                <a:ext cx="135241" cy="36670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308" name="Freeform 20"/>
              <p:cNvSpPr>
                <a:spLocks noEditPoints="1"/>
              </p:cNvSpPr>
              <p:nvPr/>
            </p:nvSpPr>
            <p:spPr bwMode="auto">
              <a:xfrm>
                <a:off x="11720727" y="16253"/>
                <a:ext cx="252274" cy="379712"/>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309" name="Freeform 20"/>
              <p:cNvSpPr>
                <a:spLocks noEditPoints="1"/>
              </p:cNvSpPr>
              <p:nvPr/>
            </p:nvSpPr>
            <p:spPr bwMode="auto">
              <a:xfrm>
                <a:off x="10265382" y="519066"/>
                <a:ext cx="252274" cy="379712"/>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310" name="Freeform 5"/>
              <p:cNvSpPr>
                <a:spLocks/>
              </p:cNvSpPr>
              <p:nvPr/>
            </p:nvSpPr>
            <p:spPr bwMode="auto">
              <a:xfrm>
                <a:off x="12256837" y="532070"/>
                <a:ext cx="132640" cy="366707"/>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311" name="Freeform 29"/>
              <p:cNvSpPr>
                <a:spLocks/>
              </p:cNvSpPr>
              <p:nvPr/>
            </p:nvSpPr>
            <p:spPr bwMode="auto">
              <a:xfrm>
                <a:off x="10797309" y="29257"/>
                <a:ext cx="135241" cy="366708"/>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312" name="Freeform 18"/>
              <p:cNvSpPr>
                <a:spLocks noEditPoints="1"/>
              </p:cNvSpPr>
              <p:nvPr/>
            </p:nvSpPr>
            <p:spPr bwMode="auto">
              <a:xfrm>
                <a:off x="500070" y="6373492"/>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313" name="Freeform 19"/>
              <p:cNvSpPr>
                <a:spLocks/>
              </p:cNvSpPr>
              <p:nvPr/>
            </p:nvSpPr>
            <p:spPr bwMode="auto">
              <a:xfrm>
                <a:off x="949340" y="63899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314" name="Freeform 7"/>
              <p:cNvSpPr>
                <a:spLocks/>
              </p:cNvSpPr>
              <p:nvPr/>
            </p:nvSpPr>
            <p:spPr bwMode="auto">
              <a:xfrm>
                <a:off x="1250256" y="6389976"/>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315" name="Freeform 8"/>
              <p:cNvSpPr>
                <a:spLocks/>
              </p:cNvSpPr>
              <p:nvPr/>
            </p:nvSpPr>
            <p:spPr bwMode="auto">
              <a:xfrm>
                <a:off x="1547875" y="63899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316" name="Freeform 13"/>
              <p:cNvSpPr>
                <a:spLocks/>
              </p:cNvSpPr>
              <p:nvPr/>
            </p:nvSpPr>
            <p:spPr bwMode="auto">
              <a:xfrm>
                <a:off x="1842196" y="63899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317" name="Freeform 23"/>
              <p:cNvSpPr>
                <a:spLocks/>
              </p:cNvSpPr>
              <p:nvPr/>
            </p:nvSpPr>
            <p:spPr bwMode="auto">
              <a:xfrm>
                <a:off x="2621113" y="63899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318" name="Freeform 24"/>
              <p:cNvSpPr>
                <a:spLocks/>
              </p:cNvSpPr>
              <p:nvPr/>
            </p:nvSpPr>
            <p:spPr bwMode="auto">
              <a:xfrm>
                <a:off x="2922029" y="63899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319" name="Freeform 29"/>
              <p:cNvSpPr>
                <a:spLocks/>
              </p:cNvSpPr>
              <p:nvPr/>
            </p:nvSpPr>
            <p:spPr bwMode="auto">
              <a:xfrm>
                <a:off x="3222945" y="63899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320" name="Freeform 17"/>
              <p:cNvSpPr>
                <a:spLocks/>
              </p:cNvSpPr>
              <p:nvPr/>
            </p:nvSpPr>
            <p:spPr bwMode="auto">
              <a:xfrm>
                <a:off x="3523861" y="63899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nvGrpSpPr>
              <p:cNvPr id="1321" name="Group 740"/>
              <p:cNvGrpSpPr/>
              <p:nvPr/>
            </p:nvGrpSpPr>
            <p:grpSpPr>
              <a:xfrm>
                <a:off x="2143125" y="6384174"/>
                <a:ext cx="348521" cy="470651"/>
                <a:chOff x="7011958" y="-48945"/>
                <a:chExt cx="557213" cy="752475"/>
              </a:xfrm>
              <a:solidFill>
                <a:schemeClr val="tx1">
                  <a:alpha val="12000"/>
                </a:schemeClr>
              </a:solidFill>
            </p:grpSpPr>
            <p:sp>
              <p:nvSpPr>
                <p:cNvPr id="1916"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917"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grpSp>
            <p:nvGrpSpPr>
              <p:cNvPr id="1322" name="Group 746"/>
              <p:cNvGrpSpPr/>
              <p:nvPr/>
            </p:nvGrpSpPr>
            <p:grpSpPr>
              <a:xfrm>
                <a:off x="4559772" y="6384174"/>
                <a:ext cx="348521" cy="470651"/>
                <a:chOff x="7011958" y="-48945"/>
                <a:chExt cx="557213" cy="752475"/>
              </a:xfrm>
              <a:solidFill>
                <a:schemeClr val="tx1">
                  <a:alpha val="7000"/>
                </a:schemeClr>
              </a:solidFill>
            </p:grpSpPr>
            <p:sp>
              <p:nvSpPr>
                <p:cNvPr id="1914"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915"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sp>
            <p:nvSpPr>
              <p:cNvPr id="1323" name="Freeform 19"/>
              <p:cNvSpPr>
                <a:spLocks/>
              </p:cNvSpPr>
              <p:nvPr/>
            </p:nvSpPr>
            <p:spPr bwMode="auto">
              <a:xfrm>
                <a:off x="5037760" y="63899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324" name="Freeform 7"/>
              <p:cNvSpPr>
                <a:spLocks/>
              </p:cNvSpPr>
              <p:nvPr/>
            </p:nvSpPr>
            <p:spPr bwMode="auto">
              <a:xfrm>
                <a:off x="5338676" y="6389976"/>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325" name="Freeform 8"/>
              <p:cNvSpPr>
                <a:spLocks/>
              </p:cNvSpPr>
              <p:nvPr/>
            </p:nvSpPr>
            <p:spPr bwMode="auto">
              <a:xfrm>
                <a:off x="5636295" y="63899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326" name="Freeform 23"/>
              <p:cNvSpPr>
                <a:spLocks/>
              </p:cNvSpPr>
              <p:nvPr/>
            </p:nvSpPr>
            <p:spPr bwMode="auto">
              <a:xfrm>
                <a:off x="6408617" y="63899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327" name="Freeform 24"/>
              <p:cNvSpPr>
                <a:spLocks/>
              </p:cNvSpPr>
              <p:nvPr/>
            </p:nvSpPr>
            <p:spPr bwMode="auto">
              <a:xfrm>
                <a:off x="6709533" y="63899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328" name="Freeform 17"/>
              <p:cNvSpPr>
                <a:spLocks/>
              </p:cNvSpPr>
              <p:nvPr/>
            </p:nvSpPr>
            <p:spPr bwMode="auto">
              <a:xfrm>
                <a:off x="7010449" y="63899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329" name="Freeform 18"/>
              <p:cNvSpPr>
                <a:spLocks noEditPoints="1"/>
              </p:cNvSpPr>
              <p:nvPr/>
            </p:nvSpPr>
            <p:spPr bwMode="auto">
              <a:xfrm>
                <a:off x="7304770" y="6373492"/>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330" name="Freeform 20"/>
              <p:cNvSpPr>
                <a:spLocks noEditPoints="1"/>
              </p:cNvSpPr>
              <p:nvPr/>
            </p:nvSpPr>
            <p:spPr bwMode="auto">
              <a:xfrm>
                <a:off x="7754040" y="6373492"/>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nvGrpSpPr>
              <p:cNvPr id="1331" name="Group 740"/>
              <p:cNvGrpSpPr/>
              <p:nvPr/>
            </p:nvGrpSpPr>
            <p:grpSpPr>
              <a:xfrm>
                <a:off x="5930629" y="6384174"/>
                <a:ext cx="348521" cy="470651"/>
                <a:chOff x="7011958" y="-48945"/>
                <a:chExt cx="557213" cy="752475"/>
              </a:xfrm>
              <a:solidFill>
                <a:schemeClr val="tx1">
                  <a:alpha val="12000"/>
                </a:schemeClr>
              </a:solidFill>
            </p:grpSpPr>
            <p:sp>
              <p:nvSpPr>
                <p:cNvPr id="1912"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913"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sp>
            <p:nvSpPr>
              <p:cNvPr id="1332" name="Freeform 16"/>
              <p:cNvSpPr>
                <a:spLocks noEditPoints="1"/>
              </p:cNvSpPr>
              <p:nvPr/>
            </p:nvSpPr>
            <p:spPr bwMode="auto">
              <a:xfrm>
                <a:off x="9099463" y="6373492"/>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333" name="Freeform 16"/>
              <p:cNvSpPr>
                <a:spLocks noEditPoints="1"/>
              </p:cNvSpPr>
              <p:nvPr/>
            </p:nvSpPr>
            <p:spPr bwMode="auto">
              <a:xfrm>
                <a:off x="9846352" y="6373492"/>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334" name="Freeform 5"/>
              <p:cNvSpPr>
                <a:spLocks/>
              </p:cNvSpPr>
              <p:nvPr/>
            </p:nvSpPr>
            <p:spPr bwMode="auto">
              <a:xfrm>
                <a:off x="9548733" y="6389977"/>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335" name="Freeform 20"/>
              <p:cNvSpPr>
                <a:spLocks noEditPoints="1"/>
              </p:cNvSpPr>
              <p:nvPr/>
            </p:nvSpPr>
            <p:spPr bwMode="auto">
              <a:xfrm>
                <a:off x="10295622" y="6373492"/>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nvGrpSpPr>
              <p:cNvPr id="1336" name="Group 746"/>
              <p:cNvGrpSpPr/>
              <p:nvPr/>
            </p:nvGrpSpPr>
            <p:grpSpPr>
              <a:xfrm>
                <a:off x="10744905" y="6384174"/>
                <a:ext cx="348521" cy="470651"/>
                <a:chOff x="7011958" y="-48945"/>
                <a:chExt cx="557213" cy="752475"/>
              </a:xfrm>
              <a:solidFill>
                <a:schemeClr val="tx1">
                  <a:alpha val="7000"/>
                </a:schemeClr>
              </a:solidFill>
            </p:grpSpPr>
            <p:sp>
              <p:nvSpPr>
                <p:cNvPr id="1910"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911"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sp>
            <p:nvSpPr>
              <p:cNvPr id="1337" name="Freeform 18"/>
              <p:cNvSpPr>
                <a:spLocks noEditPoints="1"/>
              </p:cNvSpPr>
              <p:nvPr/>
            </p:nvSpPr>
            <p:spPr bwMode="auto">
              <a:xfrm>
                <a:off x="11701249" y="6373492"/>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338" name="Freeform 19"/>
              <p:cNvSpPr>
                <a:spLocks/>
              </p:cNvSpPr>
              <p:nvPr/>
            </p:nvSpPr>
            <p:spPr bwMode="auto">
              <a:xfrm>
                <a:off x="12150526" y="63899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nvGrpSpPr>
              <p:cNvPr id="1339" name="Group 781"/>
              <p:cNvGrpSpPr/>
              <p:nvPr/>
            </p:nvGrpSpPr>
            <p:grpSpPr>
              <a:xfrm>
                <a:off x="520986" y="5766031"/>
                <a:ext cx="612096" cy="486108"/>
                <a:chOff x="9258271" y="-45770"/>
                <a:chExt cx="925513" cy="735013"/>
              </a:xfrm>
              <a:solidFill>
                <a:schemeClr val="bg2">
                  <a:alpha val="38000"/>
                </a:schemeClr>
              </a:solidFill>
            </p:grpSpPr>
            <p:sp>
              <p:nvSpPr>
                <p:cNvPr id="1900"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901"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902"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903"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904"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905"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906"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907"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908"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909"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sp>
            <p:nvSpPr>
              <p:cNvPr id="1340" name="Freeform 21"/>
              <p:cNvSpPr>
                <a:spLocks noEditPoints="1"/>
              </p:cNvSpPr>
              <p:nvPr/>
            </p:nvSpPr>
            <p:spPr bwMode="auto">
              <a:xfrm>
                <a:off x="11222893" y="6396778"/>
                <a:ext cx="348875" cy="458047"/>
              </a:xfrm>
              <a:custGeom>
                <a:avLst/>
                <a:gdLst>
                  <a:gd name="T0" fmla="*/ 31 w 294"/>
                  <a:gd name="T1" fmla="*/ 386 h 386"/>
                  <a:gd name="T2" fmla="*/ 47 w 294"/>
                  <a:gd name="T3" fmla="*/ 284 h 386"/>
                  <a:gd name="T4" fmla="*/ 0 w 294"/>
                  <a:gd name="T5" fmla="*/ 284 h 386"/>
                  <a:gd name="T6" fmla="*/ 0 w 294"/>
                  <a:gd name="T7" fmla="*/ 219 h 386"/>
                  <a:gd name="T8" fmla="*/ 57 w 294"/>
                  <a:gd name="T9" fmla="*/ 219 h 386"/>
                  <a:gd name="T10" fmla="*/ 66 w 294"/>
                  <a:gd name="T11" fmla="*/ 162 h 386"/>
                  <a:gd name="T12" fmla="*/ 16 w 294"/>
                  <a:gd name="T13" fmla="*/ 162 h 386"/>
                  <a:gd name="T14" fmla="*/ 16 w 294"/>
                  <a:gd name="T15" fmla="*/ 98 h 386"/>
                  <a:gd name="T16" fmla="*/ 76 w 294"/>
                  <a:gd name="T17" fmla="*/ 98 h 386"/>
                  <a:gd name="T18" fmla="*/ 90 w 294"/>
                  <a:gd name="T19" fmla="*/ 0 h 386"/>
                  <a:gd name="T20" fmla="*/ 151 w 294"/>
                  <a:gd name="T21" fmla="*/ 0 h 386"/>
                  <a:gd name="T22" fmla="*/ 135 w 294"/>
                  <a:gd name="T23" fmla="*/ 98 h 386"/>
                  <a:gd name="T24" fmla="*/ 187 w 294"/>
                  <a:gd name="T25" fmla="*/ 98 h 386"/>
                  <a:gd name="T26" fmla="*/ 201 w 294"/>
                  <a:gd name="T27" fmla="*/ 0 h 386"/>
                  <a:gd name="T28" fmla="*/ 263 w 294"/>
                  <a:gd name="T29" fmla="*/ 0 h 386"/>
                  <a:gd name="T30" fmla="*/ 246 w 294"/>
                  <a:gd name="T31" fmla="*/ 98 h 386"/>
                  <a:gd name="T32" fmla="*/ 294 w 294"/>
                  <a:gd name="T33" fmla="*/ 98 h 386"/>
                  <a:gd name="T34" fmla="*/ 294 w 294"/>
                  <a:gd name="T35" fmla="*/ 162 h 386"/>
                  <a:gd name="T36" fmla="*/ 237 w 294"/>
                  <a:gd name="T37" fmla="*/ 162 h 386"/>
                  <a:gd name="T38" fmla="*/ 227 w 294"/>
                  <a:gd name="T39" fmla="*/ 219 h 386"/>
                  <a:gd name="T40" fmla="*/ 277 w 294"/>
                  <a:gd name="T41" fmla="*/ 219 h 386"/>
                  <a:gd name="T42" fmla="*/ 277 w 294"/>
                  <a:gd name="T43" fmla="*/ 284 h 386"/>
                  <a:gd name="T44" fmla="*/ 218 w 294"/>
                  <a:gd name="T45" fmla="*/ 284 h 386"/>
                  <a:gd name="T46" fmla="*/ 204 w 294"/>
                  <a:gd name="T47" fmla="*/ 386 h 386"/>
                  <a:gd name="T48" fmla="*/ 142 w 294"/>
                  <a:gd name="T49" fmla="*/ 386 h 386"/>
                  <a:gd name="T50" fmla="*/ 159 w 294"/>
                  <a:gd name="T51" fmla="*/ 284 h 386"/>
                  <a:gd name="T52" fmla="*/ 106 w 294"/>
                  <a:gd name="T53" fmla="*/ 284 h 386"/>
                  <a:gd name="T54" fmla="*/ 92 w 294"/>
                  <a:gd name="T55" fmla="*/ 386 h 386"/>
                  <a:gd name="T56" fmla="*/ 31 w 294"/>
                  <a:gd name="T57" fmla="*/ 386 h 386"/>
                  <a:gd name="T58" fmla="*/ 168 w 294"/>
                  <a:gd name="T59" fmla="*/ 219 h 386"/>
                  <a:gd name="T60" fmla="*/ 177 w 294"/>
                  <a:gd name="T61" fmla="*/ 162 h 386"/>
                  <a:gd name="T62" fmla="*/ 125 w 294"/>
                  <a:gd name="T63" fmla="*/ 162 h 386"/>
                  <a:gd name="T64" fmla="*/ 118 w 294"/>
                  <a:gd name="T65" fmla="*/ 219 h 386"/>
                  <a:gd name="T66" fmla="*/ 168 w 294"/>
                  <a:gd name="T67" fmla="*/ 219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94" h="386">
                    <a:moveTo>
                      <a:pt x="31" y="386"/>
                    </a:moveTo>
                    <a:lnTo>
                      <a:pt x="47" y="284"/>
                    </a:lnTo>
                    <a:lnTo>
                      <a:pt x="0" y="284"/>
                    </a:lnTo>
                    <a:lnTo>
                      <a:pt x="0" y="219"/>
                    </a:lnTo>
                    <a:lnTo>
                      <a:pt x="57" y="219"/>
                    </a:lnTo>
                    <a:lnTo>
                      <a:pt x="66" y="162"/>
                    </a:lnTo>
                    <a:lnTo>
                      <a:pt x="16" y="162"/>
                    </a:lnTo>
                    <a:lnTo>
                      <a:pt x="16" y="98"/>
                    </a:lnTo>
                    <a:lnTo>
                      <a:pt x="76" y="98"/>
                    </a:lnTo>
                    <a:lnTo>
                      <a:pt x="90" y="0"/>
                    </a:lnTo>
                    <a:lnTo>
                      <a:pt x="151" y="0"/>
                    </a:lnTo>
                    <a:lnTo>
                      <a:pt x="135" y="98"/>
                    </a:lnTo>
                    <a:lnTo>
                      <a:pt x="187" y="98"/>
                    </a:lnTo>
                    <a:lnTo>
                      <a:pt x="201" y="0"/>
                    </a:lnTo>
                    <a:lnTo>
                      <a:pt x="263" y="0"/>
                    </a:lnTo>
                    <a:lnTo>
                      <a:pt x="246" y="98"/>
                    </a:lnTo>
                    <a:lnTo>
                      <a:pt x="294" y="98"/>
                    </a:lnTo>
                    <a:lnTo>
                      <a:pt x="294" y="162"/>
                    </a:lnTo>
                    <a:lnTo>
                      <a:pt x="237" y="162"/>
                    </a:lnTo>
                    <a:lnTo>
                      <a:pt x="227" y="219"/>
                    </a:lnTo>
                    <a:lnTo>
                      <a:pt x="277" y="219"/>
                    </a:lnTo>
                    <a:lnTo>
                      <a:pt x="277" y="284"/>
                    </a:lnTo>
                    <a:lnTo>
                      <a:pt x="218" y="284"/>
                    </a:lnTo>
                    <a:lnTo>
                      <a:pt x="204" y="386"/>
                    </a:lnTo>
                    <a:lnTo>
                      <a:pt x="142" y="386"/>
                    </a:lnTo>
                    <a:lnTo>
                      <a:pt x="159" y="284"/>
                    </a:lnTo>
                    <a:lnTo>
                      <a:pt x="106" y="284"/>
                    </a:lnTo>
                    <a:lnTo>
                      <a:pt x="92" y="386"/>
                    </a:lnTo>
                    <a:lnTo>
                      <a:pt x="31" y="386"/>
                    </a:lnTo>
                    <a:close/>
                    <a:moveTo>
                      <a:pt x="168" y="219"/>
                    </a:moveTo>
                    <a:lnTo>
                      <a:pt x="177" y="162"/>
                    </a:lnTo>
                    <a:lnTo>
                      <a:pt x="125" y="162"/>
                    </a:lnTo>
                    <a:lnTo>
                      <a:pt x="118" y="219"/>
                    </a:lnTo>
                    <a:lnTo>
                      <a:pt x="168" y="219"/>
                    </a:lnTo>
                    <a:close/>
                  </a:path>
                </a:pathLst>
              </a:custGeom>
              <a:solidFill>
                <a:schemeClr val="tx1">
                  <a:alpha val="11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nvGrpSpPr>
              <p:cNvPr id="1341" name="Group 781"/>
              <p:cNvGrpSpPr/>
              <p:nvPr/>
            </p:nvGrpSpPr>
            <p:grpSpPr>
              <a:xfrm>
                <a:off x="3818182" y="6368717"/>
                <a:ext cx="612096" cy="486108"/>
                <a:chOff x="9258271" y="-45770"/>
                <a:chExt cx="925513" cy="735013"/>
              </a:xfrm>
              <a:solidFill>
                <a:schemeClr val="accent4">
                  <a:lumMod val="20000"/>
                  <a:lumOff val="80000"/>
                  <a:alpha val="38000"/>
                </a:schemeClr>
              </a:solidFill>
            </p:grpSpPr>
            <p:sp>
              <p:nvSpPr>
                <p:cNvPr id="1890"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891"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892"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893"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894"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895"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896"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897"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898"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899"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sp>
            <p:nvSpPr>
              <p:cNvPr id="1342" name="Freeform 23"/>
              <p:cNvSpPr>
                <a:spLocks/>
              </p:cNvSpPr>
              <p:nvPr/>
            </p:nvSpPr>
            <p:spPr bwMode="auto">
              <a:xfrm>
                <a:off x="8203310" y="63899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343" name="Freeform 24"/>
              <p:cNvSpPr>
                <a:spLocks/>
              </p:cNvSpPr>
              <p:nvPr/>
            </p:nvSpPr>
            <p:spPr bwMode="auto">
              <a:xfrm>
                <a:off x="8504226" y="63899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344" name="Freeform 17"/>
              <p:cNvSpPr>
                <a:spLocks/>
              </p:cNvSpPr>
              <p:nvPr/>
            </p:nvSpPr>
            <p:spPr bwMode="auto">
              <a:xfrm>
                <a:off x="8805142" y="63899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345" name="Freeform 19"/>
              <p:cNvSpPr>
                <a:spLocks/>
              </p:cNvSpPr>
              <p:nvPr/>
            </p:nvSpPr>
            <p:spPr bwMode="auto">
              <a:xfrm>
                <a:off x="10133916" y="57872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346" name="Freeform 7"/>
              <p:cNvSpPr>
                <a:spLocks/>
              </p:cNvSpPr>
              <p:nvPr/>
            </p:nvSpPr>
            <p:spPr bwMode="auto">
              <a:xfrm>
                <a:off x="10430348" y="5787290"/>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347" name="Freeform 8"/>
              <p:cNvSpPr>
                <a:spLocks/>
              </p:cNvSpPr>
              <p:nvPr/>
            </p:nvSpPr>
            <p:spPr bwMode="auto">
              <a:xfrm>
                <a:off x="10723483" y="57872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348" name="Freeform 13"/>
              <p:cNvSpPr>
                <a:spLocks/>
              </p:cNvSpPr>
              <p:nvPr/>
            </p:nvSpPr>
            <p:spPr bwMode="auto">
              <a:xfrm>
                <a:off x="11013320" y="57872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349" name="Freeform 23"/>
              <p:cNvSpPr>
                <a:spLocks/>
              </p:cNvSpPr>
              <p:nvPr/>
            </p:nvSpPr>
            <p:spPr bwMode="auto">
              <a:xfrm>
                <a:off x="11783269" y="57872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350" name="Freeform 24"/>
              <p:cNvSpPr>
                <a:spLocks/>
              </p:cNvSpPr>
              <p:nvPr/>
            </p:nvSpPr>
            <p:spPr bwMode="auto">
              <a:xfrm>
                <a:off x="12079706" y="57872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nvGrpSpPr>
              <p:cNvPr id="1351" name="Group 740"/>
              <p:cNvGrpSpPr/>
              <p:nvPr/>
            </p:nvGrpSpPr>
            <p:grpSpPr>
              <a:xfrm>
                <a:off x="11309765" y="5781488"/>
                <a:ext cx="348521" cy="470651"/>
                <a:chOff x="7011958" y="-48945"/>
                <a:chExt cx="557213" cy="752475"/>
              </a:xfrm>
              <a:solidFill>
                <a:schemeClr val="tx1">
                  <a:alpha val="12000"/>
                </a:schemeClr>
              </a:solidFill>
            </p:grpSpPr>
            <p:sp>
              <p:nvSpPr>
                <p:cNvPr id="1888"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889"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sp>
            <p:nvSpPr>
              <p:cNvPr id="1352" name="Freeform 18"/>
              <p:cNvSpPr>
                <a:spLocks noEditPoints="1"/>
              </p:cNvSpPr>
              <p:nvPr/>
            </p:nvSpPr>
            <p:spPr bwMode="auto">
              <a:xfrm>
                <a:off x="7623722" y="5770806"/>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353" name="Freeform 20"/>
              <p:cNvSpPr>
                <a:spLocks noEditPoints="1"/>
              </p:cNvSpPr>
              <p:nvPr/>
            </p:nvSpPr>
            <p:spPr bwMode="auto">
              <a:xfrm>
                <a:off x="8068508" y="57708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354" name="Freeform 16"/>
              <p:cNvSpPr>
                <a:spLocks noEditPoints="1"/>
              </p:cNvSpPr>
              <p:nvPr/>
            </p:nvSpPr>
            <p:spPr bwMode="auto">
              <a:xfrm>
                <a:off x="9395995" y="5770806"/>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355" name="Freeform 5"/>
              <p:cNvSpPr>
                <a:spLocks/>
              </p:cNvSpPr>
              <p:nvPr/>
            </p:nvSpPr>
            <p:spPr bwMode="auto">
              <a:xfrm>
                <a:off x="9840781" y="5787291"/>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356" name="Freeform 23"/>
              <p:cNvSpPr>
                <a:spLocks/>
              </p:cNvSpPr>
              <p:nvPr/>
            </p:nvSpPr>
            <p:spPr bwMode="auto">
              <a:xfrm>
                <a:off x="8513294" y="57872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357" name="Freeform 24"/>
              <p:cNvSpPr>
                <a:spLocks/>
              </p:cNvSpPr>
              <p:nvPr/>
            </p:nvSpPr>
            <p:spPr bwMode="auto">
              <a:xfrm>
                <a:off x="8809726" y="57872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358" name="Freeform 17"/>
              <p:cNvSpPr>
                <a:spLocks/>
              </p:cNvSpPr>
              <p:nvPr/>
            </p:nvSpPr>
            <p:spPr bwMode="auto">
              <a:xfrm>
                <a:off x="9106158" y="57872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359" name="Freeform 24"/>
              <p:cNvSpPr>
                <a:spLocks/>
              </p:cNvSpPr>
              <p:nvPr/>
            </p:nvSpPr>
            <p:spPr bwMode="auto">
              <a:xfrm>
                <a:off x="1232679" y="57872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360" name="Freeform 29"/>
              <p:cNvSpPr>
                <a:spLocks/>
              </p:cNvSpPr>
              <p:nvPr/>
            </p:nvSpPr>
            <p:spPr bwMode="auto">
              <a:xfrm>
                <a:off x="1529111" y="57872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361" name="Freeform 17"/>
              <p:cNvSpPr>
                <a:spLocks/>
              </p:cNvSpPr>
              <p:nvPr/>
            </p:nvSpPr>
            <p:spPr bwMode="auto">
              <a:xfrm>
                <a:off x="1825543" y="57872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nvGrpSpPr>
              <p:cNvPr id="1362" name="Group 746"/>
              <p:cNvGrpSpPr/>
              <p:nvPr/>
            </p:nvGrpSpPr>
            <p:grpSpPr>
              <a:xfrm>
                <a:off x="2852486" y="5781488"/>
                <a:ext cx="348521" cy="470651"/>
                <a:chOff x="7011958" y="-48945"/>
                <a:chExt cx="557213" cy="752475"/>
              </a:xfrm>
              <a:solidFill>
                <a:schemeClr val="tx1">
                  <a:alpha val="7000"/>
                </a:schemeClr>
              </a:solidFill>
            </p:grpSpPr>
            <p:sp>
              <p:nvSpPr>
                <p:cNvPr id="1886"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887"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sp>
            <p:nvSpPr>
              <p:cNvPr id="1363" name="Freeform 19"/>
              <p:cNvSpPr>
                <a:spLocks/>
              </p:cNvSpPr>
              <p:nvPr/>
            </p:nvSpPr>
            <p:spPr bwMode="auto">
              <a:xfrm>
                <a:off x="3325990" y="57872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364" name="Freeform 7"/>
              <p:cNvSpPr>
                <a:spLocks/>
              </p:cNvSpPr>
              <p:nvPr/>
            </p:nvSpPr>
            <p:spPr bwMode="auto">
              <a:xfrm>
                <a:off x="3622422" y="5787290"/>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365" name="Freeform 8"/>
              <p:cNvSpPr>
                <a:spLocks/>
              </p:cNvSpPr>
              <p:nvPr/>
            </p:nvSpPr>
            <p:spPr bwMode="auto">
              <a:xfrm>
                <a:off x="3915557" y="57872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nvGrpSpPr>
              <p:cNvPr id="1366" name="Group 781"/>
              <p:cNvGrpSpPr/>
              <p:nvPr/>
            </p:nvGrpSpPr>
            <p:grpSpPr>
              <a:xfrm>
                <a:off x="2115380" y="5766031"/>
                <a:ext cx="612096" cy="486108"/>
                <a:chOff x="9258271" y="-45770"/>
                <a:chExt cx="925513" cy="735013"/>
              </a:xfrm>
              <a:solidFill>
                <a:schemeClr val="accent4">
                  <a:lumMod val="20000"/>
                  <a:lumOff val="80000"/>
                  <a:alpha val="38000"/>
                </a:schemeClr>
              </a:solidFill>
            </p:grpSpPr>
            <p:sp>
              <p:nvSpPr>
                <p:cNvPr id="1876"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877"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878"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879"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880"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881"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882"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883"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884"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885"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sp>
            <p:nvSpPr>
              <p:cNvPr id="1367" name="Freeform 8"/>
              <p:cNvSpPr>
                <a:spLocks/>
              </p:cNvSpPr>
              <p:nvPr/>
            </p:nvSpPr>
            <p:spPr bwMode="auto">
              <a:xfrm>
                <a:off x="4205394" y="57872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368" name="Freeform 23"/>
              <p:cNvSpPr>
                <a:spLocks/>
              </p:cNvSpPr>
              <p:nvPr/>
            </p:nvSpPr>
            <p:spPr bwMode="auto">
              <a:xfrm>
                <a:off x="4968748" y="57872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369" name="Freeform 24"/>
              <p:cNvSpPr>
                <a:spLocks/>
              </p:cNvSpPr>
              <p:nvPr/>
            </p:nvSpPr>
            <p:spPr bwMode="auto">
              <a:xfrm>
                <a:off x="5265180" y="57872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370" name="Freeform 17"/>
              <p:cNvSpPr>
                <a:spLocks/>
              </p:cNvSpPr>
              <p:nvPr/>
            </p:nvSpPr>
            <p:spPr bwMode="auto">
              <a:xfrm>
                <a:off x="5561612" y="57872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nvGrpSpPr>
              <p:cNvPr id="1371" name="Group 740"/>
              <p:cNvGrpSpPr/>
              <p:nvPr/>
            </p:nvGrpSpPr>
            <p:grpSpPr>
              <a:xfrm>
                <a:off x="4495244" y="5781488"/>
                <a:ext cx="348521" cy="470651"/>
                <a:chOff x="7011958" y="-48945"/>
                <a:chExt cx="557213" cy="752475"/>
              </a:xfrm>
              <a:solidFill>
                <a:schemeClr val="tx1">
                  <a:alpha val="12000"/>
                </a:schemeClr>
              </a:solidFill>
            </p:grpSpPr>
            <p:sp>
              <p:nvSpPr>
                <p:cNvPr id="1874"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875"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sp>
            <p:nvSpPr>
              <p:cNvPr id="1372" name="Freeform 18"/>
              <p:cNvSpPr>
                <a:spLocks noEditPoints="1"/>
              </p:cNvSpPr>
              <p:nvPr/>
            </p:nvSpPr>
            <p:spPr bwMode="auto">
              <a:xfrm>
                <a:off x="5851449" y="5770806"/>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373" name="Freeform 20"/>
              <p:cNvSpPr>
                <a:spLocks noEditPoints="1"/>
              </p:cNvSpPr>
              <p:nvPr/>
            </p:nvSpPr>
            <p:spPr bwMode="auto">
              <a:xfrm>
                <a:off x="6296235" y="57708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374" name="Freeform 23"/>
              <p:cNvSpPr>
                <a:spLocks/>
              </p:cNvSpPr>
              <p:nvPr/>
            </p:nvSpPr>
            <p:spPr bwMode="auto">
              <a:xfrm>
                <a:off x="6741021" y="57872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375" name="Freeform 24"/>
              <p:cNvSpPr>
                <a:spLocks/>
              </p:cNvSpPr>
              <p:nvPr/>
            </p:nvSpPr>
            <p:spPr bwMode="auto">
              <a:xfrm>
                <a:off x="7037453" y="57872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376" name="Freeform 17"/>
              <p:cNvSpPr>
                <a:spLocks/>
              </p:cNvSpPr>
              <p:nvPr/>
            </p:nvSpPr>
            <p:spPr bwMode="auto">
              <a:xfrm>
                <a:off x="7333885" y="57872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377" name="Freeform 18"/>
              <p:cNvSpPr>
                <a:spLocks noEditPoints="1"/>
              </p:cNvSpPr>
              <p:nvPr/>
            </p:nvSpPr>
            <p:spPr bwMode="auto">
              <a:xfrm>
                <a:off x="6136424" y="5082957"/>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378" name="Freeform 19"/>
              <p:cNvSpPr>
                <a:spLocks/>
              </p:cNvSpPr>
              <p:nvPr/>
            </p:nvSpPr>
            <p:spPr bwMode="auto">
              <a:xfrm>
                <a:off x="6586183" y="50994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379" name="Freeform 7"/>
              <p:cNvSpPr>
                <a:spLocks/>
              </p:cNvSpPr>
              <p:nvPr/>
            </p:nvSpPr>
            <p:spPr bwMode="auto">
              <a:xfrm>
                <a:off x="6887588" y="5099441"/>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380" name="Freeform 8"/>
              <p:cNvSpPr>
                <a:spLocks/>
              </p:cNvSpPr>
              <p:nvPr/>
            </p:nvSpPr>
            <p:spPr bwMode="auto">
              <a:xfrm>
                <a:off x="7185696" y="50994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381" name="Freeform 13"/>
              <p:cNvSpPr>
                <a:spLocks/>
              </p:cNvSpPr>
              <p:nvPr/>
            </p:nvSpPr>
            <p:spPr bwMode="auto">
              <a:xfrm>
                <a:off x="7480506" y="50994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382" name="Freeform 23"/>
              <p:cNvSpPr>
                <a:spLocks/>
              </p:cNvSpPr>
              <p:nvPr/>
            </p:nvSpPr>
            <p:spPr bwMode="auto">
              <a:xfrm>
                <a:off x="8260401" y="50994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383" name="Freeform 24"/>
              <p:cNvSpPr>
                <a:spLocks/>
              </p:cNvSpPr>
              <p:nvPr/>
            </p:nvSpPr>
            <p:spPr bwMode="auto">
              <a:xfrm>
                <a:off x="8561806" y="50994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384" name="Freeform 29"/>
              <p:cNvSpPr>
                <a:spLocks/>
              </p:cNvSpPr>
              <p:nvPr/>
            </p:nvSpPr>
            <p:spPr bwMode="auto">
              <a:xfrm>
                <a:off x="8863211" y="50994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385" name="Freeform 17"/>
              <p:cNvSpPr>
                <a:spLocks/>
              </p:cNvSpPr>
              <p:nvPr/>
            </p:nvSpPr>
            <p:spPr bwMode="auto">
              <a:xfrm>
                <a:off x="9164616" y="50994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nvGrpSpPr>
              <p:cNvPr id="1386" name="Group 740"/>
              <p:cNvGrpSpPr/>
              <p:nvPr/>
            </p:nvGrpSpPr>
            <p:grpSpPr>
              <a:xfrm>
                <a:off x="7781924" y="5093639"/>
                <a:ext cx="348521" cy="470651"/>
                <a:chOff x="7011958" y="-48945"/>
                <a:chExt cx="557213" cy="752475"/>
              </a:xfrm>
              <a:solidFill>
                <a:schemeClr val="tx1">
                  <a:alpha val="12000"/>
                </a:schemeClr>
              </a:solidFill>
            </p:grpSpPr>
            <p:sp>
              <p:nvSpPr>
                <p:cNvPr id="1872"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873"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grpSp>
            <p:nvGrpSpPr>
              <p:cNvPr id="1387" name="Group 746"/>
              <p:cNvGrpSpPr/>
              <p:nvPr/>
            </p:nvGrpSpPr>
            <p:grpSpPr>
              <a:xfrm>
                <a:off x="10201505" y="5093639"/>
                <a:ext cx="348521" cy="470651"/>
                <a:chOff x="7011958" y="-48945"/>
                <a:chExt cx="557213" cy="752475"/>
              </a:xfrm>
              <a:solidFill>
                <a:schemeClr val="tx1">
                  <a:alpha val="7000"/>
                </a:schemeClr>
              </a:solidFill>
            </p:grpSpPr>
            <p:sp>
              <p:nvSpPr>
                <p:cNvPr id="1870"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871"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sp>
            <p:nvSpPr>
              <p:cNvPr id="1388" name="Freeform 19"/>
              <p:cNvSpPr>
                <a:spLocks/>
              </p:cNvSpPr>
              <p:nvPr/>
            </p:nvSpPr>
            <p:spPr bwMode="auto">
              <a:xfrm>
                <a:off x="10679982" y="50994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389" name="Freeform 7"/>
              <p:cNvSpPr>
                <a:spLocks/>
              </p:cNvSpPr>
              <p:nvPr/>
            </p:nvSpPr>
            <p:spPr bwMode="auto">
              <a:xfrm>
                <a:off x="10981387" y="5099441"/>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390" name="Freeform 8"/>
              <p:cNvSpPr>
                <a:spLocks/>
              </p:cNvSpPr>
              <p:nvPr/>
            </p:nvSpPr>
            <p:spPr bwMode="auto">
              <a:xfrm>
                <a:off x="11279495" y="50994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391" name="Freeform 23"/>
              <p:cNvSpPr>
                <a:spLocks/>
              </p:cNvSpPr>
              <p:nvPr/>
            </p:nvSpPr>
            <p:spPr bwMode="auto">
              <a:xfrm>
                <a:off x="12052795" y="50994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nvGrpSpPr>
              <p:cNvPr id="1392" name="Group 740"/>
              <p:cNvGrpSpPr/>
              <p:nvPr/>
            </p:nvGrpSpPr>
            <p:grpSpPr>
              <a:xfrm>
                <a:off x="11574318" y="5093639"/>
                <a:ext cx="348521" cy="470651"/>
                <a:chOff x="7011958" y="-48945"/>
                <a:chExt cx="557213" cy="752475"/>
              </a:xfrm>
              <a:solidFill>
                <a:schemeClr val="tx1">
                  <a:alpha val="12000"/>
                </a:schemeClr>
              </a:solidFill>
            </p:grpSpPr>
            <p:sp>
              <p:nvSpPr>
                <p:cNvPr id="1868"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869"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grpSp>
            <p:nvGrpSpPr>
              <p:cNvPr id="1393" name="Group 781"/>
              <p:cNvGrpSpPr/>
              <p:nvPr/>
            </p:nvGrpSpPr>
            <p:grpSpPr>
              <a:xfrm>
                <a:off x="6103830" y="4470631"/>
                <a:ext cx="612096" cy="486108"/>
                <a:chOff x="9258271" y="-45770"/>
                <a:chExt cx="925513" cy="735013"/>
              </a:xfrm>
              <a:solidFill>
                <a:schemeClr val="bg2">
                  <a:alpha val="38000"/>
                </a:schemeClr>
              </a:solidFill>
            </p:grpSpPr>
            <p:sp>
              <p:nvSpPr>
                <p:cNvPr id="1858"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859"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860"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861"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862"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863"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864"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865"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866"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867"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grpSp>
            <p:nvGrpSpPr>
              <p:cNvPr id="1394" name="Group 781"/>
              <p:cNvGrpSpPr/>
              <p:nvPr/>
            </p:nvGrpSpPr>
            <p:grpSpPr>
              <a:xfrm>
                <a:off x="9459426" y="5078182"/>
                <a:ext cx="612096" cy="486108"/>
                <a:chOff x="9258271" y="-45770"/>
                <a:chExt cx="925513" cy="735013"/>
              </a:xfrm>
              <a:solidFill>
                <a:schemeClr val="accent4">
                  <a:lumMod val="20000"/>
                  <a:lumOff val="80000"/>
                  <a:alpha val="38000"/>
                </a:schemeClr>
              </a:solidFill>
            </p:grpSpPr>
            <p:sp>
              <p:nvSpPr>
                <p:cNvPr id="1848"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849"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850"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851"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852"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853"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854"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855"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856"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857"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sp>
            <p:nvSpPr>
              <p:cNvPr id="1395" name="Freeform 24"/>
              <p:cNvSpPr>
                <a:spLocks/>
              </p:cNvSpPr>
              <p:nvPr/>
            </p:nvSpPr>
            <p:spPr bwMode="auto">
              <a:xfrm>
                <a:off x="6841547" y="44918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396" name="Freeform 29"/>
              <p:cNvSpPr>
                <a:spLocks/>
              </p:cNvSpPr>
              <p:nvPr/>
            </p:nvSpPr>
            <p:spPr bwMode="auto">
              <a:xfrm>
                <a:off x="7138603" y="44918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397" name="Freeform 17"/>
              <p:cNvSpPr>
                <a:spLocks/>
              </p:cNvSpPr>
              <p:nvPr/>
            </p:nvSpPr>
            <p:spPr bwMode="auto">
              <a:xfrm>
                <a:off x="7435659" y="44918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nvGrpSpPr>
              <p:cNvPr id="1398" name="Group 746"/>
              <p:cNvGrpSpPr/>
              <p:nvPr/>
            </p:nvGrpSpPr>
            <p:grpSpPr>
              <a:xfrm>
                <a:off x="8463850" y="4486088"/>
                <a:ext cx="348521" cy="470651"/>
                <a:chOff x="7011958" y="-48945"/>
                <a:chExt cx="557213" cy="752475"/>
              </a:xfrm>
              <a:solidFill>
                <a:schemeClr val="tx1">
                  <a:alpha val="7000"/>
                </a:schemeClr>
              </a:solidFill>
            </p:grpSpPr>
            <p:sp>
              <p:nvSpPr>
                <p:cNvPr id="1846"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847"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sp>
            <p:nvSpPr>
              <p:cNvPr id="1399" name="Freeform 19"/>
              <p:cNvSpPr>
                <a:spLocks/>
              </p:cNvSpPr>
              <p:nvPr/>
            </p:nvSpPr>
            <p:spPr bwMode="auto">
              <a:xfrm>
                <a:off x="8937978" y="44918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400" name="Freeform 7"/>
              <p:cNvSpPr>
                <a:spLocks/>
              </p:cNvSpPr>
              <p:nvPr/>
            </p:nvSpPr>
            <p:spPr bwMode="auto">
              <a:xfrm>
                <a:off x="9235034" y="4491890"/>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401" name="Freeform 8"/>
              <p:cNvSpPr>
                <a:spLocks/>
              </p:cNvSpPr>
              <p:nvPr/>
            </p:nvSpPr>
            <p:spPr bwMode="auto">
              <a:xfrm>
                <a:off x="9528793" y="44918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nvGrpSpPr>
              <p:cNvPr id="1402" name="Group 781"/>
              <p:cNvGrpSpPr/>
              <p:nvPr/>
            </p:nvGrpSpPr>
            <p:grpSpPr>
              <a:xfrm>
                <a:off x="7726120" y="4470631"/>
                <a:ext cx="612096" cy="486108"/>
                <a:chOff x="9258271" y="-45770"/>
                <a:chExt cx="925513" cy="735013"/>
              </a:xfrm>
              <a:solidFill>
                <a:schemeClr val="accent4">
                  <a:lumMod val="20000"/>
                  <a:lumOff val="80000"/>
                  <a:alpha val="38000"/>
                </a:schemeClr>
              </a:solidFill>
            </p:grpSpPr>
            <p:sp>
              <p:nvSpPr>
                <p:cNvPr id="1836"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837"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838"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839"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840"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841"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842"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843"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844"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845"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sp>
            <p:nvSpPr>
              <p:cNvPr id="1403" name="Freeform 8"/>
              <p:cNvSpPr>
                <a:spLocks/>
              </p:cNvSpPr>
              <p:nvPr/>
            </p:nvSpPr>
            <p:spPr bwMode="auto">
              <a:xfrm>
                <a:off x="9819254" y="44918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404" name="Freeform 23"/>
              <p:cNvSpPr>
                <a:spLocks/>
              </p:cNvSpPr>
              <p:nvPr/>
            </p:nvSpPr>
            <p:spPr bwMode="auto">
              <a:xfrm>
                <a:off x="10583856" y="44918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405" name="Freeform 24"/>
              <p:cNvSpPr>
                <a:spLocks/>
              </p:cNvSpPr>
              <p:nvPr/>
            </p:nvSpPr>
            <p:spPr bwMode="auto">
              <a:xfrm>
                <a:off x="10880912" y="44918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406" name="Freeform 17"/>
              <p:cNvSpPr>
                <a:spLocks/>
              </p:cNvSpPr>
              <p:nvPr/>
            </p:nvSpPr>
            <p:spPr bwMode="auto">
              <a:xfrm>
                <a:off x="11177968" y="44918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nvGrpSpPr>
              <p:cNvPr id="1407" name="Group 740"/>
              <p:cNvGrpSpPr/>
              <p:nvPr/>
            </p:nvGrpSpPr>
            <p:grpSpPr>
              <a:xfrm>
                <a:off x="10109728" y="4486088"/>
                <a:ext cx="348521" cy="470651"/>
                <a:chOff x="7011958" y="-48945"/>
                <a:chExt cx="557213" cy="752475"/>
              </a:xfrm>
              <a:solidFill>
                <a:schemeClr val="tx1">
                  <a:alpha val="12000"/>
                </a:schemeClr>
              </a:solidFill>
            </p:grpSpPr>
            <p:sp>
              <p:nvSpPr>
                <p:cNvPr id="1834"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835"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sp>
            <p:nvSpPr>
              <p:cNvPr id="1408" name="Freeform 18"/>
              <p:cNvSpPr>
                <a:spLocks noEditPoints="1"/>
              </p:cNvSpPr>
              <p:nvPr/>
            </p:nvSpPr>
            <p:spPr bwMode="auto">
              <a:xfrm>
                <a:off x="11468429" y="4475406"/>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409" name="Freeform 20"/>
              <p:cNvSpPr>
                <a:spLocks noEditPoints="1"/>
              </p:cNvSpPr>
              <p:nvPr/>
            </p:nvSpPr>
            <p:spPr bwMode="auto">
              <a:xfrm>
                <a:off x="11913844" y="44754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410" name="Freeform 23"/>
              <p:cNvSpPr>
                <a:spLocks/>
              </p:cNvSpPr>
              <p:nvPr/>
            </p:nvSpPr>
            <p:spPr bwMode="auto">
              <a:xfrm>
                <a:off x="151651" y="50994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411" name="Freeform 24"/>
              <p:cNvSpPr>
                <a:spLocks/>
              </p:cNvSpPr>
              <p:nvPr/>
            </p:nvSpPr>
            <p:spPr bwMode="auto">
              <a:xfrm>
                <a:off x="453056" y="50994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412" name="Freeform 17"/>
              <p:cNvSpPr>
                <a:spLocks/>
              </p:cNvSpPr>
              <p:nvPr/>
            </p:nvSpPr>
            <p:spPr bwMode="auto">
              <a:xfrm>
                <a:off x="754461" y="50994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413" name="Freeform 18"/>
              <p:cNvSpPr>
                <a:spLocks noEditPoints="1"/>
              </p:cNvSpPr>
              <p:nvPr/>
            </p:nvSpPr>
            <p:spPr bwMode="auto">
              <a:xfrm>
                <a:off x="1049271" y="5082957"/>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414" name="Freeform 20"/>
              <p:cNvSpPr>
                <a:spLocks noEditPoints="1"/>
              </p:cNvSpPr>
              <p:nvPr/>
            </p:nvSpPr>
            <p:spPr bwMode="auto">
              <a:xfrm>
                <a:off x="1499030" y="5082957"/>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415" name="Freeform 16"/>
              <p:cNvSpPr>
                <a:spLocks noEditPoints="1"/>
              </p:cNvSpPr>
              <p:nvPr/>
            </p:nvSpPr>
            <p:spPr bwMode="auto">
              <a:xfrm>
                <a:off x="2846409" y="5082957"/>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416" name="Freeform 16"/>
              <p:cNvSpPr>
                <a:spLocks noEditPoints="1"/>
              </p:cNvSpPr>
              <p:nvPr/>
            </p:nvSpPr>
            <p:spPr bwMode="auto">
              <a:xfrm>
                <a:off x="3594276" y="5082957"/>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417" name="Freeform 5"/>
              <p:cNvSpPr>
                <a:spLocks/>
              </p:cNvSpPr>
              <p:nvPr/>
            </p:nvSpPr>
            <p:spPr bwMode="auto">
              <a:xfrm>
                <a:off x="3296168" y="5099442"/>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418" name="Freeform 20"/>
              <p:cNvSpPr>
                <a:spLocks noEditPoints="1"/>
              </p:cNvSpPr>
              <p:nvPr/>
            </p:nvSpPr>
            <p:spPr bwMode="auto">
              <a:xfrm>
                <a:off x="4044035" y="5082957"/>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nvGrpSpPr>
              <p:cNvPr id="1419" name="Group 746"/>
              <p:cNvGrpSpPr/>
              <p:nvPr/>
            </p:nvGrpSpPr>
            <p:grpSpPr>
              <a:xfrm>
                <a:off x="4493807" y="5093639"/>
                <a:ext cx="348521" cy="470651"/>
                <a:chOff x="7011958" y="-48945"/>
                <a:chExt cx="557213" cy="752475"/>
              </a:xfrm>
              <a:solidFill>
                <a:schemeClr val="tx1">
                  <a:alpha val="7000"/>
                </a:schemeClr>
              </a:solidFill>
            </p:grpSpPr>
            <p:sp>
              <p:nvSpPr>
                <p:cNvPr id="1832"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833"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sp>
            <p:nvSpPr>
              <p:cNvPr id="1420" name="Freeform 18"/>
              <p:cNvSpPr>
                <a:spLocks noEditPoints="1"/>
              </p:cNvSpPr>
              <p:nvPr/>
            </p:nvSpPr>
            <p:spPr bwMode="auto">
              <a:xfrm>
                <a:off x="5451129" y="5082957"/>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421" name="Freeform 19"/>
              <p:cNvSpPr>
                <a:spLocks/>
              </p:cNvSpPr>
              <p:nvPr/>
            </p:nvSpPr>
            <p:spPr bwMode="auto">
              <a:xfrm>
                <a:off x="5900882" y="50994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422" name="Freeform 21"/>
              <p:cNvSpPr>
                <a:spLocks noEditPoints="1"/>
              </p:cNvSpPr>
              <p:nvPr/>
            </p:nvSpPr>
            <p:spPr bwMode="auto">
              <a:xfrm>
                <a:off x="4972284" y="5106243"/>
                <a:ext cx="348875" cy="458047"/>
              </a:xfrm>
              <a:custGeom>
                <a:avLst/>
                <a:gdLst>
                  <a:gd name="T0" fmla="*/ 31 w 294"/>
                  <a:gd name="T1" fmla="*/ 386 h 386"/>
                  <a:gd name="T2" fmla="*/ 47 w 294"/>
                  <a:gd name="T3" fmla="*/ 284 h 386"/>
                  <a:gd name="T4" fmla="*/ 0 w 294"/>
                  <a:gd name="T5" fmla="*/ 284 h 386"/>
                  <a:gd name="T6" fmla="*/ 0 w 294"/>
                  <a:gd name="T7" fmla="*/ 219 h 386"/>
                  <a:gd name="T8" fmla="*/ 57 w 294"/>
                  <a:gd name="T9" fmla="*/ 219 h 386"/>
                  <a:gd name="T10" fmla="*/ 66 w 294"/>
                  <a:gd name="T11" fmla="*/ 162 h 386"/>
                  <a:gd name="T12" fmla="*/ 16 w 294"/>
                  <a:gd name="T13" fmla="*/ 162 h 386"/>
                  <a:gd name="T14" fmla="*/ 16 w 294"/>
                  <a:gd name="T15" fmla="*/ 98 h 386"/>
                  <a:gd name="T16" fmla="*/ 76 w 294"/>
                  <a:gd name="T17" fmla="*/ 98 h 386"/>
                  <a:gd name="T18" fmla="*/ 90 w 294"/>
                  <a:gd name="T19" fmla="*/ 0 h 386"/>
                  <a:gd name="T20" fmla="*/ 151 w 294"/>
                  <a:gd name="T21" fmla="*/ 0 h 386"/>
                  <a:gd name="T22" fmla="*/ 135 w 294"/>
                  <a:gd name="T23" fmla="*/ 98 h 386"/>
                  <a:gd name="T24" fmla="*/ 187 w 294"/>
                  <a:gd name="T25" fmla="*/ 98 h 386"/>
                  <a:gd name="T26" fmla="*/ 201 w 294"/>
                  <a:gd name="T27" fmla="*/ 0 h 386"/>
                  <a:gd name="T28" fmla="*/ 263 w 294"/>
                  <a:gd name="T29" fmla="*/ 0 h 386"/>
                  <a:gd name="T30" fmla="*/ 246 w 294"/>
                  <a:gd name="T31" fmla="*/ 98 h 386"/>
                  <a:gd name="T32" fmla="*/ 294 w 294"/>
                  <a:gd name="T33" fmla="*/ 98 h 386"/>
                  <a:gd name="T34" fmla="*/ 294 w 294"/>
                  <a:gd name="T35" fmla="*/ 162 h 386"/>
                  <a:gd name="T36" fmla="*/ 237 w 294"/>
                  <a:gd name="T37" fmla="*/ 162 h 386"/>
                  <a:gd name="T38" fmla="*/ 227 w 294"/>
                  <a:gd name="T39" fmla="*/ 219 h 386"/>
                  <a:gd name="T40" fmla="*/ 277 w 294"/>
                  <a:gd name="T41" fmla="*/ 219 h 386"/>
                  <a:gd name="T42" fmla="*/ 277 w 294"/>
                  <a:gd name="T43" fmla="*/ 284 h 386"/>
                  <a:gd name="T44" fmla="*/ 218 w 294"/>
                  <a:gd name="T45" fmla="*/ 284 h 386"/>
                  <a:gd name="T46" fmla="*/ 204 w 294"/>
                  <a:gd name="T47" fmla="*/ 386 h 386"/>
                  <a:gd name="T48" fmla="*/ 142 w 294"/>
                  <a:gd name="T49" fmla="*/ 386 h 386"/>
                  <a:gd name="T50" fmla="*/ 159 w 294"/>
                  <a:gd name="T51" fmla="*/ 284 h 386"/>
                  <a:gd name="T52" fmla="*/ 106 w 294"/>
                  <a:gd name="T53" fmla="*/ 284 h 386"/>
                  <a:gd name="T54" fmla="*/ 92 w 294"/>
                  <a:gd name="T55" fmla="*/ 386 h 386"/>
                  <a:gd name="T56" fmla="*/ 31 w 294"/>
                  <a:gd name="T57" fmla="*/ 386 h 386"/>
                  <a:gd name="T58" fmla="*/ 168 w 294"/>
                  <a:gd name="T59" fmla="*/ 219 h 386"/>
                  <a:gd name="T60" fmla="*/ 177 w 294"/>
                  <a:gd name="T61" fmla="*/ 162 h 386"/>
                  <a:gd name="T62" fmla="*/ 125 w 294"/>
                  <a:gd name="T63" fmla="*/ 162 h 386"/>
                  <a:gd name="T64" fmla="*/ 118 w 294"/>
                  <a:gd name="T65" fmla="*/ 219 h 386"/>
                  <a:gd name="T66" fmla="*/ 168 w 294"/>
                  <a:gd name="T67" fmla="*/ 219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94" h="386">
                    <a:moveTo>
                      <a:pt x="31" y="386"/>
                    </a:moveTo>
                    <a:lnTo>
                      <a:pt x="47" y="284"/>
                    </a:lnTo>
                    <a:lnTo>
                      <a:pt x="0" y="284"/>
                    </a:lnTo>
                    <a:lnTo>
                      <a:pt x="0" y="219"/>
                    </a:lnTo>
                    <a:lnTo>
                      <a:pt x="57" y="219"/>
                    </a:lnTo>
                    <a:lnTo>
                      <a:pt x="66" y="162"/>
                    </a:lnTo>
                    <a:lnTo>
                      <a:pt x="16" y="162"/>
                    </a:lnTo>
                    <a:lnTo>
                      <a:pt x="16" y="98"/>
                    </a:lnTo>
                    <a:lnTo>
                      <a:pt x="76" y="98"/>
                    </a:lnTo>
                    <a:lnTo>
                      <a:pt x="90" y="0"/>
                    </a:lnTo>
                    <a:lnTo>
                      <a:pt x="151" y="0"/>
                    </a:lnTo>
                    <a:lnTo>
                      <a:pt x="135" y="98"/>
                    </a:lnTo>
                    <a:lnTo>
                      <a:pt x="187" y="98"/>
                    </a:lnTo>
                    <a:lnTo>
                      <a:pt x="201" y="0"/>
                    </a:lnTo>
                    <a:lnTo>
                      <a:pt x="263" y="0"/>
                    </a:lnTo>
                    <a:lnTo>
                      <a:pt x="246" y="98"/>
                    </a:lnTo>
                    <a:lnTo>
                      <a:pt x="294" y="98"/>
                    </a:lnTo>
                    <a:lnTo>
                      <a:pt x="294" y="162"/>
                    </a:lnTo>
                    <a:lnTo>
                      <a:pt x="237" y="162"/>
                    </a:lnTo>
                    <a:lnTo>
                      <a:pt x="227" y="219"/>
                    </a:lnTo>
                    <a:lnTo>
                      <a:pt x="277" y="219"/>
                    </a:lnTo>
                    <a:lnTo>
                      <a:pt x="277" y="284"/>
                    </a:lnTo>
                    <a:lnTo>
                      <a:pt x="218" y="284"/>
                    </a:lnTo>
                    <a:lnTo>
                      <a:pt x="204" y="386"/>
                    </a:lnTo>
                    <a:lnTo>
                      <a:pt x="142" y="386"/>
                    </a:lnTo>
                    <a:lnTo>
                      <a:pt x="159" y="284"/>
                    </a:lnTo>
                    <a:lnTo>
                      <a:pt x="106" y="284"/>
                    </a:lnTo>
                    <a:lnTo>
                      <a:pt x="92" y="386"/>
                    </a:lnTo>
                    <a:lnTo>
                      <a:pt x="31" y="386"/>
                    </a:lnTo>
                    <a:close/>
                    <a:moveTo>
                      <a:pt x="168" y="219"/>
                    </a:moveTo>
                    <a:lnTo>
                      <a:pt x="177" y="162"/>
                    </a:lnTo>
                    <a:lnTo>
                      <a:pt x="125" y="162"/>
                    </a:lnTo>
                    <a:lnTo>
                      <a:pt x="118" y="219"/>
                    </a:lnTo>
                    <a:lnTo>
                      <a:pt x="168" y="219"/>
                    </a:lnTo>
                    <a:close/>
                  </a:path>
                </a:pathLst>
              </a:custGeom>
              <a:solidFill>
                <a:schemeClr val="tx1">
                  <a:alpha val="11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423" name="Freeform 23"/>
              <p:cNvSpPr>
                <a:spLocks/>
              </p:cNvSpPr>
              <p:nvPr/>
            </p:nvSpPr>
            <p:spPr bwMode="auto">
              <a:xfrm>
                <a:off x="1948789" y="50994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424" name="Freeform 24"/>
              <p:cNvSpPr>
                <a:spLocks/>
              </p:cNvSpPr>
              <p:nvPr/>
            </p:nvSpPr>
            <p:spPr bwMode="auto">
              <a:xfrm>
                <a:off x="2250194" y="50994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425" name="Freeform 17"/>
              <p:cNvSpPr>
                <a:spLocks/>
              </p:cNvSpPr>
              <p:nvPr/>
            </p:nvSpPr>
            <p:spPr bwMode="auto">
              <a:xfrm>
                <a:off x="2551599" y="50994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426" name="Freeform 19"/>
              <p:cNvSpPr>
                <a:spLocks/>
              </p:cNvSpPr>
              <p:nvPr/>
            </p:nvSpPr>
            <p:spPr bwMode="auto">
              <a:xfrm>
                <a:off x="3857245" y="44918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427" name="Freeform 7"/>
              <p:cNvSpPr>
                <a:spLocks/>
              </p:cNvSpPr>
              <p:nvPr/>
            </p:nvSpPr>
            <p:spPr bwMode="auto">
              <a:xfrm>
                <a:off x="4154301" y="4491890"/>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428" name="Freeform 8"/>
              <p:cNvSpPr>
                <a:spLocks/>
              </p:cNvSpPr>
              <p:nvPr/>
            </p:nvSpPr>
            <p:spPr bwMode="auto">
              <a:xfrm>
                <a:off x="4448060" y="44918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429" name="Freeform 13"/>
              <p:cNvSpPr>
                <a:spLocks/>
              </p:cNvSpPr>
              <p:nvPr/>
            </p:nvSpPr>
            <p:spPr bwMode="auto">
              <a:xfrm>
                <a:off x="4738521" y="44918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430" name="Freeform 23"/>
              <p:cNvSpPr>
                <a:spLocks/>
              </p:cNvSpPr>
              <p:nvPr/>
            </p:nvSpPr>
            <p:spPr bwMode="auto">
              <a:xfrm>
                <a:off x="5509718" y="44918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431" name="Freeform 24"/>
              <p:cNvSpPr>
                <a:spLocks/>
              </p:cNvSpPr>
              <p:nvPr/>
            </p:nvSpPr>
            <p:spPr bwMode="auto">
              <a:xfrm>
                <a:off x="5806774" y="44918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nvGrpSpPr>
              <p:cNvPr id="1432" name="Group 740"/>
              <p:cNvGrpSpPr/>
              <p:nvPr/>
            </p:nvGrpSpPr>
            <p:grpSpPr>
              <a:xfrm>
                <a:off x="5035590" y="4486088"/>
                <a:ext cx="348521" cy="470651"/>
                <a:chOff x="7011958" y="-48945"/>
                <a:chExt cx="557213" cy="752475"/>
              </a:xfrm>
              <a:solidFill>
                <a:schemeClr val="tx1">
                  <a:alpha val="12000"/>
                </a:schemeClr>
              </a:solidFill>
            </p:grpSpPr>
            <p:sp>
              <p:nvSpPr>
                <p:cNvPr id="1830"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831"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sp>
            <p:nvSpPr>
              <p:cNvPr id="1433" name="Freeform 18"/>
              <p:cNvSpPr>
                <a:spLocks noEditPoints="1"/>
              </p:cNvSpPr>
              <p:nvPr/>
            </p:nvSpPr>
            <p:spPr bwMode="auto">
              <a:xfrm>
                <a:off x="1342683" y="4475406"/>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434" name="Freeform 20"/>
              <p:cNvSpPr>
                <a:spLocks noEditPoints="1"/>
              </p:cNvSpPr>
              <p:nvPr/>
            </p:nvSpPr>
            <p:spPr bwMode="auto">
              <a:xfrm>
                <a:off x="1788093" y="44754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435" name="Freeform 16"/>
              <p:cNvSpPr>
                <a:spLocks noEditPoints="1"/>
              </p:cNvSpPr>
              <p:nvPr/>
            </p:nvSpPr>
            <p:spPr bwMode="auto">
              <a:xfrm>
                <a:off x="3118076" y="4475406"/>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436" name="Freeform 5"/>
              <p:cNvSpPr>
                <a:spLocks/>
              </p:cNvSpPr>
              <p:nvPr/>
            </p:nvSpPr>
            <p:spPr bwMode="auto">
              <a:xfrm>
                <a:off x="3563486" y="4491891"/>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437" name="Freeform 23"/>
              <p:cNvSpPr>
                <a:spLocks/>
              </p:cNvSpPr>
              <p:nvPr/>
            </p:nvSpPr>
            <p:spPr bwMode="auto">
              <a:xfrm>
                <a:off x="2233503" y="44918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438" name="Freeform 24"/>
              <p:cNvSpPr>
                <a:spLocks/>
              </p:cNvSpPr>
              <p:nvPr/>
            </p:nvSpPr>
            <p:spPr bwMode="auto">
              <a:xfrm>
                <a:off x="2530559" y="44918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439" name="Freeform 17"/>
              <p:cNvSpPr>
                <a:spLocks/>
              </p:cNvSpPr>
              <p:nvPr/>
            </p:nvSpPr>
            <p:spPr bwMode="auto">
              <a:xfrm>
                <a:off x="2827615" y="44918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440" name="Freeform 20"/>
              <p:cNvSpPr>
                <a:spLocks noEditPoints="1"/>
              </p:cNvSpPr>
              <p:nvPr/>
            </p:nvSpPr>
            <p:spPr bwMode="auto">
              <a:xfrm>
                <a:off x="88900" y="44754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441" name="Freeform 23"/>
              <p:cNvSpPr>
                <a:spLocks/>
              </p:cNvSpPr>
              <p:nvPr/>
            </p:nvSpPr>
            <p:spPr bwMode="auto">
              <a:xfrm>
                <a:off x="458110" y="44918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442" name="Freeform 24"/>
              <p:cNvSpPr>
                <a:spLocks/>
              </p:cNvSpPr>
              <p:nvPr/>
            </p:nvSpPr>
            <p:spPr bwMode="auto">
              <a:xfrm>
                <a:off x="755166" y="44918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443" name="Freeform 17"/>
              <p:cNvSpPr>
                <a:spLocks/>
              </p:cNvSpPr>
              <p:nvPr/>
            </p:nvSpPr>
            <p:spPr bwMode="auto">
              <a:xfrm>
                <a:off x="1052222" y="44918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444" name="Freeform 20"/>
              <p:cNvSpPr>
                <a:spLocks noEditPoints="1"/>
              </p:cNvSpPr>
              <p:nvPr/>
            </p:nvSpPr>
            <p:spPr bwMode="auto">
              <a:xfrm>
                <a:off x="88900" y="6373492"/>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Segoe UI"/>
                  <a:ea typeface="+mn-ea"/>
                  <a:cs typeface="+mn-cs"/>
                </a:endParaRPr>
              </a:p>
            </p:txBody>
          </p:sp>
          <p:sp>
            <p:nvSpPr>
              <p:cNvPr id="1445" name="Freeform 20"/>
              <p:cNvSpPr>
                <a:spLocks noEditPoints="1"/>
              </p:cNvSpPr>
              <p:nvPr/>
            </p:nvSpPr>
            <p:spPr bwMode="auto">
              <a:xfrm>
                <a:off x="101600" y="57708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446" name="Freeform 18"/>
              <p:cNvSpPr>
                <a:spLocks noEditPoints="1"/>
              </p:cNvSpPr>
              <p:nvPr/>
            </p:nvSpPr>
            <p:spPr bwMode="auto">
              <a:xfrm>
                <a:off x="525470" y="3795392"/>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447" name="Freeform 19"/>
              <p:cNvSpPr>
                <a:spLocks/>
              </p:cNvSpPr>
              <p:nvPr/>
            </p:nvSpPr>
            <p:spPr bwMode="auto">
              <a:xfrm>
                <a:off x="974740" y="38118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448" name="Freeform 7"/>
              <p:cNvSpPr>
                <a:spLocks/>
              </p:cNvSpPr>
              <p:nvPr/>
            </p:nvSpPr>
            <p:spPr bwMode="auto">
              <a:xfrm>
                <a:off x="1275656" y="3811876"/>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449" name="Freeform 8"/>
              <p:cNvSpPr>
                <a:spLocks/>
              </p:cNvSpPr>
              <p:nvPr/>
            </p:nvSpPr>
            <p:spPr bwMode="auto">
              <a:xfrm>
                <a:off x="1573275" y="38118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450" name="Freeform 13"/>
              <p:cNvSpPr>
                <a:spLocks/>
              </p:cNvSpPr>
              <p:nvPr/>
            </p:nvSpPr>
            <p:spPr bwMode="auto">
              <a:xfrm>
                <a:off x="1867596" y="38118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451" name="Freeform 23"/>
              <p:cNvSpPr>
                <a:spLocks/>
              </p:cNvSpPr>
              <p:nvPr/>
            </p:nvSpPr>
            <p:spPr bwMode="auto">
              <a:xfrm>
                <a:off x="2646513" y="38118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452" name="Freeform 24"/>
              <p:cNvSpPr>
                <a:spLocks/>
              </p:cNvSpPr>
              <p:nvPr/>
            </p:nvSpPr>
            <p:spPr bwMode="auto">
              <a:xfrm>
                <a:off x="2947429" y="38118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453" name="Freeform 29"/>
              <p:cNvSpPr>
                <a:spLocks/>
              </p:cNvSpPr>
              <p:nvPr/>
            </p:nvSpPr>
            <p:spPr bwMode="auto">
              <a:xfrm>
                <a:off x="3248345" y="38118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454" name="Freeform 17"/>
              <p:cNvSpPr>
                <a:spLocks/>
              </p:cNvSpPr>
              <p:nvPr/>
            </p:nvSpPr>
            <p:spPr bwMode="auto">
              <a:xfrm>
                <a:off x="3549261" y="38118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nvGrpSpPr>
              <p:cNvPr id="1455" name="Group 740"/>
              <p:cNvGrpSpPr/>
              <p:nvPr/>
            </p:nvGrpSpPr>
            <p:grpSpPr>
              <a:xfrm>
                <a:off x="2168525" y="3806074"/>
                <a:ext cx="348521" cy="470651"/>
                <a:chOff x="7011958" y="-48945"/>
                <a:chExt cx="557213" cy="752475"/>
              </a:xfrm>
              <a:solidFill>
                <a:schemeClr val="tx1">
                  <a:alpha val="12000"/>
                </a:schemeClr>
              </a:solidFill>
            </p:grpSpPr>
            <p:sp>
              <p:nvSpPr>
                <p:cNvPr id="1828"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829"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grpSp>
            <p:nvGrpSpPr>
              <p:cNvPr id="1456" name="Group 746"/>
              <p:cNvGrpSpPr/>
              <p:nvPr/>
            </p:nvGrpSpPr>
            <p:grpSpPr>
              <a:xfrm>
                <a:off x="4585172" y="3806074"/>
                <a:ext cx="348521" cy="470651"/>
                <a:chOff x="7011958" y="-48945"/>
                <a:chExt cx="557213" cy="752475"/>
              </a:xfrm>
              <a:solidFill>
                <a:schemeClr val="tx1">
                  <a:alpha val="7000"/>
                </a:schemeClr>
              </a:solidFill>
            </p:grpSpPr>
            <p:sp>
              <p:nvSpPr>
                <p:cNvPr id="1826"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827"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sp>
            <p:nvSpPr>
              <p:cNvPr id="1457" name="Freeform 19"/>
              <p:cNvSpPr>
                <a:spLocks/>
              </p:cNvSpPr>
              <p:nvPr/>
            </p:nvSpPr>
            <p:spPr bwMode="auto">
              <a:xfrm>
                <a:off x="5063160" y="38118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458" name="Freeform 7"/>
              <p:cNvSpPr>
                <a:spLocks/>
              </p:cNvSpPr>
              <p:nvPr/>
            </p:nvSpPr>
            <p:spPr bwMode="auto">
              <a:xfrm>
                <a:off x="5364076" y="3811876"/>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459" name="Freeform 8"/>
              <p:cNvSpPr>
                <a:spLocks/>
              </p:cNvSpPr>
              <p:nvPr/>
            </p:nvSpPr>
            <p:spPr bwMode="auto">
              <a:xfrm>
                <a:off x="5661695" y="38118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460" name="Freeform 23"/>
              <p:cNvSpPr>
                <a:spLocks/>
              </p:cNvSpPr>
              <p:nvPr/>
            </p:nvSpPr>
            <p:spPr bwMode="auto">
              <a:xfrm>
                <a:off x="6434017" y="38118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461" name="Freeform 24"/>
              <p:cNvSpPr>
                <a:spLocks/>
              </p:cNvSpPr>
              <p:nvPr/>
            </p:nvSpPr>
            <p:spPr bwMode="auto">
              <a:xfrm>
                <a:off x="6734933" y="38118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462" name="Freeform 17"/>
              <p:cNvSpPr>
                <a:spLocks/>
              </p:cNvSpPr>
              <p:nvPr/>
            </p:nvSpPr>
            <p:spPr bwMode="auto">
              <a:xfrm>
                <a:off x="7035849" y="38118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463" name="Freeform 18"/>
              <p:cNvSpPr>
                <a:spLocks noEditPoints="1"/>
              </p:cNvSpPr>
              <p:nvPr/>
            </p:nvSpPr>
            <p:spPr bwMode="auto">
              <a:xfrm>
                <a:off x="7330170" y="3795392"/>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464" name="Freeform 20"/>
              <p:cNvSpPr>
                <a:spLocks noEditPoints="1"/>
              </p:cNvSpPr>
              <p:nvPr/>
            </p:nvSpPr>
            <p:spPr bwMode="auto">
              <a:xfrm>
                <a:off x="7779440" y="3795392"/>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nvGrpSpPr>
              <p:cNvPr id="1465" name="Group 740"/>
              <p:cNvGrpSpPr/>
              <p:nvPr/>
            </p:nvGrpSpPr>
            <p:grpSpPr>
              <a:xfrm>
                <a:off x="5956029" y="3806074"/>
                <a:ext cx="348521" cy="470651"/>
                <a:chOff x="7011958" y="-48945"/>
                <a:chExt cx="557213" cy="752475"/>
              </a:xfrm>
              <a:solidFill>
                <a:schemeClr val="tx1">
                  <a:alpha val="12000"/>
                </a:schemeClr>
              </a:solidFill>
            </p:grpSpPr>
            <p:sp>
              <p:nvSpPr>
                <p:cNvPr id="1824"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825"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sp>
            <p:nvSpPr>
              <p:cNvPr id="1466" name="Freeform 16"/>
              <p:cNvSpPr>
                <a:spLocks noEditPoints="1"/>
              </p:cNvSpPr>
              <p:nvPr/>
            </p:nvSpPr>
            <p:spPr bwMode="auto">
              <a:xfrm>
                <a:off x="9124863" y="3795392"/>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467" name="Freeform 16"/>
              <p:cNvSpPr>
                <a:spLocks noEditPoints="1"/>
              </p:cNvSpPr>
              <p:nvPr/>
            </p:nvSpPr>
            <p:spPr bwMode="auto">
              <a:xfrm>
                <a:off x="9871752" y="3795392"/>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468" name="Freeform 5"/>
              <p:cNvSpPr>
                <a:spLocks/>
              </p:cNvSpPr>
              <p:nvPr/>
            </p:nvSpPr>
            <p:spPr bwMode="auto">
              <a:xfrm>
                <a:off x="9574133" y="3811877"/>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469" name="Freeform 20"/>
              <p:cNvSpPr>
                <a:spLocks noEditPoints="1"/>
              </p:cNvSpPr>
              <p:nvPr/>
            </p:nvSpPr>
            <p:spPr bwMode="auto">
              <a:xfrm>
                <a:off x="10321022" y="3795392"/>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nvGrpSpPr>
              <p:cNvPr id="1470" name="Group 746"/>
              <p:cNvGrpSpPr/>
              <p:nvPr/>
            </p:nvGrpSpPr>
            <p:grpSpPr>
              <a:xfrm>
                <a:off x="10770305" y="3806074"/>
                <a:ext cx="348521" cy="470651"/>
                <a:chOff x="7011958" y="-48945"/>
                <a:chExt cx="557213" cy="752475"/>
              </a:xfrm>
              <a:solidFill>
                <a:schemeClr val="tx1">
                  <a:alpha val="7000"/>
                </a:schemeClr>
              </a:solidFill>
            </p:grpSpPr>
            <p:sp>
              <p:nvSpPr>
                <p:cNvPr id="1822"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823"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sp>
            <p:nvSpPr>
              <p:cNvPr id="1471" name="Freeform 18"/>
              <p:cNvSpPr>
                <a:spLocks noEditPoints="1"/>
              </p:cNvSpPr>
              <p:nvPr/>
            </p:nvSpPr>
            <p:spPr bwMode="auto">
              <a:xfrm>
                <a:off x="11726649" y="3795392"/>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472" name="Freeform 19"/>
              <p:cNvSpPr>
                <a:spLocks/>
              </p:cNvSpPr>
              <p:nvPr/>
            </p:nvSpPr>
            <p:spPr bwMode="auto">
              <a:xfrm>
                <a:off x="12150526" y="38118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nvGrpSpPr>
              <p:cNvPr id="1473" name="Group 781"/>
              <p:cNvGrpSpPr/>
              <p:nvPr/>
            </p:nvGrpSpPr>
            <p:grpSpPr>
              <a:xfrm>
                <a:off x="520986" y="3124431"/>
                <a:ext cx="612096" cy="486108"/>
                <a:chOff x="9258271" y="-45770"/>
                <a:chExt cx="925513" cy="735013"/>
              </a:xfrm>
              <a:solidFill>
                <a:schemeClr val="bg2">
                  <a:alpha val="38000"/>
                </a:schemeClr>
              </a:solidFill>
            </p:grpSpPr>
            <p:sp>
              <p:nvSpPr>
                <p:cNvPr id="1812"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813"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814"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815"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816"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817"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818"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819"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820"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821"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sp>
            <p:nvSpPr>
              <p:cNvPr id="1474" name="Freeform 21"/>
              <p:cNvSpPr>
                <a:spLocks noEditPoints="1"/>
              </p:cNvSpPr>
              <p:nvPr/>
            </p:nvSpPr>
            <p:spPr bwMode="auto">
              <a:xfrm>
                <a:off x="11248293" y="3818678"/>
                <a:ext cx="348875" cy="458047"/>
              </a:xfrm>
              <a:custGeom>
                <a:avLst/>
                <a:gdLst>
                  <a:gd name="T0" fmla="*/ 31 w 294"/>
                  <a:gd name="T1" fmla="*/ 386 h 386"/>
                  <a:gd name="T2" fmla="*/ 47 w 294"/>
                  <a:gd name="T3" fmla="*/ 284 h 386"/>
                  <a:gd name="T4" fmla="*/ 0 w 294"/>
                  <a:gd name="T5" fmla="*/ 284 h 386"/>
                  <a:gd name="T6" fmla="*/ 0 w 294"/>
                  <a:gd name="T7" fmla="*/ 219 h 386"/>
                  <a:gd name="T8" fmla="*/ 57 w 294"/>
                  <a:gd name="T9" fmla="*/ 219 h 386"/>
                  <a:gd name="T10" fmla="*/ 66 w 294"/>
                  <a:gd name="T11" fmla="*/ 162 h 386"/>
                  <a:gd name="T12" fmla="*/ 16 w 294"/>
                  <a:gd name="T13" fmla="*/ 162 h 386"/>
                  <a:gd name="T14" fmla="*/ 16 w 294"/>
                  <a:gd name="T15" fmla="*/ 98 h 386"/>
                  <a:gd name="T16" fmla="*/ 76 w 294"/>
                  <a:gd name="T17" fmla="*/ 98 h 386"/>
                  <a:gd name="T18" fmla="*/ 90 w 294"/>
                  <a:gd name="T19" fmla="*/ 0 h 386"/>
                  <a:gd name="T20" fmla="*/ 151 w 294"/>
                  <a:gd name="T21" fmla="*/ 0 h 386"/>
                  <a:gd name="T22" fmla="*/ 135 w 294"/>
                  <a:gd name="T23" fmla="*/ 98 h 386"/>
                  <a:gd name="T24" fmla="*/ 187 w 294"/>
                  <a:gd name="T25" fmla="*/ 98 h 386"/>
                  <a:gd name="T26" fmla="*/ 201 w 294"/>
                  <a:gd name="T27" fmla="*/ 0 h 386"/>
                  <a:gd name="T28" fmla="*/ 263 w 294"/>
                  <a:gd name="T29" fmla="*/ 0 h 386"/>
                  <a:gd name="T30" fmla="*/ 246 w 294"/>
                  <a:gd name="T31" fmla="*/ 98 h 386"/>
                  <a:gd name="T32" fmla="*/ 294 w 294"/>
                  <a:gd name="T33" fmla="*/ 98 h 386"/>
                  <a:gd name="T34" fmla="*/ 294 w 294"/>
                  <a:gd name="T35" fmla="*/ 162 h 386"/>
                  <a:gd name="T36" fmla="*/ 237 w 294"/>
                  <a:gd name="T37" fmla="*/ 162 h 386"/>
                  <a:gd name="T38" fmla="*/ 227 w 294"/>
                  <a:gd name="T39" fmla="*/ 219 h 386"/>
                  <a:gd name="T40" fmla="*/ 277 w 294"/>
                  <a:gd name="T41" fmla="*/ 219 h 386"/>
                  <a:gd name="T42" fmla="*/ 277 w 294"/>
                  <a:gd name="T43" fmla="*/ 284 h 386"/>
                  <a:gd name="T44" fmla="*/ 218 w 294"/>
                  <a:gd name="T45" fmla="*/ 284 h 386"/>
                  <a:gd name="T46" fmla="*/ 204 w 294"/>
                  <a:gd name="T47" fmla="*/ 386 h 386"/>
                  <a:gd name="T48" fmla="*/ 142 w 294"/>
                  <a:gd name="T49" fmla="*/ 386 h 386"/>
                  <a:gd name="T50" fmla="*/ 159 w 294"/>
                  <a:gd name="T51" fmla="*/ 284 h 386"/>
                  <a:gd name="T52" fmla="*/ 106 w 294"/>
                  <a:gd name="T53" fmla="*/ 284 h 386"/>
                  <a:gd name="T54" fmla="*/ 92 w 294"/>
                  <a:gd name="T55" fmla="*/ 386 h 386"/>
                  <a:gd name="T56" fmla="*/ 31 w 294"/>
                  <a:gd name="T57" fmla="*/ 386 h 386"/>
                  <a:gd name="T58" fmla="*/ 168 w 294"/>
                  <a:gd name="T59" fmla="*/ 219 h 386"/>
                  <a:gd name="T60" fmla="*/ 177 w 294"/>
                  <a:gd name="T61" fmla="*/ 162 h 386"/>
                  <a:gd name="T62" fmla="*/ 125 w 294"/>
                  <a:gd name="T63" fmla="*/ 162 h 386"/>
                  <a:gd name="T64" fmla="*/ 118 w 294"/>
                  <a:gd name="T65" fmla="*/ 219 h 386"/>
                  <a:gd name="T66" fmla="*/ 168 w 294"/>
                  <a:gd name="T67" fmla="*/ 219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94" h="386">
                    <a:moveTo>
                      <a:pt x="31" y="386"/>
                    </a:moveTo>
                    <a:lnTo>
                      <a:pt x="47" y="284"/>
                    </a:lnTo>
                    <a:lnTo>
                      <a:pt x="0" y="284"/>
                    </a:lnTo>
                    <a:lnTo>
                      <a:pt x="0" y="219"/>
                    </a:lnTo>
                    <a:lnTo>
                      <a:pt x="57" y="219"/>
                    </a:lnTo>
                    <a:lnTo>
                      <a:pt x="66" y="162"/>
                    </a:lnTo>
                    <a:lnTo>
                      <a:pt x="16" y="162"/>
                    </a:lnTo>
                    <a:lnTo>
                      <a:pt x="16" y="98"/>
                    </a:lnTo>
                    <a:lnTo>
                      <a:pt x="76" y="98"/>
                    </a:lnTo>
                    <a:lnTo>
                      <a:pt x="90" y="0"/>
                    </a:lnTo>
                    <a:lnTo>
                      <a:pt x="151" y="0"/>
                    </a:lnTo>
                    <a:lnTo>
                      <a:pt x="135" y="98"/>
                    </a:lnTo>
                    <a:lnTo>
                      <a:pt x="187" y="98"/>
                    </a:lnTo>
                    <a:lnTo>
                      <a:pt x="201" y="0"/>
                    </a:lnTo>
                    <a:lnTo>
                      <a:pt x="263" y="0"/>
                    </a:lnTo>
                    <a:lnTo>
                      <a:pt x="246" y="98"/>
                    </a:lnTo>
                    <a:lnTo>
                      <a:pt x="294" y="98"/>
                    </a:lnTo>
                    <a:lnTo>
                      <a:pt x="294" y="162"/>
                    </a:lnTo>
                    <a:lnTo>
                      <a:pt x="237" y="162"/>
                    </a:lnTo>
                    <a:lnTo>
                      <a:pt x="227" y="219"/>
                    </a:lnTo>
                    <a:lnTo>
                      <a:pt x="277" y="219"/>
                    </a:lnTo>
                    <a:lnTo>
                      <a:pt x="277" y="284"/>
                    </a:lnTo>
                    <a:lnTo>
                      <a:pt x="218" y="284"/>
                    </a:lnTo>
                    <a:lnTo>
                      <a:pt x="204" y="386"/>
                    </a:lnTo>
                    <a:lnTo>
                      <a:pt x="142" y="386"/>
                    </a:lnTo>
                    <a:lnTo>
                      <a:pt x="159" y="284"/>
                    </a:lnTo>
                    <a:lnTo>
                      <a:pt x="106" y="284"/>
                    </a:lnTo>
                    <a:lnTo>
                      <a:pt x="92" y="386"/>
                    </a:lnTo>
                    <a:lnTo>
                      <a:pt x="31" y="386"/>
                    </a:lnTo>
                    <a:close/>
                    <a:moveTo>
                      <a:pt x="168" y="219"/>
                    </a:moveTo>
                    <a:lnTo>
                      <a:pt x="177" y="162"/>
                    </a:lnTo>
                    <a:lnTo>
                      <a:pt x="125" y="162"/>
                    </a:lnTo>
                    <a:lnTo>
                      <a:pt x="118" y="219"/>
                    </a:lnTo>
                    <a:lnTo>
                      <a:pt x="168" y="219"/>
                    </a:lnTo>
                    <a:close/>
                  </a:path>
                </a:pathLst>
              </a:custGeom>
              <a:solidFill>
                <a:schemeClr val="tx1">
                  <a:alpha val="11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nvGrpSpPr>
              <p:cNvPr id="1475" name="Group 781"/>
              <p:cNvGrpSpPr/>
              <p:nvPr/>
            </p:nvGrpSpPr>
            <p:grpSpPr>
              <a:xfrm>
                <a:off x="3843582" y="3790617"/>
                <a:ext cx="612096" cy="486108"/>
                <a:chOff x="9258271" y="-45770"/>
                <a:chExt cx="925513" cy="735013"/>
              </a:xfrm>
              <a:solidFill>
                <a:schemeClr val="accent4">
                  <a:lumMod val="20000"/>
                  <a:lumOff val="80000"/>
                  <a:alpha val="38000"/>
                </a:schemeClr>
              </a:solidFill>
            </p:grpSpPr>
            <p:sp>
              <p:nvSpPr>
                <p:cNvPr id="1802"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803"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804"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805"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806"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807"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808"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809"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810"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811"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sp>
            <p:nvSpPr>
              <p:cNvPr id="1476" name="Freeform 23"/>
              <p:cNvSpPr>
                <a:spLocks/>
              </p:cNvSpPr>
              <p:nvPr/>
            </p:nvSpPr>
            <p:spPr bwMode="auto">
              <a:xfrm>
                <a:off x="8228710" y="38118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477" name="Freeform 24"/>
              <p:cNvSpPr>
                <a:spLocks/>
              </p:cNvSpPr>
              <p:nvPr/>
            </p:nvSpPr>
            <p:spPr bwMode="auto">
              <a:xfrm>
                <a:off x="8529626" y="38118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478" name="Freeform 17"/>
              <p:cNvSpPr>
                <a:spLocks/>
              </p:cNvSpPr>
              <p:nvPr/>
            </p:nvSpPr>
            <p:spPr bwMode="auto">
              <a:xfrm>
                <a:off x="8830542" y="38118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479" name="Freeform 19"/>
              <p:cNvSpPr>
                <a:spLocks/>
              </p:cNvSpPr>
              <p:nvPr/>
            </p:nvSpPr>
            <p:spPr bwMode="auto">
              <a:xfrm>
                <a:off x="10159316" y="3145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480" name="Freeform 7"/>
              <p:cNvSpPr>
                <a:spLocks/>
              </p:cNvSpPr>
              <p:nvPr/>
            </p:nvSpPr>
            <p:spPr bwMode="auto">
              <a:xfrm>
                <a:off x="10455748" y="3145690"/>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481" name="Freeform 8"/>
              <p:cNvSpPr>
                <a:spLocks/>
              </p:cNvSpPr>
              <p:nvPr/>
            </p:nvSpPr>
            <p:spPr bwMode="auto">
              <a:xfrm>
                <a:off x="10748883" y="3145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482" name="Freeform 13"/>
              <p:cNvSpPr>
                <a:spLocks/>
              </p:cNvSpPr>
              <p:nvPr/>
            </p:nvSpPr>
            <p:spPr bwMode="auto">
              <a:xfrm>
                <a:off x="11038720" y="3145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483" name="Freeform 23"/>
              <p:cNvSpPr>
                <a:spLocks/>
              </p:cNvSpPr>
              <p:nvPr/>
            </p:nvSpPr>
            <p:spPr bwMode="auto">
              <a:xfrm>
                <a:off x="11808669" y="31456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484" name="Freeform 24"/>
              <p:cNvSpPr>
                <a:spLocks/>
              </p:cNvSpPr>
              <p:nvPr/>
            </p:nvSpPr>
            <p:spPr bwMode="auto">
              <a:xfrm>
                <a:off x="12105106" y="3145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nvGrpSpPr>
              <p:cNvPr id="1485" name="Group 740"/>
              <p:cNvGrpSpPr/>
              <p:nvPr/>
            </p:nvGrpSpPr>
            <p:grpSpPr>
              <a:xfrm>
                <a:off x="11335165" y="3139888"/>
                <a:ext cx="348521" cy="470651"/>
                <a:chOff x="7011958" y="-48945"/>
                <a:chExt cx="557213" cy="752475"/>
              </a:xfrm>
              <a:solidFill>
                <a:schemeClr val="tx1">
                  <a:alpha val="12000"/>
                </a:schemeClr>
              </a:solidFill>
            </p:grpSpPr>
            <p:sp>
              <p:nvSpPr>
                <p:cNvPr id="1800"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801"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sp>
            <p:nvSpPr>
              <p:cNvPr id="1486" name="Freeform 18"/>
              <p:cNvSpPr>
                <a:spLocks noEditPoints="1"/>
              </p:cNvSpPr>
              <p:nvPr/>
            </p:nvSpPr>
            <p:spPr bwMode="auto">
              <a:xfrm>
                <a:off x="7649122" y="3129206"/>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487" name="Freeform 20"/>
              <p:cNvSpPr>
                <a:spLocks noEditPoints="1"/>
              </p:cNvSpPr>
              <p:nvPr/>
            </p:nvSpPr>
            <p:spPr bwMode="auto">
              <a:xfrm>
                <a:off x="8093908" y="31292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488" name="Freeform 16"/>
              <p:cNvSpPr>
                <a:spLocks noEditPoints="1"/>
              </p:cNvSpPr>
              <p:nvPr/>
            </p:nvSpPr>
            <p:spPr bwMode="auto">
              <a:xfrm>
                <a:off x="9421395" y="3192706"/>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489" name="Freeform 5"/>
              <p:cNvSpPr>
                <a:spLocks/>
              </p:cNvSpPr>
              <p:nvPr/>
            </p:nvSpPr>
            <p:spPr bwMode="auto">
              <a:xfrm>
                <a:off x="9866181" y="3145691"/>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490" name="Freeform 23"/>
              <p:cNvSpPr>
                <a:spLocks/>
              </p:cNvSpPr>
              <p:nvPr/>
            </p:nvSpPr>
            <p:spPr bwMode="auto">
              <a:xfrm>
                <a:off x="8538694" y="31456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491" name="Freeform 24"/>
              <p:cNvSpPr>
                <a:spLocks/>
              </p:cNvSpPr>
              <p:nvPr/>
            </p:nvSpPr>
            <p:spPr bwMode="auto">
              <a:xfrm>
                <a:off x="8835126" y="3145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492" name="Freeform 17"/>
              <p:cNvSpPr>
                <a:spLocks/>
              </p:cNvSpPr>
              <p:nvPr/>
            </p:nvSpPr>
            <p:spPr bwMode="auto">
              <a:xfrm>
                <a:off x="9131558" y="3145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493" name="Freeform 24"/>
              <p:cNvSpPr>
                <a:spLocks/>
              </p:cNvSpPr>
              <p:nvPr/>
            </p:nvSpPr>
            <p:spPr bwMode="auto">
              <a:xfrm>
                <a:off x="1258079" y="3145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494" name="Freeform 29"/>
              <p:cNvSpPr>
                <a:spLocks/>
              </p:cNvSpPr>
              <p:nvPr/>
            </p:nvSpPr>
            <p:spPr bwMode="auto">
              <a:xfrm>
                <a:off x="1554511" y="31456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495" name="Freeform 17"/>
              <p:cNvSpPr>
                <a:spLocks/>
              </p:cNvSpPr>
              <p:nvPr/>
            </p:nvSpPr>
            <p:spPr bwMode="auto">
              <a:xfrm>
                <a:off x="1850943" y="3145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nvGrpSpPr>
              <p:cNvPr id="1496" name="Group 746"/>
              <p:cNvGrpSpPr/>
              <p:nvPr/>
            </p:nvGrpSpPr>
            <p:grpSpPr>
              <a:xfrm>
                <a:off x="2877886" y="3139888"/>
                <a:ext cx="348521" cy="470651"/>
                <a:chOff x="7011958" y="-48945"/>
                <a:chExt cx="557213" cy="752475"/>
              </a:xfrm>
              <a:solidFill>
                <a:schemeClr val="tx1">
                  <a:alpha val="7000"/>
                </a:schemeClr>
              </a:solidFill>
            </p:grpSpPr>
            <p:sp>
              <p:nvSpPr>
                <p:cNvPr id="1798"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799"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sp>
            <p:nvSpPr>
              <p:cNvPr id="1497" name="Freeform 19"/>
              <p:cNvSpPr>
                <a:spLocks/>
              </p:cNvSpPr>
              <p:nvPr/>
            </p:nvSpPr>
            <p:spPr bwMode="auto">
              <a:xfrm>
                <a:off x="3351390" y="3145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498" name="Freeform 7"/>
              <p:cNvSpPr>
                <a:spLocks/>
              </p:cNvSpPr>
              <p:nvPr/>
            </p:nvSpPr>
            <p:spPr bwMode="auto">
              <a:xfrm>
                <a:off x="3647822" y="3145690"/>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499" name="Freeform 8"/>
              <p:cNvSpPr>
                <a:spLocks/>
              </p:cNvSpPr>
              <p:nvPr/>
            </p:nvSpPr>
            <p:spPr bwMode="auto">
              <a:xfrm>
                <a:off x="3940957" y="3145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nvGrpSpPr>
              <p:cNvPr id="1500" name="Group 781"/>
              <p:cNvGrpSpPr/>
              <p:nvPr/>
            </p:nvGrpSpPr>
            <p:grpSpPr>
              <a:xfrm>
                <a:off x="2140780" y="3124431"/>
                <a:ext cx="612096" cy="486108"/>
                <a:chOff x="9258271" y="-45770"/>
                <a:chExt cx="925513" cy="735013"/>
              </a:xfrm>
              <a:solidFill>
                <a:schemeClr val="accent4">
                  <a:lumMod val="20000"/>
                  <a:lumOff val="80000"/>
                  <a:alpha val="38000"/>
                </a:schemeClr>
              </a:solidFill>
            </p:grpSpPr>
            <p:sp>
              <p:nvSpPr>
                <p:cNvPr id="1788"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789"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790"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791"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792"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793"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794"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795"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796"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797"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sp>
            <p:nvSpPr>
              <p:cNvPr id="1501" name="Freeform 8"/>
              <p:cNvSpPr>
                <a:spLocks/>
              </p:cNvSpPr>
              <p:nvPr/>
            </p:nvSpPr>
            <p:spPr bwMode="auto">
              <a:xfrm>
                <a:off x="4230794" y="3145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502" name="Freeform 23"/>
              <p:cNvSpPr>
                <a:spLocks/>
              </p:cNvSpPr>
              <p:nvPr/>
            </p:nvSpPr>
            <p:spPr bwMode="auto">
              <a:xfrm>
                <a:off x="4994148" y="31456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503" name="Freeform 24"/>
              <p:cNvSpPr>
                <a:spLocks/>
              </p:cNvSpPr>
              <p:nvPr/>
            </p:nvSpPr>
            <p:spPr bwMode="auto">
              <a:xfrm>
                <a:off x="5290580" y="3145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504" name="Freeform 17"/>
              <p:cNvSpPr>
                <a:spLocks/>
              </p:cNvSpPr>
              <p:nvPr/>
            </p:nvSpPr>
            <p:spPr bwMode="auto">
              <a:xfrm>
                <a:off x="5587012" y="3145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nvGrpSpPr>
              <p:cNvPr id="1505" name="Group 740"/>
              <p:cNvGrpSpPr/>
              <p:nvPr/>
            </p:nvGrpSpPr>
            <p:grpSpPr>
              <a:xfrm>
                <a:off x="4520644" y="3139888"/>
                <a:ext cx="348521" cy="470651"/>
                <a:chOff x="7011958" y="-48945"/>
                <a:chExt cx="557213" cy="752475"/>
              </a:xfrm>
              <a:solidFill>
                <a:schemeClr val="tx1">
                  <a:alpha val="12000"/>
                </a:schemeClr>
              </a:solidFill>
            </p:grpSpPr>
            <p:sp>
              <p:nvSpPr>
                <p:cNvPr id="1786"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787"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sp>
            <p:nvSpPr>
              <p:cNvPr id="1506" name="Freeform 18"/>
              <p:cNvSpPr>
                <a:spLocks noEditPoints="1"/>
              </p:cNvSpPr>
              <p:nvPr/>
            </p:nvSpPr>
            <p:spPr bwMode="auto">
              <a:xfrm>
                <a:off x="5876849" y="3129206"/>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507" name="Freeform 20"/>
              <p:cNvSpPr>
                <a:spLocks noEditPoints="1"/>
              </p:cNvSpPr>
              <p:nvPr/>
            </p:nvSpPr>
            <p:spPr bwMode="auto">
              <a:xfrm>
                <a:off x="6321635" y="31292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508" name="Freeform 23"/>
              <p:cNvSpPr>
                <a:spLocks/>
              </p:cNvSpPr>
              <p:nvPr/>
            </p:nvSpPr>
            <p:spPr bwMode="auto">
              <a:xfrm>
                <a:off x="6766421" y="31456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509" name="Freeform 24"/>
              <p:cNvSpPr>
                <a:spLocks/>
              </p:cNvSpPr>
              <p:nvPr/>
            </p:nvSpPr>
            <p:spPr bwMode="auto">
              <a:xfrm>
                <a:off x="7062853" y="3145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510" name="Freeform 17"/>
              <p:cNvSpPr>
                <a:spLocks/>
              </p:cNvSpPr>
              <p:nvPr/>
            </p:nvSpPr>
            <p:spPr bwMode="auto">
              <a:xfrm>
                <a:off x="7359285" y="3145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511" name="Freeform 18"/>
              <p:cNvSpPr>
                <a:spLocks noEditPoints="1"/>
              </p:cNvSpPr>
              <p:nvPr/>
            </p:nvSpPr>
            <p:spPr bwMode="auto">
              <a:xfrm>
                <a:off x="6161824" y="2504857"/>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512" name="Freeform 19"/>
              <p:cNvSpPr>
                <a:spLocks/>
              </p:cNvSpPr>
              <p:nvPr/>
            </p:nvSpPr>
            <p:spPr bwMode="auto">
              <a:xfrm>
                <a:off x="6611583" y="25213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513" name="Freeform 7"/>
              <p:cNvSpPr>
                <a:spLocks/>
              </p:cNvSpPr>
              <p:nvPr/>
            </p:nvSpPr>
            <p:spPr bwMode="auto">
              <a:xfrm>
                <a:off x="6912988" y="2521341"/>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514" name="Freeform 8"/>
              <p:cNvSpPr>
                <a:spLocks/>
              </p:cNvSpPr>
              <p:nvPr/>
            </p:nvSpPr>
            <p:spPr bwMode="auto">
              <a:xfrm>
                <a:off x="7211096" y="25213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515" name="Freeform 13"/>
              <p:cNvSpPr>
                <a:spLocks/>
              </p:cNvSpPr>
              <p:nvPr/>
            </p:nvSpPr>
            <p:spPr bwMode="auto">
              <a:xfrm>
                <a:off x="7505906" y="25213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516" name="Freeform 23"/>
              <p:cNvSpPr>
                <a:spLocks/>
              </p:cNvSpPr>
              <p:nvPr/>
            </p:nvSpPr>
            <p:spPr bwMode="auto">
              <a:xfrm>
                <a:off x="8285801" y="25213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517" name="Freeform 24"/>
              <p:cNvSpPr>
                <a:spLocks/>
              </p:cNvSpPr>
              <p:nvPr/>
            </p:nvSpPr>
            <p:spPr bwMode="auto">
              <a:xfrm>
                <a:off x="8587206" y="25213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518" name="Freeform 29"/>
              <p:cNvSpPr>
                <a:spLocks/>
              </p:cNvSpPr>
              <p:nvPr/>
            </p:nvSpPr>
            <p:spPr bwMode="auto">
              <a:xfrm>
                <a:off x="8888611" y="25213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519" name="Freeform 17"/>
              <p:cNvSpPr>
                <a:spLocks/>
              </p:cNvSpPr>
              <p:nvPr/>
            </p:nvSpPr>
            <p:spPr bwMode="auto">
              <a:xfrm>
                <a:off x="9190016" y="25213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nvGrpSpPr>
              <p:cNvPr id="1520" name="Group 740"/>
              <p:cNvGrpSpPr/>
              <p:nvPr/>
            </p:nvGrpSpPr>
            <p:grpSpPr>
              <a:xfrm>
                <a:off x="7807324" y="2515539"/>
                <a:ext cx="348521" cy="470651"/>
                <a:chOff x="7011958" y="-48945"/>
                <a:chExt cx="557213" cy="752475"/>
              </a:xfrm>
              <a:solidFill>
                <a:schemeClr val="tx1">
                  <a:alpha val="12000"/>
                </a:schemeClr>
              </a:solidFill>
            </p:grpSpPr>
            <p:sp>
              <p:nvSpPr>
                <p:cNvPr id="1784"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785"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grpSp>
            <p:nvGrpSpPr>
              <p:cNvPr id="1521" name="Group 746"/>
              <p:cNvGrpSpPr/>
              <p:nvPr/>
            </p:nvGrpSpPr>
            <p:grpSpPr>
              <a:xfrm>
                <a:off x="10226905" y="2515539"/>
                <a:ext cx="348521" cy="470651"/>
                <a:chOff x="7011958" y="-48945"/>
                <a:chExt cx="557213" cy="752475"/>
              </a:xfrm>
              <a:solidFill>
                <a:schemeClr val="tx1">
                  <a:alpha val="7000"/>
                </a:schemeClr>
              </a:solidFill>
            </p:grpSpPr>
            <p:sp>
              <p:nvSpPr>
                <p:cNvPr id="1782"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783"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sp>
            <p:nvSpPr>
              <p:cNvPr id="1522" name="Freeform 19"/>
              <p:cNvSpPr>
                <a:spLocks/>
              </p:cNvSpPr>
              <p:nvPr/>
            </p:nvSpPr>
            <p:spPr bwMode="auto">
              <a:xfrm>
                <a:off x="10705382" y="25213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523" name="Freeform 7"/>
              <p:cNvSpPr>
                <a:spLocks/>
              </p:cNvSpPr>
              <p:nvPr/>
            </p:nvSpPr>
            <p:spPr bwMode="auto">
              <a:xfrm>
                <a:off x="11006787" y="2521341"/>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524" name="Freeform 8"/>
              <p:cNvSpPr>
                <a:spLocks/>
              </p:cNvSpPr>
              <p:nvPr/>
            </p:nvSpPr>
            <p:spPr bwMode="auto">
              <a:xfrm>
                <a:off x="11304895" y="25213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525" name="Freeform 23"/>
              <p:cNvSpPr>
                <a:spLocks/>
              </p:cNvSpPr>
              <p:nvPr/>
            </p:nvSpPr>
            <p:spPr bwMode="auto">
              <a:xfrm>
                <a:off x="12078195" y="25213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nvGrpSpPr>
              <p:cNvPr id="1526" name="Group 740"/>
              <p:cNvGrpSpPr/>
              <p:nvPr/>
            </p:nvGrpSpPr>
            <p:grpSpPr>
              <a:xfrm>
                <a:off x="11599718" y="2515539"/>
                <a:ext cx="348521" cy="470651"/>
                <a:chOff x="7011958" y="-48945"/>
                <a:chExt cx="557213" cy="752475"/>
              </a:xfrm>
              <a:solidFill>
                <a:schemeClr val="tx1">
                  <a:alpha val="12000"/>
                </a:schemeClr>
              </a:solidFill>
            </p:grpSpPr>
            <p:sp>
              <p:nvSpPr>
                <p:cNvPr id="1780"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781"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grpSp>
            <p:nvGrpSpPr>
              <p:cNvPr id="1527" name="Group 781"/>
              <p:cNvGrpSpPr/>
              <p:nvPr/>
            </p:nvGrpSpPr>
            <p:grpSpPr>
              <a:xfrm>
                <a:off x="6129230" y="1892531"/>
                <a:ext cx="612096" cy="486108"/>
                <a:chOff x="9258271" y="-45770"/>
                <a:chExt cx="925513" cy="735013"/>
              </a:xfrm>
              <a:solidFill>
                <a:schemeClr val="bg2">
                  <a:alpha val="38000"/>
                </a:schemeClr>
              </a:solidFill>
            </p:grpSpPr>
            <p:sp>
              <p:nvSpPr>
                <p:cNvPr id="1770"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771"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772"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773"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774"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775"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776"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777"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778"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779"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grpSp>
            <p:nvGrpSpPr>
              <p:cNvPr id="1528" name="Group 781"/>
              <p:cNvGrpSpPr/>
              <p:nvPr/>
            </p:nvGrpSpPr>
            <p:grpSpPr>
              <a:xfrm>
                <a:off x="9484826" y="2500082"/>
                <a:ext cx="612096" cy="486108"/>
                <a:chOff x="9258271" y="-45770"/>
                <a:chExt cx="925513" cy="735013"/>
              </a:xfrm>
              <a:solidFill>
                <a:schemeClr val="accent4">
                  <a:lumMod val="20000"/>
                  <a:lumOff val="80000"/>
                  <a:alpha val="38000"/>
                </a:schemeClr>
              </a:solidFill>
            </p:grpSpPr>
            <p:sp>
              <p:nvSpPr>
                <p:cNvPr id="1760"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761"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762"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763"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764"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765"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766"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767"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768"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769"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sp>
            <p:nvSpPr>
              <p:cNvPr id="1529" name="Freeform 24"/>
              <p:cNvSpPr>
                <a:spLocks/>
              </p:cNvSpPr>
              <p:nvPr/>
            </p:nvSpPr>
            <p:spPr bwMode="auto">
              <a:xfrm>
                <a:off x="6866947" y="19137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530" name="Freeform 29"/>
              <p:cNvSpPr>
                <a:spLocks/>
              </p:cNvSpPr>
              <p:nvPr/>
            </p:nvSpPr>
            <p:spPr bwMode="auto">
              <a:xfrm>
                <a:off x="7164003" y="19137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531" name="Freeform 17"/>
              <p:cNvSpPr>
                <a:spLocks/>
              </p:cNvSpPr>
              <p:nvPr/>
            </p:nvSpPr>
            <p:spPr bwMode="auto">
              <a:xfrm>
                <a:off x="7461059" y="19137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nvGrpSpPr>
              <p:cNvPr id="1532" name="Group 746"/>
              <p:cNvGrpSpPr/>
              <p:nvPr/>
            </p:nvGrpSpPr>
            <p:grpSpPr>
              <a:xfrm>
                <a:off x="8489250" y="1907988"/>
                <a:ext cx="348521" cy="470651"/>
                <a:chOff x="7011958" y="-48945"/>
                <a:chExt cx="557213" cy="752475"/>
              </a:xfrm>
              <a:solidFill>
                <a:schemeClr val="tx1">
                  <a:alpha val="7000"/>
                </a:schemeClr>
              </a:solidFill>
            </p:grpSpPr>
            <p:sp>
              <p:nvSpPr>
                <p:cNvPr id="1758"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759"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sp>
            <p:nvSpPr>
              <p:cNvPr id="1533" name="Freeform 19"/>
              <p:cNvSpPr>
                <a:spLocks/>
              </p:cNvSpPr>
              <p:nvPr/>
            </p:nvSpPr>
            <p:spPr bwMode="auto">
              <a:xfrm>
                <a:off x="8963378" y="19137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534" name="Freeform 7"/>
              <p:cNvSpPr>
                <a:spLocks/>
              </p:cNvSpPr>
              <p:nvPr/>
            </p:nvSpPr>
            <p:spPr bwMode="auto">
              <a:xfrm>
                <a:off x="9260434" y="1913790"/>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535" name="Freeform 8"/>
              <p:cNvSpPr>
                <a:spLocks/>
              </p:cNvSpPr>
              <p:nvPr/>
            </p:nvSpPr>
            <p:spPr bwMode="auto">
              <a:xfrm>
                <a:off x="9554193" y="19137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nvGrpSpPr>
              <p:cNvPr id="1536" name="Group 781"/>
              <p:cNvGrpSpPr/>
              <p:nvPr/>
            </p:nvGrpSpPr>
            <p:grpSpPr>
              <a:xfrm>
                <a:off x="7751520" y="1892531"/>
                <a:ext cx="612096" cy="486108"/>
                <a:chOff x="9258271" y="-45770"/>
                <a:chExt cx="925513" cy="735013"/>
              </a:xfrm>
              <a:solidFill>
                <a:schemeClr val="accent4">
                  <a:lumMod val="20000"/>
                  <a:lumOff val="80000"/>
                  <a:alpha val="38000"/>
                </a:schemeClr>
              </a:solidFill>
            </p:grpSpPr>
            <p:sp>
              <p:nvSpPr>
                <p:cNvPr id="1748"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749"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750"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751"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752"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753"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754"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755"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756"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757"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sp>
            <p:nvSpPr>
              <p:cNvPr id="1537" name="Freeform 8"/>
              <p:cNvSpPr>
                <a:spLocks/>
              </p:cNvSpPr>
              <p:nvPr/>
            </p:nvSpPr>
            <p:spPr bwMode="auto">
              <a:xfrm>
                <a:off x="9844654" y="19137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538" name="Freeform 23"/>
              <p:cNvSpPr>
                <a:spLocks/>
              </p:cNvSpPr>
              <p:nvPr/>
            </p:nvSpPr>
            <p:spPr bwMode="auto">
              <a:xfrm>
                <a:off x="10609256" y="19137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539" name="Freeform 24"/>
              <p:cNvSpPr>
                <a:spLocks/>
              </p:cNvSpPr>
              <p:nvPr/>
            </p:nvSpPr>
            <p:spPr bwMode="auto">
              <a:xfrm>
                <a:off x="10906312" y="19137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540" name="Freeform 17"/>
              <p:cNvSpPr>
                <a:spLocks/>
              </p:cNvSpPr>
              <p:nvPr/>
            </p:nvSpPr>
            <p:spPr bwMode="auto">
              <a:xfrm>
                <a:off x="11203368" y="19137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nvGrpSpPr>
              <p:cNvPr id="1541" name="Group 740"/>
              <p:cNvGrpSpPr/>
              <p:nvPr/>
            </p:nvGrpSpPr>
            <p:grpSpPr>
              <a:xfrm>
                <a:off x="10135128" y="1907988"/>
                <a:ext cx="348521" cy="470651"/>
                <a:chOff x="7011958" y="-48945"/>
                <a:chExt cx="557213" cy="752475"/>
              </a:xfrm>
              <a:solidFill>
                <a:schemeClr val="tx1">
                  <a:alpha val="12000"/>
                </a:schemeClr>
              </a:solidFill>
            </p:grpSpPr>
            <p:sp>
              <p:nvSpPr>
                <p:cNvPr id="1746"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747"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sp>
            <p:nvSpPr>
              <p:cNvPr id="1542" name="Freeform 18"/>
              <p:cNvSpPr>
                <a:spLocks noEditPoints="1"/>
              </p:cNvSpPr>
              <p:nvPr/>
            </p:nvSpPr>
            <p:spPr bwMode="auto">
              <a:xfrm>
                <a:off x="11493829" y="1897306"/>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543" name="Freeform 20"/>
              <p:cNvSpPr>
                <a:spLocks noEditPoints="1"/>
              </p:cNvSpPr>
              <p:nvPr/>
            </p:nvSpPr>
            <p:spPr bwMode="auto">
              <a:xfrm>
                <a:off x="11939244" y="18973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544" name="Freeform 23"/>
              <p:cNvSpPr>
                <a:spLocks/>
              </p:cNvSpPr>
              <p:nvPr/>
            </p:nvSpPr>
            <p:spPr bwMode="auto">
              <a:xfrm>
                <a:off x="177051" y="25213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545" name="Freeform 24"/>
              <p:cNvSpPr>
                <a:spLocks/>
              </p:cNvSpPr>
              <p:nvPr/>
            </p:nvSpPr>
            <p:spPr bwMode="auto">
              <a:xfrm>
                <a:off x="478456" y="25213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546" name="Freeform 17"/>
              <p:cNvSpPr>
                <a:spLocks/>
              </p:cNvSpPr>
              <p:nvPr/>
            </p:nvSpPr>
            <p:spPr bwMode="auto">
              <a:xfrm>
                <a:off x="779861" y="25213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547" name="Freeform 18"/>
              <p:cNvSpPr>
                <a:spLocks noEditPoints="1"/>
              </p:cNvSpPr>
              <p:nvPr/>
            </p:nvSpPr>
            <p:spPr bwMode="auto">
              <a:xfrm>
                <a:off x="1074671" y="2504857"/>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548" name="Freeform 20"/>
              <p:cNvSpPr>
                <a:spLocks noEditPoints="1"/>
              </p:cNvSpPr>
              <p:nvPr/>
            </p:nvSpPr>
            <p:spPr bwMode="auto">
              <a:xfrm>
                <a:off x="1524430" y="2504857"/>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549" name="Freeform 16"/>
              <p:cNvSpPr>
                <a:spLocks noEditPoints="1"/>
              </p:cNvSpPr>
              <p:nvPr/>
            </p:nvSpPr>
            <p:spPr bwMode="auto">
              <a:xfrm>
                <a:off x="2871809" y="2504857"/>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550" name="Freeform 16"/>
              <p:cNvSpPr>
                <a:spLocks noEditPoints="1"/>
              </p:cNvSpPr>
              <p:nvPr/>
            </p:nvSpPr>
            <p:spPr bwMode="auto">
              <a:xfrm>
                <a:off x="3619676" y="2504857"/>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551" name="Freeform 5"/>
              <p:cNvSpPr>
                <a:spLocks/>
              </p:cNvSpPr>
              <p:nvPr/>
            </p:nvSpPr>
            <p:spPr bwMode="auto">
              <a:xfrm>
                <a:off x="3321568" y="2521342"/>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552" name="Freeform 20"/>
              <p:cNvSpPr>
                <a:spLocks noEditPoints="1"/>
              </p:cNvSpPr>
              <p:nvPr/>
            </p:nvSpPr>
            <p:spPr bwMode="auto">
              <a:xfrm>
                <a:off x="4069435" y="2504857"/>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nvGrpSpPr>
              <p:cNvPr id="1553" name="Group 746"/>
              <p:cNvGrpSpPr/>
              <p:nvPr/>
            </p:nvGrpSpPr>
            <p:grpSpPr>
              <a:xfrm>
                <a:off x="4519207" y="2515539"/>
                <a:ext cx="348521" cy="470651"/>
                <a:chOff x="7011958" y="-48945"/>
                <a:chExt cx="557213" cy="752475"/>
              </a:xfrm>
              <a:solidFill>
                <a:schemeClr val="tx1">
                  <a:alpha val="7000"/>
                </a:schemeClr>
              </a:solidFill>
            </p:grpSpPr>
            <p:sp>
              <p:nvSpPr>
                <p:cNvPr id="1744"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745"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sp>
            <p:nvSpPr>
              <p:cNvPr id="1554" name="Freeform 18"/>
              <p:cNvSpPr>
                <a:spLocks noEditPoints="1"/>
              </p:cNvSpPr>
              <p:nvPr/>
            </p:nvSpPr>
            <p:spPr bwMode="auto">
              <a:xfrm>
                <a:off x="5476529" y="2504857"/>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555" name="Freeform 19"/>
              <p:cNvSpPr>
                <a:spLocks/>
              </p:cNvSpPr>
              <p:nvPr/>
            </p:nvSpPr>
            <p:spPr bwMode="auto">
              <a:xfrm>
                <a:off x="5926282" y="25213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556" name="Freeform 21"/>
              <p:cNvSpPr>
                <a:spLocks noEditPoints="1"/>
              </p:cNvSpPr>
              <p:nvPr/>
            </p:nvSpPr>
            <p:spPr bwMode="auto">
              <a:xfrm>
                <a:off x="4997684" y="2528143"/>
                <a:ext cx="348875" cy="458047"/>
              </a:xfrm>
              <a:custGeom>
                <a:avLst/>
                <a:gdLst>
                  <a:gd name="T0" fmla="*/ 31 w 294"/>
                  <a:gd name="T1" fmla="*/ 386 h 386"/>
                  <a:gd name="T2" fmla="*/ 47 w 294"/>
                  <a:gd name="T3" fmla="*/ 284 h 386"/>
                  <a:gd name="T4" fmla="*/ 0 w 294"/>
                  <a:gd name="T5" fmla="*/ 284 h 386"/>
                  <a:gd name="T6" fmla="*/ 0 w 294"/>
                  <a:gd name="T7" fmla="*/ 219 h 386"/>
                  <a:gd name="T8" fmla="*/ 57 w 294"/>
                  <a:gd name="T9" fmla="*/ 219 h 386"/>
                  <a:gd name="T10" fmla="*/ 66 w 294"/>
                  <a:gd name="T11" fmla="*/ 162 h 386"/>
                  <a:gd name="T12" fmla="*/ 16 w 294"/>
                  <a:gd name="T13" fmla="*/ 162 h 386"/>
                  <a:gd name="T14" fmla="*/ 16 w 294"/>
                  <a:gd name="T15" fmla="*/ 98 h 386"/>
                  <a:gd name="T16" fmla="*/ 76 w 294"/>
                  <a:gd name="T17" fmla="*/ 98 h 386"/>
                  <a:gd name="T18" fmla="*/ 90 w 294"/>
                  <a:gd name="T19" fmla="*/ 0 h 386"/>
                  <a:gd name="T20" fmla="*/ 151 w 294"/>
                  <a:gd name="T21" fmla="*/ 0 h 386"/>
                  <a:gd name="T22" fmla="*/ 135 w 294"/>
                  <a:gd name="T23" fmla="*/ 98 h 386"/>
                  <a:gd name="T24" fmla="*/ 187 w 294"/>
                  <a:gd name="T25" fmla="*/ 98 h 386"/>
                  <a:gd name="T26" fmla="*/ 201 w 294"/>
                  <a:gd name="T27" fmla="*/ 0 h 386"/>
                  <a:gd name="T28" fmla="*/ 263 w 294"/>
                  <a:gd name="T29" fmla="*/ 0 h 386"/>
                  <a:gd name="T30" fmla="*/ 246 w 294"/>
                  <a:gd name="T31" fmla="*/ 98 h 386"/>
                  <a:gd name="T32" fmla="*/ 294 w 294"/>
                  <a:gd name="T33" fmla="*/ 98 h 386"/>
                  <a:gd name="T34" fmla="*/ 294 w 294"/>
                  <a:gd name="T35" fmla="*/ 162 h 386"/>
                  <a:gd name="T36" fmla="*/ 237 w 294"/>
                  <a:gd name="T37" fmla="*/ 162 h 386"/>
                  <a:gd name="T38" fmla="*/ 227 w 294"/>
                  <a:gd name="T39" fmla="*/ 219 h 386"/>
                  <a:gd name="T40" fmla="*/ 277 w 294"/>
                  <a:gd name="T41" fmla="*/ 219 h 386"/>
                  <a:gd name="T42" fmla="*/ 277 w 294"/>
                  <a:gd name="T43" fmla="*/ 284 h 386"/>
                  <a:gd name="T44" fmla="*/ 218 w 294"/>
                  <a:gd name="T45" fmla="*/ 284 h 386"/>
                  <a:gd name="T46" fmla="*/ 204 w 294"/>
                  <a:gd name="T47" fmla="*/ 386 h 386"/>
                  <a:gd name="T48" fmla="*/ 142 w 294"/>
                  <a:gd name="T49" fmla="*/ 386 h 386"/>
                  <a:gd name="T50" fmla="*/ 159 w 294"/>
                  <a:gd name="T51" fmla="*/ 284 h 386"/>
                  <a:gd name="T52" fmla="*/ 106 w 294"/>
                  <a:gd name="T53" fmla="*/ 284 h 386"/>
                  <a:gd name="T54" fmla="*/ 92 w 294"/>
                  <a:gd name="T55" fmla="*/ 386 h 386"/>
                  <a:gd name="T56" fmla="*/ 31 w 294"/>
                  <a:gd name="T57" fmla="*/ 386 h 386"/>
                  <a:gd name="T58" fmla="*/ 168 w 294"/>
                  <a:gd name="T59" fmla="*/ 219 h 386"/>
                  <a:gd name="T60" fmla="*/ 177 w 294"/>
                  <a:gd name="T61" fmla="*/ 162 h 386"/>
                  <a:gd name="T62" fmla="*/ 125 w 294"/>
                  <a:gd name="T63" fmla="*/ 162 h 386"/>
                  <a:gd name="T64" fmla="*/ 118 w 294"/>
                  <a:gd name="T65" fmla="*/ 219 h 386"/>
                  <a:gd name="T66" fmla="*/ 168 w 294"/>
                  <a:gd name="T67" fmla="*/ 219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94" h="386">
                    <a:moveTo>
                      <a:pt x="31" y="386"/>
                    </a:moveTo>
                    <a:lnTo>
                      <a:pt x="47" y="284"/>
                    </a:lnTo>
                    <a:lnTo>
                      <a:pt x="0" y="284"/>
                    </a:lnTo>
                    <a:lnTo>
                      <a:pt x="0" y="219"/>
                    </a:lnTo>
                    <a:lnTo>
                      <a:pt x="57" y="219"/>
                    </a:lnTo>
                    <a:lnTo>
                      <a:pt x="66" y="162"/>
                    </a:lnTo>
                    <a:lnTo>
                      <a:pt x="16" y="162"/>
                    </a:lnTo>
                    <a:lnTo>
                      <a:pt x="16" y="98"/>
                    </a:lnTo>
                    <a:lnTo>
                      <a:pt x="76" y="98"/>
                    </a:lnTo>
                    <a:lnTo>
                      <a:pt x="90" y="0"/>
                    </a:lnTo>
                    <a:lnTo>
                      <a:pt x="151" y="0"/>
                    </a:lnTo>
                    <a:lnTo>
                      <a:pt x="135" y="98"/>
                    </a:lnTo>
                    <a:lnTo>
                      <a:pt x="187" y="98"/>
                    </a:lnTo>
                    <a:lnTo>
                      <a:pt x="201" y="0"/>
                    </a:lnTo>
                    <a:lnTo>
                      <a:pt x="263" y="0"/>
                    </a:lnTo>
                    <a:lnTo>
                      <a:pt x="246" y="98"/>
                    </a:lnTo>
                    <a:lnTo>
                      <a:pt x="294" y="98"/>
                    </a:lnTo>
                    <a:lnTo>
                      <a:pt x="294" y="162"/>
                    </a:lnTo>
                    <a:lnTo>
                      <a:pt x="237" y="162"/>
                    </a:lnTo>
                    <a:lnTo>
                      <a:pt x="227" y="219"/>
                    </a:lnTo>
                    <a:lnTo>
                      <a:pt x="277" y="219"/>
                    </a:lnTo>
                    <a:lnTo>
                      <a:pt x="277" y="284"/>
                    </a:lnTo>
                    <a:lnTo>
                      <a:pt x="218" y="284"/>
                    </a:lnTo>
                    <a:lnTo>
                      <a:pt x="204" y="386"/>
                    </a:lnTo>
                    <a:lnTo>
                      <a:pt x="142" y="386"/>
                    </a:lnTo>
                    <a:lnTo>
                      <a:pt x="159" y="284"/>
                    </a:lnTo>
                    <a:lnTo>
                      <a:pt x="106" y="284"/>
                    </a:lnTo>
                    <a:lnTo>
                      <a:pt x="92" y="386"/>
                    </a:lnTo>
                    <a:lnTo>
                      <a:pt x="31" y="386"/>
                    </a:lnTo>
                    <a:close/>
                    <a:moveTo>
                      <a:pt x="168" y="219"/>
                    </a:moveTo>
                    <a:lnTo>
                      <a:pt x="177" y="162"/>
                    </a:lnTo>
                    <a:lnTo>
                      <a:pt x="125" y="162"/>
                    </a:lnTo>
                    <a:lnTo>
                      <a:pt x="118" y="219"/>
                    </a:lnTo>
                    <a:lnTo>
                      <a:pt x="168" y="219"/>
                    </a:lnTo>
                    <a:close/>
                  </a:path>
                </a:pathLst>
              </a:custGeom>
              <a:solidFill>
                <a:schemeClr val="tx1">
                  <a:alpha val="11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557" name="Freeform 23"/>
              <p:cNvSpPr>
                <a:spLocks/>
              </p:cNvSpPr>
              <p:nvPr/>
            </p:nvSpPr>
            <p:spPr bwMode="auto">
              <a:xfrm>
                <a:off x="1974189" y="25213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558" name="Freeform 24"/>
              <p:cNvSpPr>
                <a:spLocks/>
              </p:cNvSpPr>
              <p:nvPr/>
            </p:nvSpPr>
            <p:spPr bwMode="auto">
              <a:xfrm>
                <a:off x="2275594" y="25213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559" name="Freeform 17"/>
              <p:cNvSpPr>
                <a:spLocks/>
              </p:cNvSpPr>
              <p:nvPr/>
            </p:nvSpPr>
            <p:spPr bwMode="auto">
              <a:xfrm>
                <a:off x="2576999" y="25213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560" name="Freeform 19"/>
              <p:cNvSpPr>
                <a:spLocks/>
              </p:cNvSpPr>
              <p:nvPr/>
            </p:nvSpPr>
            <p:spPr bwMode="auto">
              <a:xfrm>
                <a:off x="3882645" y="19137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561" name="Freeform 7"/>
              <p:cNvSpPr>
                <a:spLocks/>
              </p:cNvSpPr>
              <p:nvPr/>
            </p:nvSpPr>
            <p:spPr bwMode="auto">
              <a:xfrm>
                <a:off x="4179701" y="1913790"/>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562" name="Freeform 8"/>
              <p:cNvSpPr>
                <a:spLocks/>
              </p:cNvSpPr>
              <p:nvPr/>
            </p:nvSpPr>
            <p:spPr bwMode="auto">
              <a:xfrm>
                <a:off x="4473460" y="19137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563" name="Freeform 13"/>
              <p:cNvSpPr>
                <a:spLocks/>
              </p:cNvSpPr>
              <p:nvPr/>
            </p:nvSpPr>
            <p:spPr bwMode="auto">
              <a:xfrm>
                <a:off x="4763921" y="19137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564" name="Freeform 23"/>
              <p:cNvSpPr>
                <a:spLocks/>
              </p:cNvSpPr>
              <p:nvPr/>
            </p:nvSpPr>
            <p:spPr bwMode="auto">
              <a:xfrm>
                <a:off x="5535118" y="19137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565" name="Freeform 24"/>
              <p:cNvSpPr>
                <a:spLocks/>
              </p:cNvSpPr>
              <p:nvPr/>
            </p:nvSpPr>
            <p:spPr bwMode="auto">
              <a:xfrm>
                <a:off x="5832174" y="19137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nvGrpSpPr>
              <p:cNvPr id="1566" name="Group 740"/>
              <p:cNvGrpSpPr/>
              <p:nvPr/>
            </p:nvGrpSpPr>
            <p:grpSpPr>
              <a:xfrm>
                <a:off x="5060990" y="1907988"/>
                <a:ext cx="348521" cy="470651"/>
                <a:chOff x="7011958" y="-48945"/>
                <a:chExt cx="557213" cy="752475"/>
              </a:xfrm>
              <a:solidFill>
                <a:schemeClr val="tx1">
                  <a:alpha val="12000"/>
                </a:schemeClr>
              </a:solidFill>
            </p:grpSpPr>
            <p:sp>
              <p:nvSpPr>
                <p:cNvPr id="1742"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743"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sp>
            <p:nvSpPr>
              <p:cNvPr id="1567" name="Freeform 18"/>
              <p:cNvSpPr>
                <a:spLocks noEditPoints="1"/>
              </p:cNvSpPr>
              <p:nvPr/>
            </p:nvSpPr>
            <p:spPr bwMode="auto">
              <a:xfrm>
                <a:off x="1368083" y="1897306"/>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568" name="Freeform 20"/>
              <p:cNvSpPr>
                <a:spLocks noEditPoints="1"/>
              </p:cNvSpPr>
              <p:nvPr/>
            </p:nvSpPr>
            <p:spPr bwMode="auto">
              <a:xfrm>
                <a:off x="1813493" y="18973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569" name="Freeform 16"/>
              <p:cNvSpPr>
                <a:spLocks noEditPoints="1"/>
              </p:cNvSpPr>
              <p:nvPr/>
            </p:nvSpPr>
            <p:spPr bwMode="auto">
              <a:xfrm>
                <a:off x="3143476" y="1897306"/>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570" name="Freeform 5"/>
              <p:cNvSpPr>
                <a:spLocks/>
              </p:cNvSpPr>
              <p:nvPr/>
            </p:nvSpPr>
            <p:spPr bwMode="auto">
              <a:xfrm>
                <a:off x="3588886" y="1913791"/>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571" name="Freeform 23"/>
              <p:cNvSpPr>
                <a:spLocks/>
              </p:cNvSpPr>
              <p:nvPr/>
            </p:nvSpPr>
            <p:spPr bwMode="auto">
              <a:xfrm>
                <a:off x="2258903" y="19137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572" name="Freeform 24"/>
              <p:cNvSpPr>
                <a:spLocks/>
              </p:cNvSpPr>
              <p:nvPr/>
            </p:nvSpPr>
            <p:spPr bwMode="auto">
              <a:xfrm>
                <a:off x="2555959" y="19137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573" name="Freeform 17"/>
              <p:cNvSpPr>
                <a:spLocks/>
              </p:cNvSpPr>
              <p:nvPr/>
            </p:nvSpPr>
            <p:spPr bwMode="auto">
              <a:xfrm>
                <a:off x="2853015" y="19137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574" name="Freeform 20"/>
              <p:cNvSpPr>
                <a:spLocks noEditPoints="1"/>
              </p:cNvSpPr>
              <p:nvPr/>
            </p:nvSpPr>
            <p:spPr bwMode="auto">
              <a:xfrm>
                <a:off x="114300" y="18973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575" name="Freeform 23"/>
              <p:cNvSpPr>
                <a:spLocks/>
              </p:cNvSpPr>
              <p:nvPr/>
            </p:nvSpPr>
            <p:spPr bwMode="auto">
              <a:xfrm>
                <a:off x="483510" y="19137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576" name="Freeform 24"/>
              <p:cNvSpPr>
                <a:spLocks/>
              </p:cNvSpPr>
              <p:nvPr/>
            </p:nvSpPr>
            <p:spPr bwMode="auto">
              <a:xfrm>
                <a:off x="780566" y="19137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577" name="Freeform 17"/>
              <p:cNvSpPr>
                <a:spLocks/>
              </p:cNvSpPr>
              <p:nvPr/>
            </p:nvSpPr>
            <p:spPr bwMode="auto">
              <a:xfrm>
                <a:off x="1077622" y="19137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578" name="Freeform 24"/>
              <p:cNvSpPr>
                <a:spLocks/>
              </p:cNvSpPr>
              <p:nvPr/>
            </p:nvSpPr>
            <p:spPr bwMode="auto">
              <a:xfrm>
                <a:off x="178579" y="38060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579" name="Freeform 17"/>
              <p:cNvSpPr>
                <a:spLocks/>
              </p:cNvSpPr>
              <p:nvPr/>
            </p:nvSpPr>
            <p:spPr bwMode="auto">
              <a:xfrm>
                <a:off x="187243" y="3145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580" name="Freeform 18"/>
              <p:cNvSpPr>
                <a:spLocks noEditPoints="1"/>
              </p:cNvSpPr>
              <p:nvPr/>
            </p:nvSpPr>
            <p:spPr bwMode="auto">
              <a:xfrm>
                <a:off x="6174524" y="1323757"/>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581" name="Freeform 19"/>
              <p:cNvSpPr>
                <a:spLocks/>
              </p:cNvSpPr>
              <p:nvPr/>
            </p:nvSpPr>
            <p:spPr bwMode="auto">
              <a:xfrm>
                <a:off x="6624283" y="13402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582" name="Freeform 7"/>
              <p:cNvSpPr>
                <a:spLocks/>
              </p:cNvSpPr>
              <p:nvPr/>
            </p:nvSpPr>
            <p:spPr bwMode="auto">
              <a:xfrm>
                <a:off x="6925688" y="1340241"/>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583" name="Freeform 8"/>
              <p:cNvSpPr>
                <a:spLocks/>
              </p:cNvSpPr>
              <p:nvPr/>
            </p:nvSpPr>
            <p:spPr bwMode="auto">
              <a:xfrm>
                <a:off x="7223796" y="13402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584" name="Freeform 13"/>
              <p:cNvSpPr>
                <a:spLocks/>
              </p:cNvSpPr>
              <p:nvPr/>
            </p:nvSpPr>
            <p:spPr bwMode="auto">
              <a:xfrm>
                <a:off x="7518606" y="13402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585" name="Freeform 23"/>
              <p:cNvSpPr>
                <a:spLocks/>
              </p:cNvSpPr>
              <p:nvPr/>
            </p:nvSpPr>
            <p:spPr bwMode="auto">
              <a:xfrm>
                <a:off x="8298501" y="13402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586" name="Freeform 24"/>
              <p:cNvSpPr>
                <a:spLocks/>
              </p:cNvSpPr>
              <p:nvPr/>
            </p:nvSpPr>
            <p:spPr bwMode="auto">
              <a:xfrm>
                <a:off x="8599906" y="13402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587" name="Freeform 29"/>
              <p:cNvSpPr>
                <a:spLocks/>
              </p:cNvSpPr>
              <p:nvPr/>
            </p:nvSpPr>
            <p:spPr bwMode="auto">
              <a:xfrm>
                <a:off x="8901311" y="13402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588" name="Freeform 17"/>
              <p:cNvSpPr>
                <a:spLocks/>
              </p:cNvSpPr>
              <p:nvPr/>
            </p:nvSpPr>
            <p:spPr bwMode="auto">
              <a:xfrm>
                <a:off x="9202716" y="13402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nvGrpSpPr>
              <p:cNvPr id="1589" name="Group 740"/>
              <p:cNvGrpSpPr/>
              <p:nvPr/>
            </p:nvGrpSpPr>
            <p:grpSpPr>
              <a:xfrm>
                <a:off x="7820024" y="1334439"/>
                <a:ext cx="348521" cy="470651"/>
                <a:chOff x="7011958" y="-48945"/>
                <a:chExt cx="557213" cy="752475"/>
              </a:xfrm>
              <a:solidFill>
                <a:schemeClr val="tx1">
                  <a:alpha val="12000"/>
                </a:schemeClr>
              </a:solidFill>
            </p:grpSpPr>
            <p:sp>
              <p:nvSpPr>
                <p:cNvPr id="1740"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741"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grpSp>
            <p:nvGrpSpPr>
              <p:cNvPr id="1590" name="Group 746"/>
              <p:cNvGrpSpPr/>
              <p:nvPr/>
            </p:nvGrpSpPr>
            <p:grpSpPr>
              <a:xfrm>
                <a:off x="10239605" y="1334439"/>
                <a:ext cx="348521" cy="470651"/>
                <a:chOff x="7011958" y="-48945"/>
                <a:chExt cx="557213" cy="752475"/>
              </a:xfrm>
              <a:solidFill>
                <a:schemeClr val="tx1">
                  <a:alpha val="7000"/>
                </a:schemeClr>
              </a:solidFill>
            </p:grpSpPr>
            <p:sp>
              <p:nvSpPr>
                <p:cNvPr id="1738"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739"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sp>
            <p:nvSpPr>
              <p:cNvPr id="1591" name="Freeform 19"/>
              <p:cNvSpPr>
                <a:spLocks/>
              </p:cNvSpPr>
              <p:nvPr/>
            </p:nvSpPr>
            <p:spPr bwMode="auto">
              <a:xfrm>
                <a:off x="10718082" y="13402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592" name="Freeform 7"/>
              <p:cNvSpPr>
                <a:spLocks/>
              </p:cNvSpPr>
              <p:nvPr/>
            </p:nvSpPr>
            <p:spPr bwMode="auto">
              <a:xfrm>
                <a:off x="11019487" y="1340241"/>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593" name="Freeform 8"/>
              <p:cNvSpPr>
                <a:spLocks/>
              </p:cNvSpPr>
              <p:nvPr/>
            </p:nvSpPr>
            <p:spPr bwMode="auto">
              <a:xfrm>
                <a:off x="11317595" y="13402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594" name="Freeform 23"/>
              <p:cNvSpPr>
                <a:spLocks/>
              </p:cNvSpPr>
              <p:nvPr/>
            </p:nvSpPr>
            <p:spPr bwMode="auto">
              <a:xfrm>
                <a:off x="12090895" y="13402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nvGrpSpPr>
              <p:cNvPr id="1595" name="Group 740"/>
              <p:cNvGrpSpPr/>
              <p:nvPr/>
            </p:nvGrpSpPr>
            <p:grpSpPr>
              <a:xfrm>
                <a:off x="11612418" y="1334439"/>
                <a:ext cx="348521" cy="470651"/>
                <a:chOff x="7011958" y="-48945"/>
                <a:chExt cx="557213" cy="752475"/>
              </a:xfrm>
              <a:solidFill>
                <a:schemeClr val="tx1">
                  <a:alpha val="12000"/>
                </a:schemeClr>
              </a:solidFill>
            </p:grpSpPr>
            <p:sp>
              <p:nvSpPr>
                <p:cNvPr id="1736"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737"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grpSp>
            <p:nvGrpSpPr>
              <p:cNvPr id="1596" name="Group 781"/>
              <p:cNvGrpSpPr/>
              <p:nvPr/>
            </p:nvGrpSpPr>
            <p:grpSpPr>
              <a:xfrm>
                <a:off x="6141930" y="711431"/>
                <a:ext cx="612096" cy="486108"/>
                <a:chOff x="9258271" y="-45770"/>
                <a:chExt cx="925513" cy="735013"/>
              </a:xfrm>
              <a:solidFill>
                <a:schemeClr val="bg2">
                  <a:alpha val="38000"/>
                </a:schemeClr>
              </a:solidFill>
            </p:grpSpPr>
            <p:sp>
              <p:nvSpPr>
                <p:cNvPr id="1726"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727"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728"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729"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730"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731"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732"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733"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734"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735"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grpSp>
            <p:nvGrpSpPr>
              <p:cNvPr id="1597" name="Group 781"/>
              <p:cNvGrpSpPr/>
              <p:nvPr/>
            </p:nvGrpSpPr>
            <p:grpSpPr>
              <a:xfrm>
                <a:off x="9497526" y="1318982"/>
                <a:ext cx="612096" cy="486108"/>
                <a:chOff x="9258271" y="-45770"/>
                <a:chExt cx="925513" cy="735013"/>
              </a:xfrm>
              <a:solidFill>
                <a:schemeClr val="accent4">
                  <a:lumMod val="20000"/>
                  <a:lumOff val="80000"/>
                  <a:alpha val="38000"/>
                </a:schemeClr>
              </a:solidFill>
            </p:grpSpPr>
            <p:sp>
              <p:nvSpPr>
                <p:cNvPr id="1716"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717"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718"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719"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720"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721"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722"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723"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724"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725"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sp>
            <p:nvSpPr>
              <p:cNvPr id="1598" name="Freeform 24"/>
              <p:cNvSpPr>
                <a:spLocks/>
              </p:cNvSpPr>
              <p:nvPr/>
            </p:nvSpPr>
            <p:spPr bwMode="auto">
              <a:xfrm>
                <a:off x="6879647" y="732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599" name="Freeform 29"/>
              <p:cNvSpPr>
                <a:spLocks/>
              </p:cNvSpPr>
              <p:nvPr/>
            </p:nvSpPr>
            <p:spPr bwMode="auto">
              <a:xfrm>
                <a:off x="7176703" y="7326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600" name="Freeform 17"/>
              <p:cNvSpPr>
                <a:spLocks/>
              </p:cNvSpPr>
              <p:nvPr/>
            </p:nvSpPr>
            <p:spPr bwMode="auto">
              <a:xfrm>
                <a:off x="7473759" y="732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nvGrpSpPr>
              <p:cNvPr id="1601" name="Group 746"/>
              <p:cNvGrpSpPr/>
              <p:nvPr/>
            </p:nvGrpSpPr>
            <p:grpSpPr>
              <a:xfrm>
                <a:off x="8501950" y="726888"/>
                <a:ext cx="348521" cy="470651"/>
                <a:chOff x="7011958" y="-48945"/>
                <a:chExt cx="557213" cy="752475"/>
              </a:xfrm>
              <a:solidFill>
                <a:schemeClr val="tx1">
                  <a:alpha val="7000"/>
                </a:schemeClr>
              </a:solidFill>
            </p:grpSpPr>
            <p:sp>
              <p:nvSpPr>
                <p:cNvPr id="1714"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715"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sp>
            <p:nvSpPr>
              <p:cNvPr id="1602" name="Freeform 19"/>
              <p:cNvSpPr>
                <a:spLocks/>
              </p:cNvSpPr>
              <p:nvPr/>
            </p:nvSpPr>
            <p:spPr bwMode="auto">
              <a:xfrm>
                <a:off x="8976078" y="732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603" name="Freeform 7"/>
              <p:cNvSpPr>
                <a:spLocks/>
              </p:cNvSpPr>
              <p:nvPr/>
            </p:nvSpPr>
            <p:spPr bwMode="auto">
              <a:xfrm>
                <a:off x="9273134" y="732690"/>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604" name="Freeform 8"/>
              <p:cNvSpPr>
                <a:spLocks/>
              </p:cNvSpPr>
              <p:nvPr/>
            </p:nvSpPr>
            <p:spPr bwMode="auto">
              <a:xfrm>
                <a:off x="9566893" y="732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nvGrpSpPr>
              <p:cNvPr id="1605" name="Group 781"/>
              <p:cNvGrpSpPr/>
              <p:nvPr/>
            </p:nvGrpSpPr>
            <p:grpSpPr>
              <a:xfrm>
                <a:off x="7764220" y="711431"/>
                <a:ext cx="612096" cy="486108"/>
                <a:chOff x="9258271" y="-45770"/>
                <a:chExt cx="925513" cy="735013"/>
              </a:xfrm>
              <a:solidFill>
                <a:schemeClr val="accent4">
                  <a:lumMod val="20000"/>
                  <a:lumOff val="80000"/>
                  <a:alpha val="38000"/>
                </a:schemeClr>
              </a:solidFill>
            </p:grpSpPr>
            <p:sp>
              <p:nvSpPr>
                <p:cNvPr id="1704"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705"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706"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707"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708"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709"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710"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711"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712"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713"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sp>
            <p:nvSpPr>
              <p:cNvPr id="1606" name="Freeform 8"/>
              <p:cNvSpPr>
                <a:spLocks/>
              </p:cNvSpPr>
              <p:nvPr/>
            </p:nvSpPr>
            <p:spPr bwMode="auto">
              <a:xfrm>
                <a:off x="9857354" y="732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607" name="Freeform 23"/>
              <p:cNvSpPr>
                <a:spLocks/>
              </p:cNvSpPr>
              <p:nvPr/>
            </p:nvSpPr>
            <p:spPr bwMode="auto">
              <a:xfrm>
                <a:off x="10621956" y="7326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608" name="Freeform 24"/>
              <p:cNvSpPr>
                <a:spLocks/>
              </p:cNvSpPr>
              <p:nvPr/>
            </p:nvSpPr>
            <p:spPr bwMode="auto">
              <a:xfrm>
                <a:off x="10919012" y="732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609" name="Freeform 17"/>
              <p:cNvSpPr>
                <a:spLocks/>
              </p:cNvSpPr>
              <p:nvPr/>
            </p:nvSpPr>
            <p:spPr bwMode="auto">
              <a:xfrm>
                <a:off x="11216068" y="732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nvGrpSpPr>
              <p:cNvPr id="1610" name="Group 740"/>
              <p:cNvGrpSpPr/>
              <p:nvPr/>
            </p:nvGrpSpPr>
            <p:grpSpPr>
              <a:xfrm>
                <a:off x="10147828" y="726888"/>
                <a:ext cx="348521" cy="470651"/>
                <a:chOff x="7011958" y="-48945"/>
                <a:chExt cx="557213" cy="752475"/>
              </a:xfrm>
              <a:solidFill>
                <a:schemeClr val="tx1">
                  <a:alpha val="12000"/>
                </a:schemeClr>
              </a:solidFill>
            </p:grpSpPr>
            <p:sp>
              <p:nvSpPr>
                <p:cNvPr id="1702"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703"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sp>
            <p:nvSpPr>
              <p:cNvPr id="1611" name="Freeform 18"/>
              <p:cNvSpPr>
                <a:spLocks noEditPoints="1"/>
              </p:cNvSpPr>
              <p:nvPr/>
            </p:nvSpPr>
            <p:spPr bwMode="auto">
              <a:xfrm>
                <a:off x="11506529" y="716206"/>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612" name="Freeform 20"/>
              <p:cNvSpPr>
                <a:spLocks noEditPoints="1"/>
              </p:cNvSpPr>
              <p:nvPr/>
            </p:nvSpPr>
            <p:spPr bwMode="auto">
              <a:xfrm>
                <a:off x="11951944" y="7162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613" name="Freeform 23"/>
              <p:cNvSpPr>
                <a:spLocks/>
              </p:cNvSpPr>
              <p:nvPr/>
            </p:nvSpPr>
            <p:spPr bwMode="auto">
              <a:xfrm>
                <a:off x="189751" y="13402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614" name="Freeform 24"/>
              <p:cNvSpPr>
                <a:spLocks/>
              </p:cNvSpPr>
              <p:nvPr/>
            </p:nvSpPr>
            <p:spPr bwMode="auto">
              <a:xfrm>
                <a:off x="491156" y="13402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615" name="Freeform 17"/>
              <p:cNvSpPr>
                <a:spLocks/>
              </p:cNvSpPr>
              <p:nvPr/>
            </p:nvSpPr>
            <p:spPr bwMode="auto">
              <a:xfrm>
                <a:off x="792561" y="13402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616" name="Freeform 18"/>
              <p:cNvSpPr>
                <a:spLocks noEditPoints="1"/>
              </p:cNvSpPr>
              <p:nvPr/>
            </p:nvSpPr>
            <p:spPr bwMode="auto">
              <a:xfrm>
                <a:off x="1087371" y="1323757"/>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617" name="Freeform 20"/>
              <p:cNvSpPr>
                <a:spLocks noEditPoints="1"/>
              </p:cNvSpPr>
              <p:nvPr/>
            </p:nvSpPr>
            <p:spPr bwMode="auto">
              <a:xfrm>
                <a:off x="1537130" y="1323757"/>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618" name="Freeform 16"/>
              <p:cNvSpPr>
                <a:spLocks noEditPoints="1"/>
              </p:cNvSpPr>
              <p:nvPr/>
            </p:nvSpPr>
            <p:spPr bwMode="auto">
              <a:xfrm>
                <a:off x="2884509" y="1323757"/>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619" name="Freeform 16"/>
              <p:cNvSpPr>
                <a:spLocks noEditPoints="1"/>
              </p:cNvSpPr>
              <p:nvPr/>
            </p:nvSpPr>
            <p:spPr bwMode="auto">
              <a:xfrm>
                <a:off x="3632376" y="1323757"/>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620" name="Freeform 5"/>
              <p:cNvSpPr>
                <a:spLocks/>
              </p:cNvSpPr>
              <p:nvPr/>
            </p:nvSpPr>
            <p:spPr bwMode="auto">
              <a:xfrm>
                <a:off x="3334268" y="1340242"/>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621" name="Freeform 20"/>
              <p:cNvSpPr>
                <a:spLocks noEditPoints="1"/>
              </p:cNvSpPr>
              <p:nvPr/>
            </p:nvSpPr>
            <p:spPr bwMode="auto">
              <a:xfrm>
                <a:off x="4082135" y="1323757"/>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nvGrpSpPr>
              <p:cNvPr id="1622" name="Group 746"/>
              <p:cNvGrpSpPr/>
              <p:nvPr/>
            </p:nvGrpSpPr>
            <p:grpSpPr>
              <a:xfrm>
                <a:off x="4531907" y="1334439"/>
                <a:ext cx="348521" cy="470651"/>
                <a:chOff x="7011958" y="-48945"/>
                <a:chExt cx="557213" cy="752475"/>
              </a:xfrm>
              <a:solidFill>
                <a:schemeClr val="tx1">
                  <a:alpha val="7000"/>
                </a:schemeClr>
              </a:solidFill>
            </p:grpSpPr>
            <p:sp>
              <p:nvSpPr>
                <p:cNvPr id="1700"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701"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sp>
            <p:nvSpPr>
              <p:cNvPr id="1623" name="Freeform 18"/>
              <p:cNvSpPr>
                <a:spLocks noEditPoints="1"/>
              </p:cNvSpPr>
              <p:nvPr/>
            </p:nvSpPr>
            <p:spPr bwMode="auto">
              <a:xfrm>
                <a:off x="5489229" y="1323757"/>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624" name="Freeform 19"/>
              <p:cNvSpPr>
                <a:spLocks/>
              </p:cNvSpPr>
              <p:nvPr/>
            </p:nvSpPr>
            <p:spPr bwMode="auto">
              <a:xfrm>
                <a:off x="5938982" y="13402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625" name="Freeform 21"/>
              <p:cNvSpPr>
                <a:spLocks noEditPoints="1"/>
              </p:cNvSpPr>
              <p:nvPr/>
            </p:nvSpPr>
            <p:spPr bwMode="auto">
              <a:xfrm>
                <a:off x="5010384" y="1347043"/>
                <a:ext cx="348875" cy="458047"/>
              </a:xfrm>
              <a:custGeom>
                <a:avLst/>
                <a:gdLst>
                  <a:gd name="T0" fmla="*/ 31 w 294"/>
                  <a:gd name="T1" fmla="*/ 386 h 386"/>
                  <a:gd name="T2" fmla="*/ 47 w 294"/>
                  <a:gd name="T3" fmla="*/ 284 h 386"/>
                  <a:gd name="T4" fmla="*/ 0 w 294"/>
                  <a:gd name="T5" fmla="*/ 284 h 386"/>
                  <a:gd name="T6" fmla="*/ 0 w 294"/>
                  <a:gd name="T7" fmla="*/ 219 h 386"/>
                  <a:gd name="T8" fmla="*/ 57 w 294"/>
                  <a:gd name="T9" fmla="*/ 219 h 386"/>
                  <a:gd name="T10" fmla="*/ 66 w 294"/>
                  <a:gd name="T11" fmla="*/ 162 h 386"/>
                  <a:gd name="T12" fmla="*/ 16 w 294"/>
                  <a:gd name="T13" fmla="*/ 162 h 386"/>
                  <a:gd name="T14" fmla="*/ 16 w 294"/>
                  <a:gd name="T15" fmla="*/ 98 h 386"/>
                  <a:gd name="T16" fmla="*/ 76 w 294"/>
                  <a:gd name="T17" fmla="*/ 98 h 386"/>
                  <a:gd name="T18" fmla="*/ 90 w 294"/>
                  <a:gd name="T19" fmla="*/ 0 h 386"/>
                  <a:gd name="T20" fmla="*/ 151 w 294"/>
                  <a:gd name="T21" fmla="*/ 0 h 386"/>
                  <a:gd name="T22" fmla="*/ 135 w 294"/>
                  <a:gd name="T23" fmla="*/ 98 h 386"/>
                  <a:gd name="T24" fmla="*/ 187 w 294"/>
                  <a:gd name="T25" fmla="*/ 98 h 386"/>
                  <a:gd name="T26" fmla="*/ 201 w 294"/>
                  <a:gd name="T27" fmla="*/ 0 h 386"/>
                  <a:gd name="T28" fmla="*/ 263 w 294"/>
                  <a:gd name="T29" fmla="*/ 0 h 386"/>
                  <a:gd name="T30" fmla="*/ 246 w 294"/>
                  <a:gd name="T31" fmla="*/ 98 h 386"/>
                  <a:gd name="T32" fmla="*/ 294 w 294"/>
                  <a:gd name="T33" fmla="*/ 98 h 386"/>
                  <a:gd name="T34" fmla="*/ 294 w 294"/>
                  <a:gd name="T35" fmla="*/ 162 h 386"/>
                  <a:gd name="T36" fmla="*/ 237 w 294"/>
                  <a:gd name="T37" fmla="*/ 162 h 386"/>
                  <a:gd name="T38" fmla="*/ 227 w 294"/>
                  <a:gd name="T39" fmla="*/ 219 h 386"/>
                  <a:gd name="T40" fmla="*/ 277 w 294"/>
                  <a:gd name="T41" fmla="*/ 219 h 386"/>
                  <a:gd name="T42" fmla="*/ 277 w 294"/>
                  <a:gd name="T43" fmla="*/ 284 h 386"/>
                  <a:gd name="T44" fmla="*/ 218 w 294"/>
                  <a:gd name="T45" fmla="*/ 284 h 386"/>
                  <a:gd name="T46" fmla="*/ 204 w 294"/>
                  <a:gd name="T47" fmla="*/ 386 h 386"/>
                  <a:gd name="T48" fmla="*/ 142 w 294"/>
                  <a:gd name="T49" fmla="*/ 386 h 386"/>
                  <a:gd name="T50" fmla="*/ 159 w 294"/>
                  <a:gd name="T51" fmla="*/ 284 h 386"/>
                  <a:gd name="T52" fmla="*/ 106 w 294"/>
                  <a:gd name="T53" fmla="*/ 284 h 386"/>
                  <a:gd name="T54" fmla="*/ 92 w 294"/>
                  <a:gd name="T55" fmla="*/ 386 h 386"/>
                  <a:gd name="T56" fmla="*/ 31 w 294"/>
                  <a:gd name="T57" fmla="*/ 386 h 386"/>
                  <a:gd name="T58" fmla="*/ 168 w 294"/>
                  <a:gd name="T59" fmla="*/ 219 h 386"/>
                  <a:gd name="T60" fmla="*/ 177 w 294"/>
                  <a:gd name="T61" fmla="*/ 162 h 386"/>
                  <a:gd name="T62" fmla="*/ 125 w 294"/>
                  <a:gd name="T63" fmla="*/ 162 h 386"/>
                  <a:gd name="T64" fmla="*/ 118 w 294"/>
                  <a:gd name="T65" fmla="*/ 219 h 386"/>
                  <a:gd name="T66" fmla="*/ 168 w 294"/>
                  <a:gd name="T67" fmla="*/ 219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94" h="386">
                    <a:moveTo>
                      <a:pt x="31" y="386"/>
                    </a:moveTo>
                    <a:lnTo>
                      <a:pt x="47" y="284"/>
                    </a:lnTo>
                    <a:lnTo>
                      <a:pt x="0" y="284"/>
                    </a:lnTo>
                    <a:lnTo>
                      <a:pt x="0" y="219"/>
                    </a:lnTo>
                    <a:lnTo>
                      <a:pt x="57" y="219"/>
                    </a:lnTo>
                    <a:lnTo>
                      <a:pt x="66" y="162"/>
                    </a:lnTo>
                    <a:lnTo>
                      <a:pt x="16" y="162"/>
                    </a:lnTo>
                    <a:lnTo>
                      <a:pt x="16" y="98"/>
                    </a:lnTo>
                    <a:lnTo>
                      <a:pt x="76" y="98"/>
                    </a:lnTo>
                    <a:lnTo>
                      <a:pt x="90" y="0"/>
                    </a:lnTo>
                    <a:lnTo>
                      <a:pt x="151" y="0"/>
                    </a:lnTo>
                    <a:lnTo>
                      <a:pt x="135" y="98"/>
                    </a:lnTo>
                    <a:lnTo>
                      <a:pt x="187" y="98"/>
                    </a:lnTo>
                    <a:lnTo>
                      <a:pt x="201" y="0"/>
                    </a:lnTo>
                    <a:lnTo>
                      <a:pt x="263" y="0"/>
                    </a:lnTo>
                    <a:lnTo>
                      <a:pt x="246" y="98"/>
                    </a:lnTo>
                    <a:lnTo>
                      <a:pt x="294" y="98"/>
                    </a:lnTo>
                    <a:lnTo>
                      <a:pt x="294" y="162"/>
                    </a:lnTo>
                    <a:lnTo>
                      <a:pt x="237" y="162"/>
                    </a:lnTo>
                    <a:lnTo>
                      <a:pt x="227" y="219"/>
                    </a:lnTo>
                    <a:lnTo>
                      <a:pt x="277" y="219"/>
                    </a:lnTo>
                    <a:lnTo>
                      <a:pt x="277" y="284"/>
                    </a:lnTo>
                    <a:lnTo>
                      <a:pt x="218" y="284"/>
                    </a:lnTo>
                    <a:lnTo>
                      <a:pt x="204" y="386"/>
                    </a:lnTo>
                    <a:lnTo>
                      <a:pt x="142" y="386"/>
                    </a:lnTo>
                    <a:lnTo>
                      <a:pt x="159" y="284"/>
                    </a:lnTo>
                    <a:lnTo>
                      <a:pt x="106" y="284"/>
                    </a:lnTo>
                    <a:lnTo>
                      <a:pt x="92" y="386"/>
                    </a:lnTo>
                    <a:lnTo>
                      <a:pt x="31" y="386"/>
                    </a:lnTo>
                    <a:close/>
                    <a:moveTo>
                      <a:pt x="168" y="219"/>
                    </a:moveTo>
                    <a:lnTo>
                      <a:pt x="177" y="162"/>
                    </a:lnTo>
                    <a:lnTo>
                      <a:pt x="125" y="162"/>
                    </a:lnTo>
                    <a:lnTo>
                      <a:pt x="118" y="219"/>
                    </a:lnTo>
                    <a:lnTo>
                      <a:pt x="168" y="219"/>
                    </a:lnTo>
                    <a:close/>
                  </a:path>
                </a:pathLst>
              </a:custGeom>
              <a:solidFill>
                <a:schemeClr val="tx1">
                  <a:alpha val="11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626" name="Freeform 23"/>
              <p:cNvSpPr>
                <a:spLocks/>
              </p:cNvSpPr>
              <p:nvPr/>
            </p:nvSpPr>
            <p:spPr bwMode="auto">
              <a:xfrm>
                <a:off x="1986889" y="13402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627" name="Freeform 24"/>
              <p:cNvSpPr>
                <a:spLocks/>
              </p:cNvSpPr>
              <p:nvPr/>
            </p:nvSpPr>
            <p:spPr bwMode="auto">
              <a:xfrm>
                <a:off x="2288294" y="13402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628" name="Freeform 17"/>
              <p:cNvSpPr>
                <a:spLocks/>
              </p:cNvSpPr>
              <p:nvPr/>
            </p:nvSpPr>
            <p:spPr bwMode="auto">
              <a:xfrm>
                <a:off x="2589699" y="13402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629" name="Freeform 19"/>
              <p:cNvSpPr>
                <a:spLocks/>
              </p:cNvSpPr>
              <p:nvPr/>
            </p:nvSpPr>
            <p:spPr bwMode="auto">
              <a:xfrm>
                <a:off x="3895345" y="732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630" name="Freeform 7"/>
              <p:cNvSpPr>
                <a:spLocks/>
              </p:cNvSpPr>
              <p:nvPr/>
            </p:nvSpPr>
            <p:spPr bwMode="auto">
              <a:xfrm>
                <a:off x="4192401" y="732690"/>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631" name="Freeform 8"/>
              <p:cNvSpPr>
                <a:spLocks/>
              </p:cNvSpPr>
              <p:nvPr/>
            </p:nvSpPr>
            <p:spPr bwMode="auto">
              <a:xfrm>
                <a:off x="4486160" y="732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632" name="Freeform 13"/>
              <p:cNvSpPr>
                <a:spLocks/>
              </p:cNvSpPr>
              <p:nvPr/>
            </p:nvSpPr>
            <p:spPr bwMode="auto">
              <a:xfrm>
                <a:off x="4776621" y="732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633" name="Freeform 23"/>
              <p:cNvSpPr>
                <a:spLocks/>
              </p:cNvSpPr>
              <p:nvPr/>
            </p:nvSpPr>
            <p:spPr bwMode="auto">
              <a:xfrm>
                <a:off x="5547818" y="7326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634" name="Freeform 24"/>
              <p:cNvSpPr>
                <a:spLocks/>
              </p:cNvSpPr>
              <p:nvPr/>
            </p:nvSpPr>
            <p:spPr bwMode="auto">
              <a:xfrm>
                <a:off x="5844874" y="732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nvGrpSpPr>
              <p:cNvPr id="1635" name="Group 740"/>
              <p:cNvGrpSpPr/>
              <p:nvPr/>
            </p:nvGrpSpPr>
            <p:grpSpPr>
              <a:xfrm>
                <a:off x="5073690" y="726888"/>
                <a:ext cx="348521" cy="470651"/>
                <a:chOff x="7011958" y="-48945"/>
                <a:chExt cx="557213" cy="752475"/>
              </a:xfrm>
              <a:solidFill>
                <a:schemeClr val="tx1">
                  <a:alpha val="12000"/>
                </a:schemeClr>
              </a:solidFill>
            </p:grpSpPr>
            <p:sp>
              <p:nvSpPr>
                <p:cNvPr id="1698"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699"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sp>
            <p:nvSpPr>
              <p:cNvPr id="1636" name="Freeform 18"/>
              <p:cNvSpPr>
                <a:spLocks noEditPoints="1"/>
              </p:cNvSpPr>
              <p:nvPr/>
            </p:nvSpPr>
            <p:spPr bwMode="auto">
              <a:xfrm>
                <a:off x="1380783" y="716206"/>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637" name="Freeform 20"/>
              <p:cNvSpPr>
                <a:spLocks noEditPoints="1"/>
              </p:cNvSpPr>
              <p:nvPr/>
            </p:nvSpPr>
            <p:spPr bwMode="auto">
              <a:xfrm>
                <a:off x="1826193" y="7162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638" name="Freeform 16"/>
              <p:cNvSpPr>
                <a:spLocks noEditPoints="1"/>
              </p:cNvSpPr>
              <p:nvPr/>
            </p:nvSpPr>
            <p:spPr bwMode="auto">
              <a:xfrm>
                <a:off x="3156176" y="716206"/>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639" name="Freeform 5"/>
              <p:cNvSpPr>
                <a:spLocks/>
              </p:cNvSpPr>
              <p:nvPr/>
            </p:nvSpPr>
            <p:spPr bwMode="auto">
              <a:xfrm>
                <a:off x="3601586" y="732691"/>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640" name="Freeform 23"/>
              <p:cNvSpPr>
                <a:spLocks/>
              </p:cNvSpPr>
              <p:nvPr/>
            </p:nvSpPr>
            <p:spPr bwMode="auto">
              <a:xfrm>
                <a:off x="2271603" y="7326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641" name="Freeform 24"/>
              <p:cNvSpPr>
                <a:spLocks/>
              </p:cNvSpPr>
              <p:nvPr/>
            </p:nvSpPr>
            <p:spPr bwMode="auto">
              <a:xfrm>
                <a:off x="2568659" y="732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642" name="Freeform 17"/>
              <p:cNvSpPr>
                <a:spLocks/>
              </p:cNvSpPr>
              <p:nvPr/>
            </p:nvSpPr>
            <p:spPr bwMode="auto">
              <a:xfrm>
                <a:off x="2865715" y="732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643" name="Freeform 20"/>
              <p:cNvSpPr>
                <a:spLocks noEditPoints="1"/>
              </p:cNvSpPr>
              <p:nvPr/>
            </p:nvSpPr>
            <p:spPr bwMode="auto">
              <a:xfrm>
                <a:off x="127000" y="7162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644" name="Freeform 23"/>
              <p:cNvSpPr>
                <a:spLocks/>
              </p:cNvSpPr>
              <p:nvPr/>
            </p:nvSpPr>
            <p:spPr bwMode="auto">
              <a:xfrm>
                <a:off x="496210" y="7326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645" name="Freeform 24"/>
              <p:cNvSpPr>
                <a:spLocks/>
              </p:cNvSpPr>
              <p:nvPr/>
            </p:nvSpPr>
            <p:spPr bwMode="auto">
              <a:xfrm>
                <a:off x="793266" y="732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646" name="Freeform 17"/>
              <p:cNvSpPr>
                <a:spLocks/>
              </p:cNvSpPr>
              <p:nvPr/>
            </p:nvSpPr>
            <p:spPr bwMode="auto">
              <a:xfrm>
                <a:off x="1090322" y="732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647" name="Freeform 18"/>
              <p:cNvSpPr>
                <a:spLocks noEditPoints="1"/>
              </p:cNvSpPr>
              <p:nvPr/>
            </p:nvSpPr>
            <p:spPr bwMode="auto">
              <a:xfrm>
                <a:off x="563570" y="36192"/>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648" name="Freeform 19"/>
              <p:cNvSpPr>
                <a:spLocks/>
              </p:cNvSpPr>
              <p:nvPr/>
            </p:nvSpPr>
            <p:spPr bwMode="auto">
              <a:xfrm>
                <a:off x="1012840" y="526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649" name="Freeform 7"/>
              <p:cNvSpPr>
                <a:spLocks/>
              </p:cNvSpPr>
              <p:nvPr/>
            </p:nvSpPr>
            <p:spPr bwMode="auto">
              <a:xfrm>
                <a:off x="1313756" y="52676"/>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650" name="Freeform 8"/>
              <p:cNvSpPr>
                <a:spLocks/>
              </p:cNvSpPr>
              <p:nvPr/>
            </p:nvSpPr>
            <p:spPr bwMode="auto">
              <a:xfrm>
                <a:off x="1611375" y="526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651" name="Freeform 13"/>
              <p:cNvSpPr>
                <a:spLocks/>
              </p:cNvSpPr>
              <p:nvPr/>
            </p:nvSpPr>
            <p:spPr bwMode="auto">
              <a:xfrm>
                <a:off x="1905696" y="526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652" name="Freeform 23"/>
              <p:cNvSpPr>
                <a:spLocks/>
              </p:cNvSpPr>
              <p:nvPr/>
            </p:nvSpPr>
            <p:spPr bwMode="auto">
              <a:xfrm>
                <a:off x="2684613" y="526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653" name="Freeform 24"/>
              <p:cNvSpPr>
                <a:spLocks/>
              </p:cNvSpPr>
              <p:nvPr/>
            </p:nvSpPr>
            <p:spPr bwMode="auto">
              <a:xfrm>
                <a:off x="2985529" y="526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654" name="Freeform 29"/>
              <p:cNvSpPr>
                <a:spLocks/>
              </p:cNvSpPr>
              <p:nvPr/>
            </p:nvSpPr>
            <p:spPr bwMode="auto">
              <a:xfrm>
                <a:off x="3286445" y="526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655" name="Freeform 17"/>
              <p:cNvSpPr>
                <a:spLocks/>
              </p:cNvSpPr>
              <p:nvPr/>
            </p:nvSpPr>
            <p:spPr bwMode="auto">
              <a:xfrm>
                <a:off x="3587361" y="526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nvGrpSpPr>
              <p:cNvPr id="1656" name="Group 740"/>
              <p:cNvGrpSpPr/>
              <p:nvPr/>
            </p:nvGrpSpPr>
            <p:grpSpPr>
              <a:xfrm>
                <a:off x="2206625" y="46874"/>
                <a:ext cx="348521" cy="470651"/>
                <a:chOff x="7011958" y="-48945"/>
                <a:chExt cx="557213" cy="752475"/>
              </a:xfrm>
              <a:solidFill>
                <a:schemeClr val="tx1">
                  <a:alpha val="12000"/>
                </a:schemeClr>
              </a:solidFill>
            </p:grpSpPr>
            <p:sp>
              <p:nvSpPr>
                <p:cNvPr id="1696"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697"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grpSp>
            <p:nvGrpSpPr>
              <p:cNvPr id="1657" name="Group 746"/>
              <p:cNvGrpSpPr/>
              <p:nvPr/>
            </p:nvGrpSpPr>
            <p:grpSpPr>
              <a:xfrm>
                <a:off x="4623272" y="46874"/>
                <a:ext cx="348521" cy="470651"/>
                <a:chOff x="7011958" y="-48945"/>
                <a:chExt cx="557213" cy="752475"/>
              </a:xfrm>
              <a:solidFill>
                <a:schemeClr val="tx1">
                  <a:alpha val="7000"/>
                </a:schemeClr>
              </a:solidFill>
            </p:grpSpPr>
            <p:sp>
              <p:nvSpPr>
                <p:cNvPr id="1694"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695"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sp>
            <p:nvSpPr>
              <p:cNvPr id="1658" name="Freeform 19"/>
              <p:cNvSpPr>
                <a:spLocks/>
              </p:cNvSpPr>
              <p:nvPr/>
            </p:nvSpPr>
            <p:spPr bwMode="auto">
              <a:xfrm>
                <a:off x="5101260" y="526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659" name="Freeform 7"/>
              <p:cNvSpPr>
                <a:spLocks/>
              </p:cNvSpPr>
              <p:nvPr/>
            </p:nvSpPr>
            <p:spPr bwMode="auto">
              <a:xfrm>
                <a:off x="5402176" y="52676"/>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660" name="Freeform 8"/>
              <p:cNvSpPr>
                <a:spLocks/>
              </p:cNvSpPr>
              <p:nvPr/>
            </p:nvSpPr>
            <p:spPr bwMode="auto">
              <a:xfrm>
                <a:off x="5699795" y="526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661" name="Freeform 23"/>
              <p:cNvSpPr>
                <a:spLocks/>
              </p:cNvSpPr>
              <p:nvPr/>
            </p:nvSpPr>
            <p:spPr bwMode="auto">
              <a:xfrm>
                <a:off x="6472117" y="526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662" name="Freeform 24"/>
              <p:cNvSpPr>
                <a:spLocks/>
              </p:cNvSpPr>
              <p:nvPr/>
            </p:nvSpPr>
            <p:spPr bwMode="auto">
              <a:xfrm>
                <a:off x="6773033" y="526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663" name="Freeform 17"/>
              <p:cNvSpPr>
                <a:spLocks/>
              </p:cNvSpPr>
              <p:nvPr/>
            </p:nvSpPr>
            <p:spPr bwMode="auto">
              <a:xfrm>
                <a:off x="7073949" y="526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664" name="Freeform 18"/>
              <p:cNvSpPr>
                <a:spLocks noEditPoints="1"/>
              </p:cNvSpPr>
              <p:nvPr/>
            </p:nvSpPr>
            <p:spPr bwMode="auto">
              <a:xfrm>
                <a:off x="7368270" y="36192"/>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665" name="Freeform 20"/>
              <p:cNvSpPr>
                <a:spLocks noEditPoints="1"/>
              </p:cNvSpPr>
              <p:nvPr/>
            </p:nvSpPr>
            <p:spPr bwMode="auto">
              <a:xfrm>
                <a:off x="7817540" y="36192"/>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nvGrpSpPr>
              <p:cNvPr id="1666" name="Group 740"/>
              <p:cNvGrpSpPr/>
              <p:nvPr/>
            </p:nvGrpSpPr>
            <p:grpSpPr>
              <a:xfrm>
                <a:off x="5994129" y="46874"/>
                <a:ext cx="348521" cy="470651"/>
                <a:chOff x="7011958" y="-48945"/>
                <a:chExt cx="557213" cy="752475"/>
              </a:xfrm>
              <a:solidFill>
                <a:schemeClr val="tx1">
                  <a:alpha val="12000"/>
                </a:schemeClr>
              </a:solidFill>
            </p:grpSpPr>
            <p:sp>
              <p:nvSpPr>
                <p:cNvPr id="1692"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693"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sp>
            <p:nvSpPr>
              <p:cNvPr id="1667" name="Freeform 16"/>
              <p:cNvSpPr>
                <a:spLocks noEditPoints="1"/>
              </p:cNvSpPr>
              <p:nvPr/>
            </p:nvSpPr>
            <p:spPr bwMode="auto">
              <a:xfrm>
                <a:off x="9162963" y="36192"/>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668" name="Freeform 16"/>
              <p:cNvSpPr>
                <a:spLocks noEditPoints="1"/>
              </p:cNvSpPr>
              <p:nvPr/>
            </p:nvSpPr>
            <p:spPr bwMode="auto">
              <a:xfrm>
                <a:off x="9909852" y="36192"/>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669" name="Freeform 5"/>
              <p:cNvSpPr>
                <a:spLocks/>
              </p:cNvSpPr>
              <p:nvPr/>
            </p:nvSpPr>
            <p:spPr bwMode="auto">
              <a:xfrm>
                <a:off x="9612233" y="52677"/>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670" name="Freeform 20"/>
              <p:cNvSpPr>
                <a:spLocks noEditPoints="1"/>
              </p:cNvSpPr>
              <p:nvPr/>
            </p:nvSpPr>
            <p:spPr bwMode="auto">
              <a:xfrm>
                <a:off x="10359122" y="36192"/>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nvGrpSpPr>
              <p:cNvPr id="1671" name="Group 746"/>
              <p:cNvGrpSpPr/>
              <p:nvPr/>
            </p:nvGrpSpPr>
            <p:grpSpPr>
              <a:xfrm>
                <a:off x="10808405" y="46874"/>
                <a:ext cx="348521" cy="470651"/>
                <a:chOff x="7011958" y="-48945"/>
                <a:chExt cx="557213" cy="752475"/>
              </a:xfrm>
              <a:solidFill>
                <a:schemeClr val="tx1">
                  <a:alpha val="7000"/>
                </a:schemeClr>
              </a:solidFill>
            </p:grpSpPr>
            <p:sp>
              <p:nvSpPr>
                <p:cNvPr id="1690"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691"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sp>
            <p:nvSpPr>
              <p:cNvPr id="1672" name="Freeform 18"/>
              <p:cNvSpPr>
                <a:spLocks noEditPoints="1"/>
              </p:cNvSpPr>
              <p:nvPr/>
            </p:nvSpPr>
            <p:spPr bwMode="auto">
              <a:xfrm>
                <a:off x="11764749" y="36192"/>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673" name="Freeform 19"/>
              <p:cNvSpPr>
                <a:spLocks/>
              </p:cNvSpPr>
              <p:nvPr/>
            </p:nvSpPr>
            <p:spPr bwMode="auto">
              <a:xfrm>
                <a:off x="12188626" y="526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674" name="Freeform 21"/>
              <p:cNvSpPr>
                <a:spLocks noEditPoints="1"/>
              </p:cNvSpPr>
              <p:nvPr/>
            </p:nvSpPr>
            <p:spPr bwMode="auto">
              <a:xfrm>
                <a:off x="11286393" y="59478"/>
                <a:ext cx="348875" cy="458047"/>
              </a:xfrm>
              <a:custGeom>
                <a:avLst/>
                <a:gdLst>
                  <a:gd name="T0" fmla="*/ 31 w 294"/>
                  <a:gd name="T1" fmla="*/ 386 h 386"/>
                  <a:gd name="T2" fmla="*/ 47 w 294"/>
                  <a:gd name="T3" fmla="*/ 284 h 386"/>
                  <a:gd name="T4" fmla="*/ 0 w 294"/>
                  <a:gd name="T5" fmla="*/ 284 h 386"/>
                  <a:gd name="T6" fmla="*/ 0 w 294"/>
                  <a:gd name="T7" fmla="*/ 219 h 386"/>
                  <a:gd name="T8" fmla="*/ 57 w 294"/>
                  <a:gd name="T9" fmla="*/ 219 h 386"/>
                  <a:gd name="T10" fmla="*/ 66 w 294"/>
                  <a:gd name="T11" fmla="*/ 162 h 386"/>
                  <a:gd name="T12" fmla="*/ 16 w 294"/>
                  <a:gd name="T13" fmla="*/ 162 h 386"/>
                  <a:gd name="T14" fmla="*/ 16 w 294"/>
                  <a:gd name="T15" fmla="*/ 98 h 386"/>
                  <a:gd name="T16" fmla="*/ 76 w 294"/>
                  <a:gd name="T17" fmla="*/ 98 h 386"/>
                  <a:gd name="T18" fmla="*/ 90 w 294"/>
                  <a:gd name="T19" fmla="*/ 0 h 386"/>
                  <a:gd name="T20" fmla="*/ 151 w 294"/>
                  <a:gd name="T21" fmla="*/ 0 h 386"/>
                  <a:gd name="T22" fmla="*/ 135 w 294"/>
                  <a:gd name="T23" fmla="*/ 98 h 386"/>
                  <a:gd name="T24" fmla="*/ 187 w 294"/>
                  <a:gd name="T25" fmla="*/ 98 h 386"/>
                  <a:gd name="T26" fmla="*/ 201 w 294"/>
                  <a:gd name="T27" fmla="*/ 0 h 386"/>
                  <a:gd name="T28" fmla="*/ 263 w 294"/>
                  <a:gd name="T29" fmla="*/ 0 h 386"/>
                  <a:gd name="T30" fmla="*/ 246 w 294"/>
                  <a:gd name="T31" fmla="*/ 98 h 386"/>
                  <a:gd name="T32" fmla="*/ 294 w 294"/>
                  <a:gd name="T33" fmla="*/ 98 h 386"/>
                  <a:gd name="T34" fmla="*/ 294 w 294"/>
                  <a:gd name="T35" fmla="*/ 162 h 386"/>
                  <a:gd name="T36" fmla="*/ 237 w 294"/>
                  <a:gd name="T37" fmla="*/ 162 h 386"/>
                  <a:gd name="T38" fmla="*/ 227 w 294"/>
                  <a:gd name="T39" fmla="*/ 219 h 386"/>
                  <a:gd name="T40" fmla="*/ 277 w 294"/>
                  <a:gd name="T41" fmla="*/ 219 h 386"/>
                  <a:gd name="T42" fmla="*/ 277 w 294"/>
                  <a:gd name="T43" fmla="*/ 284 h 386"/>
                  <a:gd name="T44" fmla="*/ 218 w 294"/>
                  <a:gd name="T45" fmla="*/ 284 h 386"/>
                  <a:gd name="T46" fmla="*/ 204 w 294"/>
                  <a:gd name="T47" fmla="*/ 386 h 386"/>
                  <a:gd name="T48" fmla="*/ 142 w 294"/>
                  <a:gd name="T49" fmla="*/ 386 h 386"/>
                  <a:gd name="T50" fmla="*/ 159 w 294"/>
                  <a:gd name="T51" fmla="*/ 284 h 386"/>
                  <a:gd name="T52" fmla="*/ 106 w 294"/>
                  <a:gd name="T53" fmla="*/ 284 h 386"/>
                  <a:gd name="T54" fmla="*/ 92 w 294"/>
                  <a:gd name="T55" fmla="*/ 386 h 386"/>
                  <a:gd name="T56" fmla="*/ 31 w 294"/>
                  <a:gd name="T57" fmla="*/ 386 h 386"/>
                  <a:gd name="T58" fmla="*/ 168 w 294"/>
                  <a:gd name="T59" fmla="*/ 219 h 386"/>
                  <a:gd name="T60" fmla="*/ 177 w 294"/>
                  <a:gd name="T61" fmla="*/ 162 h 386"/>
                  <a:gd name="T62" fmla="*/ 125 w 294"/>
                  <a:gd name="T63" fmla="*/ 162 h 386"/>
                  <a:gd name="T64" fmla="*/ 118 w 294"/>
                  <a:gd name="T65" fmla="*/ 219 h 386"/>
                  <a:gd name="T66" fmla="*/ 168 w 294"/>
                  <a:gd name="T67" fmla="*/ 219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94" h="386">
                    <a:moveTo>
                      <a:pt x="31" y="386"/>
                    </a:moveTo>
                    <a:lnTo>
                      <a:pt x="47" y="284"/>
                    </a:lnTo>
                    <a:lnTo>
                      <a:pt x="0" y="284"/>
                    </a:lnTo>
                    <a:lnTo>
                      <a:pt x="0" y="219"/>
                    </a:lnTo>
                    <a:lnTo>
                      <a:pt x="57" y="219"/>
                    </a:lnTo>
                    <a:lnTo>
                      <a:pt x="66" y="162"/>
                    </a:lnTo>
                    <a:lnTo>
                      <a:pt x="16" y="162"/>
                    </a:lnTo>
                    <a:lnTo>
                      <a:pt x="16" y="98"/>
                    </a:lnTo>
                    <a:lnTo>
                      <a:pt x="76" y="98"/>
                    </a:lnTo>
                    <a:lnTo>
                      <a:pt x="90" y="0"/>
                    </a:lnTo>
                    <a:lnTo>
                      <a:pt x="151" y="0"/>
                    </a:lnTo>
                    <a:lnTo>
                      <a:pt x="135" y="98"/>
                    </a:lnTo>
                    <a:lnTo>
                      <a:pt x="187" y="98"/>
                    </a:lnTo>
                    <a:lnTo>
                      <a:pt x="201" y="0"/>
                    </a:lnTo>
                    <a:lnTo>
                      <a:pt x="263" y="0"/>
                    </a:lnTo>
                    <a:lnTo>
                      <a:pt x="246" y="98"/>
                    </a:lnTo>
                    <a:lnTo>
                      <a:pt x="294" y="98"/>
                    </a:lnTo>
                    <a:lnTo>
                      <a:pt x="294" y="162"/>
                    </a:lnTo>
                    <a:lnTo>
                      <a:pt x="237" y="162"/>
                    </a:lnTo>
                    <a:lnTo>
                      <a:pt x="227" y="219"/>
                    </a:lnTo>
                    <a:lnTo>
                      <a:pt x="277" y="219"/>
                    </a:lnTo>
                    <a:lnTo>
                      <a:pt x="277" y="284"/>
                    </a:lnTo>
                    <a:lnTo>
                      <a:pt x="218" y="284"/>
                    </a:lnTo>
                    <a:lnTo>
                      <a:pt x="204" y="386"/>
                    </a:lnTo>
                    <a:lnTo>
                      <a:pt x="142" y="386"/>
                    </a:lnTo>
                    <a:lnTo>
                      <a:pt x="159" y="284"/>
                    </a:lnTo>
                    <a:lnTo>
                      <a:pt x="106" y="284"/>
                    </a:lnTo>
                    <a:lnTo>
                      <a:pt x="92" y="386"/>
                    </a:lnTo>
                    <a:lnTo>
                      <a:pt x="31" y="386"/>
                    </a:lnTo>
                    <a:close/>
                    <a:moveTo>
                      <a:pt x="168" y="219"/>
                    </a:moveTo>
                    <a:lnTo>
                      <a:pt x="177" y="162"/>
                    </a:lnTo>
                    <a:lnTo>
                      <a:pt x="125" y="162"/>
                    </a:lnTo>
                    <a:lnTo>
                      <a:pt x="118" y="219"/>
                    </a:lnTo>
                    <a:lnTo>
                      <a:pt x="168" y="219"/>
                    </a:lnTo>
                    <a:close/>
                  </a:path>
                </a:pathLst>
              </a:custGeom>
              <a:solidFill>
                <a:schemeClr val="tx1">
                  <a:alpha val="11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nvGrpSpPr>
              <p:cNvPr id="1675" name="Group 781"/>
              <p:cNvGrpSpPr/>
              <p:nvPr/>
            </p:nvGrpSpPr>
            <p:grpSpPr>
              <a:xfrm>
                <a:off x="3881682" y="31417"/>
                <a:ext cx="612096" cy="486108"/>
                <a:chOff x="9258271" y="-45770"/>
                <a:chExt cx="925513" cy="735013"/>
              </a:xfrm>
              <a:solidFill>
                <a:schemeClr val="accent4">
                  <a:lumMod val="20000"/>
                  <a:lumOff val="80000"/>
                  <a:alpha val="38000"/>
                </a:schemeClr>
              </a:solidFill>
            </p:grpSpPr>
            <p:sp>
              <p:nvSpPr>
                <p:cNvPr id="1680"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681"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682"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683"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684"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685"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686"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687"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688"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689"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sp>
            <p:nvSpPr>
              <p:cNvPr id="1676" name="Freeform 23"/>
              <p:cNvSpPr>
                <a:spLocks/>
              </p:cNvSpPr>
              <p:nvPr/>
            </p:nvSpPr>
            <p:spPr bwMode="auto">
              <a:xfrm>
                <a:off x="8266810" y="526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677" name="Freeform 24"/>
              <p:cNvSpPr>
                <a:spLocks/>
              </p:cNvSpPr>
              <p:nvPr/>
            </p:nvSpPr>
            <p:spPr bwMode="auto">
              <a:xfrm>
                <a:off x="8567726" y="526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678" name="Freeform 17"/>
              <p:cNvSpPr>
                <a:spLocks/>
              </p:cNvSpPr>
              <p:nvPr/>
            </p:nvSpPr>
            <p:spPr bwMode="auto">
              <a:xfrm>
                <a:off x="8868642" y="526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679" name="Freeform 24"/>
              <p:cNvSpPr>
                <a:spLocks/>
              </p:cNvSpPr>
              <p:nvPr/>
            </p:nvSpPr>
            <p:spPr bwMode="auto">
              <a:xfrm>
                <a:off x="216679" y="468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62171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grpSp>
      <p:sp>
        <p:nvSpPr>
          <p:cNvPr id="2554" name="Rectangle 2553"/>
          <p:cNvSpPr/>
          <p:nvPr userDrawn="1"/>
        </p:nvSpPr>
        <p:spPr bwMode="auto">
          <a:xfrm>
            <a:off x="0" y="0"/>
            <a:ext cx="12436475" cy="6994525"/>
          </a:xfrm>
          <a:prstGeom prst="rect">
            <a:avLst/>
          </a:prstGeom>
          <a:solidFill>
            <a:schemeClr val="bg1">
              <a:alpha val="5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3" rIns="182854" bIns="146283"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000" b="1" i="0" u="none" strike="noStrike" kern="1200" cap="none" spc="0" normalizeH="0" baseline="0" noProof="0" dirty="0">
              <a:ln>
                <a:noFill/>
              </a:ln>
              <a:solidFill>
                <a:srgbClr val="FFFFFF"/>
              </a:solidFill>
              <a:effectLst/>
              <a:uLnTx/>
              <a:uFillTx/>
              <a:latin typeface="Segoe UI Light"/>
              <a:ea typeface="Segoe UI" pitchFamily="34" charset="0"/>
              <a:cs typeface="Segoe UI" pitchFamily="34" charset="0"/>
            </a:endParaRPr>
          </a:p>
        </p:txBody>
      </p:sp>
      <p:sp>
        <p:nvSpPr>
          <p:cNvPr id="2" name="Footer Placeholder 1"/>
          <p:cNvSpPr>
            <a:spLocks noGrp="1"/>
          </p:cNvSpPr>
          <p:nvPr>
            <p:ph type="ftr" sz="quarter" idx="10"/>
          </p:nvPr>
        </p:nvSpPr>
        <p:spPr/>
        <p:txBody>
          <a:bodyPr/>
          <a:lstStyle>
            <a:lvl1pPr fontAlgn="base">
              <a:spcBef>
                <a:spcPct val="0"/>
              </a:spcBef>
              <a:spcAft>
                <a:spcPct val="0"/>
              </a:spcAft>
              <a:defRPr dirty="0" smtClean="0">
                <a:solidFill>
                  <a:srgbClr val="000000"/>
                </a:solidFill>
              </a:defRPr>
            </a:lvl1pPr>
          </a:lstStyle>
          <a:p>
            <a:pPr>
              <a:defRPr/>
            </a:pPr>
            <a:r>
              <a:rPr lang="en-US"/>
              <a:t>Microsoft Confidential</a:t>
            </a:r>
          </a:p>
        </p:txBody>
      </p:sp>
      <p:sp>
        <p:nvSpPr>
          <p:cNvPr id="3" name="Slide Number Placeholder 2"/>
          <p:cNvSpPr>
            <a:spLocks noGrp="1"/>
          </p:cNvSpPr>
          <p:nvPr>
            <p:ph type="sldNum" sz="quarter" idx="11"/>
          </p:nvPr>
        </p:nvSpPr>
        <p:spPr/>
        <p:txBody>
          <a:bodyPr/>
          <a:lstStyle>
            <a:lvl1pPr defTabSz="931684" fontAlgn="base">
              <a:spcBef>
                <a:spcPct val="0"/>
              </a:spcBef>
              <a:spcAft>
                <a:spcPct val="0"/>
              </a:spcAft>
              <a:defRPr smtClean="0">
                <a:solidFill>
                  <a:srgbClr val="000000"/>
                </a:solidFill>
              </a:defRPr>
            </a:lvl1pPr>
          </a:lstStyle>
          <a:p>
            <a:pPr>
              <a:defRPr/>
            </a:pPr>
            <a:fld id="{F8A0AC42-AA1D-4944-8D96-660DE70C7E1B}" type="slidenum">
              <a:rPr lang="en-US" smtClean="0"/>
              <a:pPr>
                <a:defRPr/>
              </a:pPr>
              <a:t>‹#›</a:t>
            </a:fld>
            <a:endParaRPr lang="en-US" dirty="0"/>
          </a:p>
        </p:txBody>
      </p:sp>
    </p:spTree>
    <p:extLst>
      <p:ext uri="{BB962C8B-B14F-4D97-AF65-F5344CB8AC3E}">
        <p14:creationId xmlns:p14="http://schemas.microsoft.com/office/powerpoint/2010/main" val="4161899878"/>
      </p:ext>
    </p:extLst>
  </p:cSld>
  <p:clrMapOvr>
    <a:overrideClrMapping bg1="lt1" tx1="dk1" bg2="lt2" tx2="dk2" accent1="accent1" accent2="accent2" accent3="accent3" accent4="accent4" accent5="accent5" accent6="accent6" hlink="hlink" folHlink="folHlink"/>
  </p:clrMapOvr>
  <p:transition spd="med">
    <p:fade/>
  </p:transition>
</p:sldLayout>
</file>

<file path=ppt/slideLayouts/slideLayout44.xml><?xml version="1.0" encoding="utf-8"?>
<p:sldLayout xmlns:a="http://schemas.openxmlformats.org/drawingml/2006/main" xmlns:r="http://schemas.openxmlformats.org/officeDocument/2006/relationships" xmlns:p="http://schemas.openxmlformats.org/presentationml/2006/main" userDrawn="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Tree>
    <p:extLst>
      <p:ext uri="{BB962C8B-B14F-4D97-AF65-F5344CB8AC3E}">
        <p14:creationId xmlns:p14="http://schemas.microsoft.com/office/powerpoint/2010/main" val="198766572"/>
      </p:ext>
    </p:extLst>
  </p:cSld>
  <p:clrMapOvr>
    <a:masterClrMapping/>
  </p:clrMapOvr>
  <p:transition>
    <p:fade/>
  </p:transition>
</p:sldLayout>
</file>

<file path=ppt/slideLayouts/slideLayout45.xml><?xml version="1.0" encoding="utf-8"?>
<p:sldLayout xmlns:a="http://schemas.openxmlformats.org/drawingml/2006/main" xmlns:r="http://schemas.openxmlformats.org/officeDocument/2006/relationships" xmlns:p="http://schemas.openxmlformats.org/presentationml/2006/main" preserve="1" userDrawn="1">
  <p:cSld name="1_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Text Placeholder 3"/>
          <p:cNvSpPr>
            <a:spLocks noGrp="1"/>
          </p:cNvSpPr>
          <p:nvPr>
            <p:ph idx="1"/>
          </p:nvPr>
        </p:nvSpPr>
        <p:spPr bwMode="auto">
          <a:xfrm>
            <a:off x="274639" y="1212851"/>
            <a:ext cx="11887200" cy="2092325"/>
          </a:xfrm>
          <a:prstGeom prst="rect">
            <a:avLst/>
          </a:prstGeom>
          <a:noFill/>
          <a:ln>
            <a:noFill/>
          </a:ln>
          <a:extLst>
            <a:ext uri="{909E8E84-426E-40dd-AFC4-6F175D3DCCD1}">
              <a14:hiddenFill xmlns:mc="http://schemas.openxmlformats.org/markup-compatibility/2006" xmlns:mv="urn:schemas-microsoft-com:mac:vml" xmlns:a14="http://schemas.microsoft.com/office/drawing/2010/main" xmlns="">
                <a:solidFill>
                  <a:srgbClr val="FFFFFF"/>
                </a:solidFill>
              </a14:hiddenFill>
            </a:ext>
            <a:ext uri="{91240B29-F687-4f45-9708-019B960494DF}">
              <a14:hiddenLine xmlns:mc="http://schemas.openxmlformats.org/markup-compatibility/2006" xmlns:mv="urn:schemas-microsoft-com:mac:vml" xmlns:a14="http://schemas.microsoft.com/office/drawing/2010/main" xmlns="" w="9525">
                <a:solidFill>
                  <a:srgbClr val="000000"/>
                </a:solidFill>
                <a:miter lim="800000"/>
                <a:headEnd/>
                <a:tailEnd/>
              </a14:hiddenLine>
            </a:ext>
            <a:ext uri="{FAA26D3D-D897-4be2-8F04-BA451C77F1D7}">
              <ma14:placeholderFlag xmlns:mc="http://schemas.openxmlformats.org/markup-compatibility/2006" xmlns:mv="urn:schemas-microsoft-com:mac:vml" xmlns:ma14="http://schemas.microsoft.com/office/mac/drawingml/2011/main" xmlns="" val="1"/>
            </a:ext>
          </a:extLst>
        </p:spPr>
        <p:txBody>
          <a:bodyPr vert="horz" wrap="square" lIns="182880" tIns="146304" rIns="182880" bIns="146304"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2836868892"/>
      </p:ext>
    </p:extLst>
  </p:cSld>
  <p:clrMapOvr>
    <a:masterClrMapping/>
  </p:clrMapOvr>
  <p:transition>
    <p:fade/>
  </p:transition>
</p:sldLayout>
</file>

<file path=ppt/slideLayouts/slideLayout46.xml><?xml version="1.0" encoding="utf-8"?>
<p:sldLayout xmlns:a="http://schemas.openxmlformats.org/drawingml/2006/main" xmlns:r="http://schemas.openxmlformats.org/officeDocument/2006/relationships" xmlns:p="http://schemas.openxmlformats.org/presentationml/2006/main" userDrawn="1">
  <p:cSld name="63pt Title Only">
    <p:spTree>
      <p:nvGrpSpPr>
        <p:cNvPr id="1" name=""/>
        <p:cNvGrpSpPr/>
        <p:nvPr/>
      </p:nvGrpSpPr>
      <p:grpSpPr>
        <a:xfrm>
          <a:off x="0" y="0"/>
          <a:ext cx="0" cy="0"/>
          <a:chOff x="0" y="0"/>
          <a:chExt cx="0" cy="0"/>
        </a:xfrm>
      </p:grpSpPr>
      <p:graphicFrame>
        <p:nvGraphicFramePr>
          <p:cNvPr id="5" name="Object 4" hidden="1"/>
          <p:cNvGraphicFramePr>
            <a:graphicFrameLocks noChangeAspect="1"/>
          </p:cNvGraphicFramePr>
          <p:nvPr userDrawn="1">
            <p:custDataLst>
              <p:tags r:id="rId2"/>
            </p:custDataLst>
            <p:extLst/>
          </p:nvPr>
        </p:nvGraphicFramePr>
        <p:xfrm>
          <a:off x="1588" y="1589"/>
          <a:ext cx="1587" cy="1587"/>
        </p:xfrm>
        <a:graphic>
          <a:graphicData uri="http://schemas.openxmlformats.org/presentationml/2006/ole">
            <mc:AlternateContent xmlns:mc="http://schemas.openxmlformats.org/markup-compatibility/2006">
              <mc:Choice xmlns:v="urn:schemas-microsoft-com:vml" Requires="v">
                <p:oleObj spid="_x0000_s1170" name="think-cell Slide" r:id="rId4" imgW="270" imgH="270" progId="TCLayout.ActiveDocument.1">
                  <p:embed/>
                </p:oleObj>
              </mc:Choice>
              <mc:Fallback>
                <p:oleObj name="think-cell Slide" r:id="rId4" imgW="270" imgH="270" progId="TCLayout.ActiveDocument.1">
                  <p:embed/>
                  <p:pic>
                    <p:nvPicPr>
                      <p:cNvPr id="5" name="Object 4" hidden="1"/>
                      <p:cNvPicPr/>
                      <p:nvPr/>
                    </p:nvPicPr>
                    <p:blipFill>
                      <a:blip r:embed="rId5"/>
                      <a:stretch>
                        <a:fillRect/>
                      </a:stretch>
                    </p:blipFill>
                    <p:spPr>
                      <a:xfrm>
                        <a:off x="1588" y="1589"/>
                        <a:ext cx="1587" cy="1587"/>
                      </a:xfrm>
                      <a:prstGeom prst="rect">
                        <a:avLst/>
                      </a:prstGeom>
                    </p:spPr>
                  </p:pic>
                </p:oleObj>
              </mc:Fallback>
            </mc:AlternateContent>
          </a:graphicData>
        </a:graphic>
      </p:graphicFrame>
      <p:sp>
        <p:nvSpPr>
          <p:cNvPr id="2" name="Title 1"/>
          <p:cNvSpPr>
            <a:spLocks noGrp="1"/>
          </p:cNvSpPr>
          <p:nvPr>
            <p:ph type="title" hasCustomPrompt="1"/>
          </p:nvPr>
        </p:nvSpPr>
        <p:spPr>
          <a:xfrm>
            <a:off x="274639" y="264964"/>
            <a:ext cx="11320462" cy="1097302"/>
          </a:xfrm>
        </p:spPr>
        <p:txBody>
          <a:bodyPr lIns="146304" tIns="91440" rIns="146304" bIns="91440"/>
          <a:lstStyle>
            <a:lvl1pPr>
              <a:lnSpc>
                <a:spcPts val="6299"/>
              </a:lnSpc>
              <a:defRPr sz="5799" baseline="0">
                <a:solidFill>
                  <a:schemeClr val="accent1"/>
                </a:solidFill>
              </a:defRPr>
            </a:lvl1pPr>
          </a:lstStyle>
          <a:p>
            <a:r>
              <a:rPr lang="en-US" dirty="0" err="1"/>
              <a:t>Lorem</a:t>
            </a:r>
            <a:r>
              <a:rPr lang="en-US" dirty="0"/>
              <a:t> </a:t>
            </a:r>
            <a:r>
              <a:rPr lang="en-US" dirty="0" err="1"/>
              <a:t>ipsum</a:t>
            </a:r>
            <a:r>
              <a:rPr lang="en-US" dirty="0"/>
              <a:t> dolor sit.</a:t>
            </a:r>
          </a:p>
        </p:txBody>
      </p:sp>
      <p:sp>
        <p:nvSpPr>
          <p:cNvPr id="3" name="Footer Placeholder 2"/>
          <p:cNvSpPr>
            <a:spLocks noGrp="1"/>
          </p:cNvSpPr>
          <p:nvPr>
            <p:ph type="ftr" sz="quarter" idx="10"/>
          </p:nvPr>
        </p:nvSpPr>
        <p:spPr/>
        <p:txBody>
          <a:bodyPr/>
          <a:lstStyle/>
          <a:p>
            <a:endParaRPr lang="en-US"/>
          </a:p>
        </p:txBody>
      </p:sp>
      <p:sp>
        <p:nvSpPr>
          <p:cNvPr id="4" name="Slide Number Placeholder 3"/>
          <p:cNvSpPr>
            <a:spLocks noGrp="1"/>
          </p:cNvSpPr>
          <p:nvPr>
            <p:ph type="sldNum" sz="quarter" idx="11"/>
          </p:nvPr>
        </p:nvSpPr>
        <p:spPr/>
        <p:txBody>
          <a:bodyPr/>
          <a:lstStyle/>
          <a:p>
            <a:fld id="{27258FFF-F925-446B-8502-81C933981705}" type="slidenum">
              <a:rPr lang="en-US" smtClean="0"/>
              <a:pPr/>
              <a:t>‹#›</a:t>
            </a:fld>
            <a:endParaRPr lang="en-US"/>
          </a:p>
        </p:txBody>
      </p:sp>
    </p:spTree>
    <p:extLst>
      <p:ext uri="{BB962C8B-B14F-4D97-AF65-F5344CB8AC3E}">
        <p14:creationId xmlns:p14="http://schemas.microsoft.com/office/powerpoint/2010/main" val="3078415695"/>
      </p:ext>
    </p:extLst>
  </p:cSld>
  <p:clrMapOvr>
    <a:masterClrMapping/>
  </p:clrMapOvr>
  <p:transition>
    <p:fade/>
  </p:transition>
</p:sldLayout>
</file>

<file path=ppt/slideLayouts/slideLayout47.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a:xfrm>
            <a:off x="855009" y="6482890"/>
            <a:ext cx="2798207" cy="372394"/>
          </a:xfrm>
          <a:prstGeom prst="rect">
            <a:avLst/>
          </a:prstGeom>
        </p:spPr>
        <p:txBody>
          <a:bodyPr/>
          <a:lstStyle/>
          <a:p>
            <a:pPr defTabSz="621716"/>
            <a:fld id="{E28E0B7E-8248-4E08-ABA2-11FE96C109C7}" type="datetime1">
              <a:rPr lang="en-US" sz="2448" smtClean="0">
                <a:solidFill>
                  <a:srgbClr val="000000"/>
                </a:solidFill>
              </a:rPr>
              <a:pPr defTabSz="621716"/>
              <a:t>3/16/2016</a:t>
            </a:fld>
            <a:endParaRPr lang="en-US" sz="2448" dirty="0">
              <a:solidFill>
                <a:srgbClr val="000000"/>
              </a:solidFill>
            </a:endParaRPr>
          </a:p>
        </p:txBody>
      </p:sp>
      <p:sp>
        <p:nvSpPr>
          <p:cNvPr id="5" name="Footer Placeholder 4"/>
          <p:cNvSpPr>
            <a:spLocks noGrp="1"/>
          </p:cNvSpPr>
          <p:nvPr>
            <p:ph type="ftr" sz="quarter" idx="11"/>
          </p:nvPr>
        </p:nvSpPr>
        <p:spPr/>
        <p:txBody>
          <a:bodyPr/>
          <a:lstStyle/>
          <a:p>
            <a:r>
              <a:rPr lang="en-US"/>
              <a:t>Draft - MS Confidential</a:t>
            </a:r>
          </a:p>
        </p:txBody>
      </p:sp>
      <p:sp>
        <p:nvSpPr>
          <p:cNvPr id="6" name="Slide Number Placeholder 5"/>
          <p:cNvSpPr>
            <a:spLocks noGrp="1"/>
          </p:cNvSpPr>
          <p:nvPr>
            <p:ph type="sldNum" sz="quarter" idx="12"/>
          </p:nvPr>
        </p:nvSpPr>
        <p:spPr/>
        <p:txBody>
          <a:bodyPr/>
          <a:lstStyle/>
          <a:p>
            <a:fld id="{9F679644-6766-461C-A1F5-796FF26E153D}" type="slidenum">
              <a:rPr lang="en-US" smtClean="0"/>
              <a:pPr/>
              <a:t>‹#›</a:t>
            </a:fld>
            <a:endParaRPr lang="en-US" dirty="0"/>
          </a:p>
        </p:txBody>
      </p:sp>
    </p:spTree>
    <p:extLst>
      <p:ext uri="{BB962C8B-B14F-4D97-AF65-F5344CB8AC3E}">
        <p14:creationId xmlns:p14="http://schemas.microsoft.com/office/powerpoint/2010/main" val="1912717925"/>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pic>
        <p:nvPicPr>
          <p:cNvPr id="9" name="Picture 8"/>
          <p:cNvPicPr>
            <a:picLocks noChangeAspect="1"/>
          </p:cNvPicPr>
          <p:nvPr userDrawn="1"/>
        </p:nvPicPr>
        <p:blipFill rotWithShape="1">
          <a:blip r:embed="rId2">
            <a:extLst>
              <a:ext uri="{28A0092B-C50C-407E-A947-70E740481C1C}">
                <a14:useLocalDpi xmlns:a14="http://schemas.microsoft.com/office/drawing/2010/main"/>
              </a:ext>
            </a:extLst>
          </a:blip>
          <a:srcRect l="1530" t="1209"/>
          <a:stretch/>
        </p:blipFill>
        <p:spPr>
          <a:xfrm>
            <a:off x="0" y="1"/>
            <a:ext cx="12436475" cy="6994526"/>
          </a:xfrm>
          <a:prstGeom prst="rect">
            <a:avLst/>
          </a:prstGeom>
        </p:spPr>
      </p:pic>
      <p:sp>
        <p:nvSpPr>
          <p:cNvPr id="7" name="Rectangle 6"/>
          <p:cNvSpPr/>
          <p:nvPr userDrawn="1"/>
        </p:nvSpPr>
        <p:spPr>
          <a:xfrm>
            <a:off x="0" y="0"/>
            <a:ext cx="12452177" cy="7012785"/>
          </a:xfrm>
          <a:prstGeom prst="rect">
            <a:avLst/>
          </a:prstGeom>
          <a:solidFill>
            <a:schemeClr val="tx1">
              <a:lumMod val="50000"/>
              <a:alpha val="18000"/>
            </a:schemeClr>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621716" rtl="0" eaLnBrk="1" fontAlgn="auto" latinLnBrk="0" hangingPunct="1">
              <a:lnSpc>
                <a:spcPct val="100000"/>
              </a:lnSpc>
              <a:spcBef>
                <a:spcPts val="0"/>
              </a:spcBef>
              <a:spcAft>
                <a:spcPts val="0"/>
              </a:spcAft>
              <a:buClrTx/>
              <a:buSzTx/>
              <a:buFontTx/>
              <a:buNone/>
              <a:tabLst/>
              <a:defRPr/>
            </a:pPr>
            <a:r>
              <a:rPr kumimoji="0" lang="en-US" sz="3264" b="0" i="0" u="none" strike="noStrike" kern="1200" cap="none" spc="0" normalizeH="0" baseline="0" noProof="0" dirty="0">
                <a:ln>
                  <a:noFill/>
                </a:ln>
                <a:solidFill>
                  <a:srgbClr val="FFFFFF"/>
                </a:solidFill>
                <a:effectLst/>
                <a:uLnTx/>
                <a:uFillTx/>
                <a:latin typeface="Segoe UI"/>
                <a:ea typeface="+mn-ea"/>
                <a:cs typeface="+mn-cs"/>
              </a:rPr>
              <a:t> </a:t>
            </a:r>
          </a:p>
        </p:txBody>
      </p:sp>
      <p:pic>
        <p:nvPicPr>
          <p:cNvPr id="8" name="Picture 7" descr="MSFT_logo_rgb_C-Wht_D.png"/>
          <p:cNvPicPr>
            <a:picLocks noChangeAspect="1"/>
          </p:cNvPicPr>
          <p:nvPr userDrawn="1"/>
        </p:nvPicPr>
        <p:blipFill>
          <a:blip r:embed="rId3" cstate="print">
            <a:extLst>
              <a:ext uri="{28A0092B-C50C-407E-A947-70E740481C1C}">
                <a14:useLocalDpi xmlns:a14="http://schemas.microsoft.com/office/drawing/2010/main"/>
              </a:ext>
            </a:extLst>
          </a:blip>
          <a:stretch>
            <a:fillRect/>
          </a:stretch>
        </p:blipFill>
        <p:spPr>
          <a:xfrm>
            <a:off x="201108" y="6320096"/>
            <a:ext cx="1344817" cy="494611"/>
          </a:xfrm>
          <a:prstGeom prst="rect">
            <a:avLst/>
          </a:prstGeom>
        </p:spPr>
      </p:pic>
      <p:sp>
        <p:nvSpPr>
          <p:cNvPr id="2" name="Title 1"/>
          <p:cNvSpPr>
            <a:spLocks noGrp="1"/>
          </p:cNvSpPr>
          <p:nvPr>
            <p:ph type="ctrTitle"/>
          </p:nvPr>
        </p:nvSpPr>
        <p:spPr>
          <a:xfrm>
            <a:off x="952924" y="1479526"/>
            <a:ext cx="10571004" cy="1035882"/>
          </a:xfrm>
        </p:spPr>
        <p:txBody>
          <a:bodyPr anchor="b" anchorCtr="0"/>
          <a:lstStyle>
            <a:lvl1pPr algn="ctr">
              <a:defRPr sz="6119">
                <a:solidFill>
                  <a:schemeClr val="bg1"/>
                </a:solidFill>
              </a:defRPr>
            </a:lvl1pPr>
          </a:lstStyle>
          <a:p>
            <a:r>
              <a:rPr lang="en-US" dirty="0"/>
              <a:t>Click to edit Master title style</a:t>
            </a:r>
          </a:p>
        </p:txBody>
      </p:sp>
      <p:sp>
        <p:nvSpPr>
          <p:cNvPr id="3" name="Subtitle 2"/>
          <p:cNvSpPr>
            <a:spLocks noGrp="1"/>
          </p:cNvSpPr>
          <p:nvPr>
            <p:ph type="subTitle" idx="1" hasCustomPrompt="1"/>
          </p:nvPr>
        </p:nvSpPr>
        <p:spPr>
          <a:xfrm>
            <a:off x="1885660" y="3283505"/>
            <a:ext cx="8705533" cy="1096903"/>
          </a:xfrm>
        </p:spPr>
        <p:txBody>
          <a:bodyPr>
            <a:spAutoFit/>
          </a:bodyPr>
          <a:lstStyle>
            <a:lvl1pPr marL="0" indent="0" algn="ctr">
              <a:buNone/>
              <a:defRPr sz="3672" b="1">
                <a:solidFill>
                  <a:schemeClr val="bg1"/>
                </a:solidFill>
                <a:latin typeface="+mn-lt"/>
              </a:defRPr>
            </a:lvl1pPr>
            <a:lvl2pPr marL="0" indent="0" algn="ctr">
              <a:buNone/>
              <a:defRPr sz="2856">
                <a:solidFill>
                  <a:schemeClr val="bg1"/>
                </a:solidFill>
                <a:latin typeface="+mn-lt"/>
              </a:defRPr>
            </a:lvl2pPr>
            <a:lvl3pPr marL="1243431" indent="0" algn="ctr">
              <a:buNone/>
              <a:defRPr>
                <a:solidFill>
                  <a:schemeClr val="tx1">
                    <a:tint val="75000"/>
                  </a:schemeClr>
                </a:solidFill>
              </a:defRPr>
            </a:lvl3pPr>
            <a:lvl4pPr marL="1865146" indent="0" algn="ctr">
              <a:buNone/>
              <a:defRPr>
                <a:solidFill>
                  <a:schemeClr val="tx1">
                    <a:tint val="75000"/>
                  </a:schemeClr>
                </a:solidFill>
              </a:defRPr>
            </a:lvl4pPr>
            <a:lvl5pPr marL="2486862" indent="0" algn="ctr">
              <a:buNone/>
              <a:defRPr>
                <a:solidFill>
                  <a:schemeClr val="tx1">
                    <a:tint val="75000"/>
                  </a:schemeClr>
                </a:solidFill>
              </a:defRPr>
            </a:lvl5pPr>
            <a:lvl6pPr marL="3108578" indent="0" algn="ctr">
              <a:buNone/>
              <a:defRPr>
                <a:solidFill>
                  <a:schemeClr val="tx1">
                    <a:tint val="75000"/>
                  </a:schemeClr>
                </a:solidFill>
              </a:defRPr>
            </a:lvl6pPr>
            <a:lvl7pPr marL="3730293" indent="0" algn="ctr">
              <a:buNone/>
              <a:defRPr>
                <a:solidFill>
                  <a:schemeClr val="tx1">
                    <a:tint val="75000"/>
                  </a:schemeClr>
                </a:solidFill>
              </a:defRPr>
            </a:lvl7pPr>
            <a:lvl8pPr marL="4352008" indent="0" algn="ctr">
              <a:buNone/>
              <a:defRPr>
                <a:solidFill>
                  <a:schemeClr val="tx1">
                    <a:tint val="75000"/>
                  </a:schemeClr>
                </a:solidFill>
              </a:defRPr>
            </a:lvl8pPr>
            <a:lvl9pPr marL="4973724" indent="0" algn="ctr">
              <a:buNone/>
              <a:defRPr>
                <a:solidFill>
                  <a:schemeClr val="tx1">
                    <a:tint val="75000"/>
                  </a:schemeClr>
                </a:solidFill>
              </a:defRPr>
            </a:lvl9pPr>
          </a:lstStyle>
          <a:p>
            <a:r>
              <a:rPr lang="en-US" dirty="0"/>
              <a:t>Name</a:t>
            </a:r>
          </a:p>
          <a:p>
            <a:pPr lvl="1"/>
            <a:r>
              <a:rPr lang="en-US" dirty="0"/>
              <a:t>title</a:t>
            </a:r>
          </a:p>
        </p:txBody>
      </p:sp>
    </p:spTree>
    <p:extLst>
      <p:ext uri="{BB962C8B-B14F-4D97-AF65-F5344CB8AC3E}">
        <p14:creationId xmlns:p14="http://schemas.microsoft.com/office/powerpoint/2010/main" val="2428045218"/>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preserve="1" userDrawn="1">
  <p:cSld name="Section">
    <p:spTree>
      <p:nvGrpSpPr>
        <p:cNvPr id="1" name=""/>
        <p:cNvGrpSpPr/>
        <p:nvPr/>
      </p:nvGrpSpPr>
      <p:grpSpPr>
        <a:xfrm>
          <a:off x="0" y="0"/>
          <a:ext cx="0" cy="0"/>
          <a:chOff x="0" y="0"/>
          <a:chExt cx="0" cy="0"/>
        </a:xfrm>
      </p:grpSpPr>
      <p:pic>
        <p:nvPicPr>
          <p:cNvPr id="3" name="Picture 2"/>
          <p:cNvPicPr>
            <a:picLocks noChangeAspect="1"/>
          </p:cNvPicPr>
          <p:nvPr userDrawn="1"/>
        </p:nvPicPr>
        <p:blipFill rotWithShape="1">
          <a:blip r:embed="rId2" cstate="print">
            <a:extLst>
              <a:ext uri="{28A0092B-C50C-407E-A947-70E740481C1C}">
                <a14:useLocalDpi xmlns:a14="http://schemas.microsoft.com/office/drawing/2010/main"/>
              </a:ext>
            </a:extLst>
          </a:blip>
          <a:srcRect l="32825" t="16703" r="15896" b="18860"/>
          <a:stretch/>
        </p:blipFill>
        <p:spPr>
          <a:xfrm>
            <a:off x="2587541" y="-10161"/>
            <a:ext cx="9859097" cy="7004686"/>
          </a:xfrm>
          <a:prstGeom prst="rect">
            <a:avLst/>
          </a:prstGeom>
        </p:spPr>
      </p:pic>
      <p:sp>
        <p:nvSpPr>
          <p:cNvPr id="4" name="Rectangle 1"/>
          <p:cNvSpPr/>
          <p:nvPr userDrawn="1"/>
        </p:nvSpPr>
        <p:spPr>
          <a:xfrm rot="720628">
            <a:off x="-760506" y="-543536"/>
            <a:ext cx="4321002" cy="7787238"/>
          </a:xfrm>
          <a:custGeom>
            <a:avLst/>
            <a:gdLst>
              <a:gd name="connsiteX0" fmla="*/ 0 w 6138140"/>
              <a:gd name="connsiteY0" fmla="*/ 0 h 6138140"/>
              <a:gd name="connsiteX1" fmla="*/ 6138140 w 6138140"/>
              <a:gd name="connsiteY1" fmla="*/ 0 h 6138140"/>
              <a:gd name="connsiteX2" fmla="*/ 6138140 w 6138140"/>
              <a:gd name="connsiteY2" fmla="*/ 6138140 h 6138140"/>
              <a:gd name="connsiteX3" fmla="*/ 0 w 6138140"/>
              <a:gd name="connsiteY3" fmla="*/ 6138140 h 6138140"/>
              <a:gd name="connsiteX4" fmla="*/ 0 w 6138140"/>
              <a:gd name="connsiteY4" fmla="*/ 0 h 6138140"/>
              <a:gd name="connsiteX0" fmla="*/ 3915 w 6138140"/>
              <a:gd name="connsiteY0" fmla="*/ 1261595 h 6138140"/>
              <a:gd name="connsiteX1" fmla="*/ 6138140 w 6138140"/>
              <a:gd name="connsiteY1" fmla="*/ 0 h 6138140"/>
              <a:gd name="connsiteX2" fmla="*/ 6138140 w 6138140"/>
              <a:gd name="connsiteY2" fmla="*/ 6138140 h 6138140"/>
              <a:gd name="connsiteX3" fmla="*/ 0 w 6138140"/>
              <a:gd name="connsiteY3" fmla="*/ 6138140 h 6138140"/>
              <a:gd name="connsiteX4" fmla="*/ 3915 w 6138140"/>
              <a:gd name="connsiteY4" fmla="*/ 1261595 h 6138140"/>
              <a:gd name="connsiteX0" fmla="*/ 1712 w 6135937"/>
              <a:gd name="connsiteY0" fmla="*/ 1261595 h 7448191"/>
              <a:gd name="connsiteX1" fmla="*/ 6135937 w 6135937"/>
              <a:gd name="connsiteY1" fmla="*/ 0 h 7448191"/>
              <a:gd name="connsiteX2" fmla="*/ 6135937 w 6135937"/>
              <a:gd name="connsiteY2" fmla="*/ 6138140 h 7448191"/>
              <a:gd name="connsiteX3" fmla="*/ 0 w 6135937"/>
              <a:gd name="connsiteY3" fmla="*/ 7448191 h 7448191"/>
              <a:gd name="connsiteX4" fmla="*/ 1712 w 6135937"/>
              <a:gd name="connsiteY4" fmla="*/ 1261595 h 7448191"/>
              <a:gd name="connsiteX0" fmla="*/ 1648870 w 6135937"/>
              <a:gd name="connsiteY0" fmla="*/ 923190 h 7448191"/>
              <a:gd name="connsiteX1" fmla="*/ 6135937 w 6135937"/>
              <a:gd name="connsiteY1" fmla="*/ 0 h 7448191"/>
              <a:gd name="connsiteX2" fmla="*/ 6135937 w 6135937"/>
              <a:gd name="connsiteY2" fmla="*/ 6138140 h 7448191"/>
              <a:gd name="connsiteX3" fmla="*/ 0 w 6135937"/>
              <a:gd name="connsiteY3" fmla="*/ 7448191 h 7448191"/>
              <a:gd name="connsiteX4" fmla="*/ 1648870 w 6135937"/>
              <a:gd name="connsiteY4" fmla="*/ 923190 h 7448191"/>
              <a:gd name="connsiteX0" fmla="*/ 1 w 4487068"/>
              <a:gd name="connsiteY0" fmla="*/ 923190 h 6874631"/>
              <a:gd name="connsiteX1" fmla="*/ 4487068 w 4487068"/>
              <a:gd name="connsiteY1" fmla="*/ 0 h 6874631"/>
              <a:gd name="connsiteX2" fmla="*/ 4487068 w 4487068"/>
              <a:gd name="connsiteY2" fmla="*/ 6138140 h 6874631"/>
              <a:gd name="connsiteX3" fmla="*/ 934069 w 4487068"/>
              <a:gd name="connsiteY3" fmla="*/ 6874631 h 6874631"/>
              <a:gd name="connsiteX4" fmla="*/ 1 w 4487068"/>
              <a:gd name="connsiteY4" fmla="*/ 923190 h 6874631"/>
              <a:gd name="connsiteX0" fmla="*/ 1 w 4487068"/>
              <a:gd name="connsiteY0" fmla="*/ 923190 h 6874694"/>
              <a:gd name="connsiteX1" fmla="*/ 4487068 w 4487068"/>
              <a:gd name="connsiteY1" fmla="*/ 0 h 6874694"/>
              <a:gd name="connsiteX2" fmla="*/ 4487068 w 4487068"/>
              <a:gd name="connsiteY2" fmla="*/ 6138140 h 6874694"/>
              <a:gd name="connsiteX3" fmla="*/ 934069 w 4487068"/>
              <a:gd name="connsiteY3" fmla="*/ 6874631 h 6874694"/>
              <a:gd name="connsiteX4" fmla="*/ 1 w 4487068"/>
              <a:gd name="connsiteY4" fmla="*/ 923190 h 6874694"/>
              <a:gd name="connsiteX0" fmla="*/ 1 w 4487068"/>
              <a:gd name="connsiteY0" fmla="*/ 923190 h 6874672"/>
              <a:gd name="connsiteX1" fmla="*/ 4487068 w 4487068"/>
              <a:gd name="connsiteY1" fmla="*/ 0 h 6874672"/>
              <a:gd name="connsiteX2" fmla="*/ 4487068 w 4487068"/>
              <a:gd name="connsiteY2" fmla="*/ 6138140 h 6874672"/>
              <a:gd name="connsiteX3" fmla="*/ 934069 w 4487068"/>
              <a:gd name="connsiteY3" fmla="*/ 6874631 h 6874672"/>
              <a:gd name="connsiteX4" fmla="*/ 1 w 4487068"/>
              <a:gd name="connsiteY4" fmla="*/ 923190 h 6874672"/>
              <a:gd name="connsiteX0" fmla="*/ 0 w 4740100"/>
              <a:gd name="connsiteY0" fmla="*/ 977022 h 6874673"/>
              <a:gd name="connsiteX1" fmla="*/ 4740100 w 4740100"/>
              <a:gd name="connsiteY1" fmla="*/ 0 h 6874673"/>
              <a:gd name="connsiteX2" fmla="*/ 4740100 w 4740100"/>
              <a:gd name="connsiteY2" fmla="*/ 6138140 h 6874673"/>
              <a:gd name="connsiteX3" fmla="*/ 1187101 w 4740100"/>
              <a:gd name="connsiteY3" fmla="*/ 6874631 h 6874673"/>
              <a:gd name="connsiteX4" fmla="*/ 0 w 4740100"/>
              <a:gd name="connsiteY4" fmla="*/ 977022 h 6874673"/>
              <a:gd name="connsiteX0" fmla="*/ 0 w 4740100"/>
              <a:gd name="connsiteY0" fmla="*/ 977022 h 6915788"/>
              <a:gd name="connsiteX1" fmla="*/ 4740100 w 4740100"/>
              <a:gd name="connsiteY1" fmla="*/ 0 h 6915788"/>
              <a:gd name="connsiteX2" fmla="*/ 4740100 w 4740100"/>
              <a:gd name="connsiteY2" fmla="*/ 6138140 h 6915788"/>
              <a:gd name="connsiteX3" fmla="*/ 1219892 w 4740100"/>
              <a:gd name="connsiteY3" fmla="*/ 6915747 h 6915788"/>
              <a:gd name="connsiteX4" fmla="*/ 0 w 4740100"/>
              <a:gd name="connsiteY4" fmla="*/ 977022 h 6915788"/>
              <a:gd name="connsiteX0" fmla="*/ 309615 w 3520215"/>
              <a:gd name="connsiteY0" fmla="*/ 678176 h 6915786"/>
              <a:gd name="connsiteX1" fmla="*/ 3520215 w 3520215"/>
              <a:gd name="connsiteY1" fmla="*/ 0 h 6915786"/>
              <a:gd name="connsiteX2" fmla="*/ 3520215 w 3520215"/>
              <a:gd name="connsiteY2" fmla="*/ 6138140 h 6915786"/>
              <a:gd name="connsiteX3" fmla="*/ 7 w 3520215"/>
              <a:gd name="connsiteY3" fmla="*/ 6915747 h 6915786"/>
              <a:gd name="connsiteX4" fmla="*/ 309615 w 3520215"/>
              <a:gd name="connsiteY4" fmla="*/ 678176 h 6915786"/>
              <a:gd name="connsiteX0" fmla="*/ 1 w 3210601"/>
              <a:gd name="connsiteY0" fmla="*/ 678176 h 6554246"/>
              <a:gd name="connsiteX1" fmla="*/ 3210601 w 3210601"/>
              <a:gd name="connsiteY1" fmla="*/ 0 h 6554246"/>
              <a:gd name="connsiteX2" fmla="*/ 3210601 w 3210601"/>
              <a:gd name="connsiteY2" fmla="*/ 6138140 h 6554246"/>
              <a:gd name="connsiteX3" fmla="*/ 932190 w 3210601"/>
              <a:gd name="connsiteY3" fmla="*/ 6554204 h 6554246"/>
              <a:gd name="connsiteX4" fmla="*/ 1 w 3210601"/>
              <a:gd name="connsiteY4" fmla="*/ 678176 h 6554246"/>
              <a:gd name="connsiteX0" fmla="*/ 0 w 3594687"/>
              <a:gd name="connsiteY0" fmla="*/ 786441 h 6554246"/>
              <a:gd name="connsiteX1" fmla="*/ 3594687 w 3594687"/>
              <a:gd name="connsiteY1" fmla="*/ 0 h 6554246"/>
              <a:gd name="connsiteX2" fmla="*/ 3594687 w 3594687"/>
              <a:gd name="connsiteY2" fmla="*/ 6138140 h 6554246"/>
              <a:gd name="connsiteX3" fmla="*/ 1316276 w 3594687"/>
              <a:gd name="connsiteY3" fmla="*/ 6554204 h 6554246"/>
              <a:gd name="connsiteX4" fmla="*/ 0 w 3594687"/>
              <a:gd name="connsiteY4" fmla="*/ 786441 h 6554246"/>
              <a:gd name="connsiteX0" fmla="*/ 0 w 3594687"/>
              <a:gd name="connsiteY0" fmla="*/ 786441 h 6616397"/>
              <a:gd name="connsiteX1" fmla="*/ 3594687 w 3594687"/>
              <a:gd name="connsiteY1" fmla="*/ 0 h 6616397"/>
              <a:gd name="connsiteX2" fmla="*/ 3594687 w 3594687"/>
              <a:gd name="connsiteY2" fmla="*/ 6138140 h 6616397"/>
              <a:gd name="connsiteX3" fmla="*/ 1232145 w 3594687"/>
              <a:gd name="connsiteY3" fmla="*/ 6616355 h 6616397"/>
              <a:gd name="connsiteX4" fmla="*/ 0 w 3594687"/>
              <a:gd name="connsiteY4" fmla="*/ 786441 h 6616397"/>
              <a:gd name="connsiteX0" fmla="*/ 0 w 3594687"/>
              <a:gd name="connsiteY0" fmla="*/ 786441 h 6638197"/>
              <a:gd name="connsiteX1" fmla="*/ 3594687 w 3594687"/>
              <a:gd name="connsiteY1" fmla="*/ 0 h 6638197"/>
              <a:gd name="connsiteX2" fmla="*/ 3594687 w 3594687"/>
              <a:gd name="connsiteY2" fmla="*/ 6138140 h 6638197"/>
              <a:gd name="connsiteX3" fmla="*/ 1254482 w 3594687"/>
              <a:gd name="connsiteY3" fmla="*/ 6638155 h 6638197"/>
              <a:gd name="connsiteX4" fmla="*/ 0 w 3594687"/>
              <a:gd name="connsiteY4" fmla="*/ 786441 h 6638197"/>
              <a:gd name="connsiteX0" fmla="*/ 1 w 3584959"/>
              <a:gd name="connsiteY0" fmla="*/ 748970 h 6638197"/>
              <a:gd name="connsiteX1" fmla="*/ 3584959 w 3584959"/>
              <a:gd name="connsiteY1" fmla="*/ 0 h 6638197"/>
              <a:gd name="connsiteX2" fmla="*/ 3584959 w 3584959"/>
              <a:gd name="connsiteY2" fmla="*/ 6138140 h 6638197"/>
              <a:gd name="connsiteX3" fmla="*/ 1244754 w 3584959"/>
              <a:gd name="connsiteY3" fmla="*/ 6638155 h 6638197"/>
              <a:gd name="connsiteX4" fmla="*/ 1 w 3584959"/>
              <a:gd name="connsiteY4" fmla="*/ 748970 h 6638197"/>
              <a:gd name="connsiteX0" fmla="*/ 0 w 3642429"/>
              <a:gd name="connsiteY0" fmla="*/ 770048 h 6638197"/>
              <a:gd name="connsiteX1" fmla="*/ 3642429 w 3642429"/>
              <a:gd name="connsiteY1" fmla="*/ 0 h 6638197"/>
              <a:gd name="connsiteX2" fmla="*/ 3642429 w 3642429"/>
              <a:gd name="connsiteY2" fmla="*/ 6138140 h 6638197"/>
              <a:gd name="connsiteX3" fmla="*/ 1302224 w 3642429"/>
              <a:gd name="connsiteY3" fmla="*/ 6638155 h 6638197"/>
              <a:gd name="connsiteX4" fmla="*/ 0 w 3642429"/>
              <a:gd name="connsiteY4" fmla="*/ 770048 h 66381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42429" h="6638197">
                <a:moveTo>
                  <a:pt x="0" y="770048"/>
                </a:moveTo>
                <a:lnTo>
                  <a:pt x="3642429" y="0"/>
                </a:lnTo>
                <a:lnTo>
                  <a:pt x="3642429" y="6138140"/>
                </a:lnTo>
                <a:lnTo>
                  <a:pt x="1302224" y="6638155"/>
                </a:lnTo>
                <a:cubicBezTo>
                  <a:pt x="1300595" y="6656425"/>
                  <a:pt x="-818" y="740276"/>
                  <a:pt x="0" y="770048"/>
                </a:cubicBezTo>
                <a:close/>
              </a:path>
            </a:pathLst>
          </a:custGeom>
          <a:solidFill>
            <a:srgbClr val="00188F"/>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621716" rtl="0" eaLnBrk="1" fontAlgn="auto" latinLnBrk="0" hangingPunct="1">
              <a:lnSpc>
                <a:spcPct val="100000"/>
              </a:lnSpc>
              <a:spcBef>
                <a:spcPts val="0"/>
              </a:spcBef>
              <a:spcAft>
                <a:spcPts val="0"/>
              </a:spcAft>
              <a:buClrTx/>
              <a:buSzTx/>
              <a:buFontTx/>
              <a:buNone/>
              <a:tabLst/>
              <a:defRPr/>
            </a:pPr>
            <a:endParaRPr kumimoji="0" lang="en-US" sz="3264" b="0" i="0" u="none" strike="noStrike" kern="1200" cap="none" spc="0" normalizeH="0" baseline="0" noProof="0" dirty="0">
              <a:ln>
                <a:noFill/>
              </a:ln>
              <a:solidFill>
                <a:srgbClr val="FFFFFF"/>
              </a:solidFill>
              <a:effectLst/>
              <a:uLnTx/>
              <a:uFillTx/>
              <a:latin typeface="Segoe UI"/>
              <a:ea typeface="+mn-ea"/>
              <a:cs typeface="+mn-cs"/>
            </a:endParaRPr>
          </a:p>
        </p:txBody>
      </p:sp>
      <p:pic>
        <p:nvPicPr>
          <p:cNvPr id="5" name="Picture 4" descr="MSFT_logo_rgb_C-Wht_D.png"/>
          <p:cNvPicPr>
            <a:picLocks noChangeAspect="1"/>
          </p:cNvPicPr>
          <p:nvPr userDrawn="1"/>
        </p:nvPicPr>
        <p:blipFill>
          <a:blip r:embed="rId3" cstate="print">
            <a:extLst>
              <a:ext uri="{28A0092B-C50C-407E-A947-70E740481C1C}">
                <a14:useLocalDpi xmlns:a14="http://schemas.microsoft.com/office/drawing/2010/main"/>
              </a:ext>
            </a:extLst>
          </a:blip>
          <a:stretch>
            <a:fillRect/>
          </a:stretch>
        </p:blipFill>
        <p:spPr>
          <a:xfrm>
            <a:off x="201108" y="6320096"/>
            <a:ext cx="1344817" cy="494611"/>
          </a:xfrm>
          <a:prstGeom prst="rect">
            <a:avLst/>
          </a:prstGeom>
        </p:spPr>
      </p:pic>
      <p:sp>
        <p:nvSpPr>
          <p:cNvPr id="2" name="Title 1"/>
          <p:cNvSpPr>
            <a:spLocks noGrp="1"/>
          </p:cNvSpPr>
          <p:nvPr>
            <p:ph type="title"/>
          </p:nvPr>
        </p:nvSpPr>
        <p:spPr>
          <a:xfrm>
            <a:off x="621824" y="2254366"/>
            <a:ext cx="5596414" cy="1265947"/>
          </a:xfrm>
        </p:spPr>
        <p:txBody>
          <a:bodyPr anchor="b"/>
          <a:lstStyle>
            <a:lvl1pPr>
              <a:defRPr>
                <a:solidFill>
                  <a:schemeClr val="bg1"/>
                </a:solidFill>
              </a:defRPr>
            </a:lvl1pPr>
          </a:lstStyle>
          <a:p>
            <a:r>
              <a:rPr lang="en-US" dirty="0"/>
              <a:t>Click to edit Master title style</a:t>
            </a:r>
          </a:p>
        </p:txBody>
      </p:sp>
    </p:spTree>
    <p:extLst>
      <p:ext uri="{BB962C8B-B14F-4D97-AF65-F5344CB8AC3E}">
        <p14:creationId xmlns:p14="http://schemas.microsoft.com/office/powerpoint/2010/main" val="341943635"/>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Title and Content 1st level color text">
    <p:bg>
      <p:bgPr>
        <a:solidFill>
          <a:srgbClr val="F8F8F8"/>
        </a:solidFill>
        <a:effectLst/>
      </p:bgPr>
    </p:bg>
    <p:spTree>
      <p:nvGrpSpPr>
        <p:cNvPr id="1" name=""/>
        <p:cNvGrpSpPr/>
        <p:nvPr/>
      </p:nvGrpSpPr>
      <p:grpSpPr>
        <a:xfrm>
          <a:off x="0" y="0"/>
          <a:ext cx="0" cy="0"/>
          <a:chOff x="0" y="0"/>
          <a:chExt cx="0" cy="0"/>
        </a:xfrm>
      </p:grpSpPr>
      <p:sp>
        <p:nvSpPr>
          <p:cNvPr id="4" name="Text Placeholder 3"/>
          <p:cNvSpPr>
            <a:spLocks noGrp="1"/>
          </p:cNvSpPr>
          <p:nvPr>
            <p:ph type="body" sz="quarter" idx="10"/>
          </p:nvPr>
        </p:nvSpPr>
        <p:spPr>
          <a:xfrm>
            <a:off x="274638" y="1212850"/>
            <a:ext cx="11887200" cy="2092881"/>
          </a:xfrm>
        </p:spPr>
        <p:txBody>
          <a:bodyPr>
            <a:spAutoFit/>
          </a:bodyPr>
          <a:lstStyle>
            <a:lvl1pPr>
              <a:defRPr sz="4000">
                <a:gradFill>
                  <a:gsLst>
                    <a:gs pos="1250">
                      <a:schemeClr val="tx2"/>
                    </a:gs>
                    <a:gs pos="99000">
                      <a:schemeClr val="tx2"/>
                    </a:gs>
                  </a:gsLst>
                  <a:lin ang="5400000" scaled="0"/>
                </a:gradFill>
              </a:defRPr>
            </a:lvl1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6" name="Title 5"/>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3732404365"/>
      </p:ext>
    </p:extLst>
  </p:cSld>
  <p:clrMapOvr>
    <a:overrideClrMapping bg1="lt1" tx1="dk1" bg2="lt2" tx2="dk2" accent1="accent1" accent2="accent2" accent3="accent3" accent4="accent4" accent5="accent5" accent6="accent6" hlink="hlink" folHlink="folHlink"/>
  </p:clrMapOvr>
  <p:transition>
    <p:fade/>
  </p:transition>
</p:sldLayout>
</file>

<file path=ppt/slideLayouts/slideLayout50.xml><?xml version="1.0" encoding="utf-8"?>
<p:sldLayout xmlns:a="http://schemas.openxmlformats.org/drawingml/2006/main" xmlns:r="http://schemas.openxmlformats.org/officeDocument/2006/relationships" xmlns:p="http://schemas.openxmlformats.org/presentationml/2006/main" preserve="1" userDrawn="1">
  <p:cSld name="Title with picture">
    <p:spTree>
      <p:nvGrpSpPr>
        <p:cNvPr id="1" name=""/>
        <p:cNvGrpSpPr/>
        <p:nvPr/>
      </p:nvGrpSpPr>
      <p:grpSpPr>
        <a:xfrm>
          <a:off x="0" y="0"/>
          <a:ext cx="0" cy="0"/>
          <a:chOff x="0" y="0"/>
          <a:chExt cx="0" cy="0"/>
        </a:xfrm>
      </p:grpSpPr>
      <p:pic>
        <p:nvPicPr>
          <p:cNvPr id="6" name="Picture 5"/>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1943199" y="0"/>
            <a:ext cx="10493276" cy="6994525"/>
          </a:xfrm>
          <a:prstGeom prst="rect">
            <a:avLst/>
          </a:prstGeom>
        </p:spPr>
      </p:pic>
      <p:sp>
        <p:nvSpPr>
          <p:cNvPr id="7" name="Rectangle 1"/>
          <p:cNvSpPr/>
          <p:nvPr userDrawn="1"/>
        </p:nvSpPr>
        <p:spPr>
          <a:xfrm rot="720628">
            <a:off x="-760320" y="-548335"/>
            <a:ext cx="4275184" cy="7790264"/>
          </a:xfrm>
          <a:custGeom>
            <a:avLst/>
            <a:gdLst>
              <a:gd name="connsiteX0" fmla="*/ 0 w 6138140"/>
              <a:gd name="connsiteY0" fmla="*/ 0 h 6138140"/>
              <a:gd name="connsiteX1" fmla="*/ 6138140 w 6138140"/>
              <a:gd name="connsiteY1" fmla="*/ 0 h 6138140"/>
              <a:gd name="connsiteX2" fmla="*/ 6138140 w 6138140"/>
              <a:gd name="connsiteY2" fmla="*/ 6138140 h 6138140"/>
              <a:gd name="connsiteX3" fmla="*/ 0 w 6138140"/>
              <a:gd name="connsiteY3" fmla="*/ 6138140 h 6138140"/>
              <a:gd name="connsiteX4" fmla="*/ 0 w 6138140"/>
              <a:gd name="connsiteY4" fmla="*/ 0 h 6138140"/>
              <a:gd name="connsiteX0" fmla="*/ 3915 w 6138140"/>
              <a:gd name="connsiteY0" fmla="*/ 1261595 h 6138140"/>
              <a:gd name="connsiteX1" fmla="*/ 6138140 w 6138140"/>
              <a:gd name="connsiteY1" fmla="*/ 0 h 6138140"/>
              <a:gd name="connsiteX2" fmla="*/ 6138140 w 6138140"/>
              <a:gd name="connsiteY2" fmla="*/ 6138140 h 6138140"/>
              <a:gd name="connsiteX3" fmla="*/ 0 w 6138140"/>
              <a:gd name="connsiteY3" fmla="*/ 6138140 h 6138140"/>
              <a:gd name="connsiteX4" fmla="*/ 3915 w 6138140"/>
              <a:gd name="connsiteY4" fmla="*/ 1261595 h 6138140"/>
              <a:gd name="connsiteX0" fmla="*/ 1712 w 6135937"/>
              <a:gd name="connsiteY0" fmla="*/ 1261595 h 7448191"/>
              <a:gd name="connsiteX1" fmla="*/ 6135937 w 6135937"/>
              <a:gd name="connsiteY1" fmla="*/ 0 h 7448191"/>
              <a:gd name="connsiteX2" fmla="*/ 6135937 w 6135937"/>
              <a:gd name="connsiteY2" fmla="*/ 6138140 h 7448191"/>
              <a:gd name="connsiteX3" fmla="*/ 0 w 6135937"/>
              <a:gd name="connsiteY3" fmla="*/ 7448191 h 7448191"/>
              <a:gd name="connsiteX4" fmla="*/ 1712 w 6135937"/>
              <a:gd name="connsiteY4" fmla="*/ 1261595 h 7448191"/>
              <a:gd name="connsiteX0" fmla="*/ 1648870 w 6135937"/>
              <a:gd name="connsiteY0" fmla="*/ 923190 h 7448191"/>
              <a:gd name="connsiteX1" fmla="*/ 6135937 w 6135937"/>
              <a:gd name="connsiteY1" fmla="*/ 0 h 7448191"/>
              <a:gd name="connsiteX2" fmla="*/ 6135937 w 6135937"/>
              <a:gd name="connsiteY2" fmla="*/ 6138140 h 7448191"/>
              <a:gd name="connsiteX3" fmla="*/ 0 w 6135937"/>
              <a:gd name="connsiteY3" fmla="*/ 7448191 h 7448191"/>
              <a:gd name="connsiteX4" fmla="*/ 1648870 w 6135937"/>
              <a:gd name="connsiteY4" fmla="*/ 923190 h 7448191"/>
              <a:gd name="connsiteX0" fmla="*/ 1 w 4487068"/>
              <a:gd name="connsiteY0" fmla="*/ 923190 h 6874631"/>
              <a:gd name="connsiteX1" fmla="*/ 4487068 w 4487068"/>
              <a:gd name="connsiteY1" fmla="*/ 0 h 6874631"/>
              <a:gd name="connsiteX2" fmla="*/ 4487068 w 4487068"/>
              <a:gd name="connsiteY2" fmla="*/ 6138140 h 6874631"/>
              <a:gd name="connsiteX3" fmla="*/ 934069 w 4487068"/>
              <a:gd name="connsiteY3" fmla="*/ 6874631 h 6874631"/>
              <a:gd name="connsiteX4" fmla="*/ 1 w 4487068"/>
              <a:gd name="connsiteY4" fmla="*/ 923190 h 6874631"/>
              <a:gd name="connsiteX0" fmla="*/ 1 w 4487068"/>
              <a:gd name="connsiteY0" fmla="*/ 923190 h 6874694"/>
              <a:gd name="connsiteX1" fmla="*/ 4487068 w 4487068"/>
              <a:gd name="connsiteY1" fmla="*/ 0 h 6874694"/>
              <a:gd name="connsiteX2" fmla="*/ 4487068 w 4487068"/>
              <a:gd name="connsiteY2" fmla="*/ 6138140 h 6874694"/>
              <a:gd name="connsiteX3" fmla="*/ 934069 w 4487068"/>
              <a:gd name="connsiteY3" fmla="*/ 6874631 h 6874694"/>
              <a:gd name="connsiteX4" fmla="*/ 1 w 4487068"/>
              <a:gd name="connsiteY4" fmla="*/ 923190 h 6874694"/>
              <a:gd name="connsiteX0" fmla="*/ 1 w 4487068"/>
              <a:gd name="connsiteY0" fmla="*/ 923190 h 6874672"/>
              <a:gd name="connsiteX1" fmla="*/ 4487068 w 4487068"/>
              <a:gd name="connsiteY1" fmla="*/ 0 h 6874672"/>
              <a:gd name="connsiteX2" fmla="*/ 4487068 w 4487068"/>
              <a:gd name="connsiteY2" fmla="*/ 6138140 h 6874672"/>
              <a:gd name="connsiteX3" fmla="*/ 934069 w 4487068"/>
              <a:gd name="connsiteY3" fmla="*/ 6874631 h 6874672"/>
              <a:gd name="connsiteX4" fmla="*/ 1 w 4487068"/>
              <a:gd name="connsiteY4" fmla="*/ 923190 h 6874672"/>
              <a:gd name="connsiteX0" fmla="*/ 0 w 4740100"/>
              <a:gd name="connsiteY0" fmla="*/ 977022 h 6874673"/>
              <a:gd name="connsiteX1" fmla="*/ 4740100 w 4740100"/>
              <a:gd name="connsiteY1" fmla="*/ 0 h 6874673"/>
              <a:gd name="connsiteX2" fmla="*/ 4740100 w 4740100"/>
              <a:gd name="connsiteY2" fmla="*/ 6138140 h 6874673"/>
              <a:gd name="connsiteX3" fmla="*/ 1187101 w 4740100"/>
              <a:gd name="connsiteY3" fmla="*/ 6874631 h 6874673"/>
              <a:gd name="connsiteX4" fmla="*/ 0 w 4740100"/>
              <a:gd name="connsiteY4" fmla="*/ 977022 h 6874673"/>
              <a:gd name="connsiteX0" fmla="*/ 0 w 4740100"/>
              <a:gd name="connsiteY0" fmla="*/ 977022 h 6915788"/>
              <a:gd name="connsiteX1" fmla="*/ 4740100 w 4740100"/>
              <a:gd name="connsiteY1" fmla="*/ 0 h 6915788"/>
              <a:gd name="connsiteX2" fmla="*/ 4740100 w 4740100"/>
              <a:gd name="connsiteY2" fmla="*/ 6138140 h 6915788"/>
              <a:gd name="connsiteX3" fmla="*/ 1219892 w 4740100"/>
              <a:gd name="connsiteY3" fmla="*/ 6915747 h 6915788"/>
              <a:gd name="connsiteX4" fmla="*/ 0 w 4740100"/>
              <a:gd name="connsiteY4" fmla="*/ 977022 h 6915788"/>
              <a:gd name="connsiteX0" fmla="*/ 309615 w 3520215"/>
              <a:gd name="connsiteY0" fmla="*/ 678176 h 6915786"/>
              <a:gd name="connsiteX1" fmla="*/ 3520215 w 3520215"/>
              <a:gd name="connsiteY1" fmla="*/ 0 h 6915786"/>
              <a:gd name="connsiteX2" fmla="*/ 3520215 w 3520215"/>
              <a:gd name="connsiteY2" fmla="*/ 6138140 h 6915786"/>
              <a:gd name="connsiteX3" fmla="*/ 7 w 3520215"/>
              <a:gd name="connsiteY3" fmla="*/ 6915747 h 6915786"/>
              <a:gd name="connsiteX4" fmla="*/ 309615 w 3520215"/>
              <a:gd name="connsiteY4" fmla="*/ 678176 h 6915786"/>
              <a:gd name="connsiteX0" fmla="*/ 1 w 3210601"/>
              <a:gd name="connsiteY0" fmla="*/ 678176 h 6554246"/>
              <a:gd name="connsiteX1" fmla="*/ 3210601 w 3210601"/>
              <a:gd name="connsiteY1" fmla="*/ 0 h 6554246"/>
              <a:gd name="connsiteX2" fmla="*/ 3210601 w 3210601"/>
              <a:gd name="connsiteY2" fmla="*/ 6138140 h 6554246"/>
              <a:gd name="connsiteX3" fmla="*/ 932190 w 3210601"/>
              <a:gd name="connsiteY3" fmla="*/ 6554204 h 6554246"/>
              <a:gd name="connsiteX4" fmla="*/ 1 w 3210601"/>
              <a:gd name="connsiteY4" fmla="*/ 678176 h 6554246"/>
              <a:gd name="connsiteX0" fmla="*/ 0 w 3594687"/>
              <a:gd name="connsiteY0" fmla="*/ 786441 h 6554246"/>
              <a:gd name="connsiteX1" fmla="*/ 3594687 w 3594687"/>
              <a:gd name="connsiteY1" fmla="*/ 0 h 6554246"/>
              <a:gd name="connsiteX2" fmla="*/ 3594687 w 3594687"/>
              <a:gd name="connsiteY2" fmla="*/ 6138140 h 6554246"/>
              <a:gd name="connsiteX3" fmla="*/ 1316276 w 3594687"/>
              <a:gd name="connsiteY3" fmla="*/ 6554204 h 6554246"/>
              <a:gd name="connsiteX4" fmla="*/ 0 w 3594687"/>
              <a:gd name="connsiteY4" fmla="*/ 786441 h 6554246"/>
              <a:gd name="connsiteX0" fmla="*/ 0 w 3594687"/>
              <a:gd name="connsiteY0" fmla="*/ 786441 h 6616397"/>
              <a:gd name="connsiteX1" fmla="*/ 3594687 w 3594687"/>
              <a:gd name="connsiteY1" fmla="*/ 0 h 6616397"/>
              <a:gd name="connsiteX2" fmla="*/ 3594687 w 3594687"/>
              <a:gd name="connsiteY2" fmla="*/ 6138140 h 6616397"/>
              <a:gd name="connsiteX3" fmla="*/ 1232145 w 3594687"/>
              <a:gd name="connsiteY3" fmla="*/ 6616355 h 6616397"/>
              <a:gd name="connsiteX4" fmla="*/ 0 w 3594687"/>
              <a:gd name="connsiteY4" fmla="*/ 786441 h 6616397"/>
              <a:gd name="connsiteX0" fmla="*/ 0 w 3594687"/>
              <a:gd name="connsiteY0" fmla="*/ 786441 h 6638197"/>
              <a:gd name="connsiteX1" fmla="*/ 3594687 w 3594687"/>
              <a:gd name="connsiteY1" fmla="*/ 0 h 6638197"/>
              <a:gd name="connsiteX2" fmla="*/ 3594687 w 3594687"/>
              <a:gd name="connsiteY2" fmla="*/ 6138140 h 6638197"/>
              <a:gd name="connsiteX3" fmla="*/ 1254482 w 3594687"/>
              <a:gd name="connsiteY3" fmla="*/ 6638155 h 6638197"/>
              <a:gd name="connsiteX4" fmla="*/ 0 w 3594687"/>
              <a:gd name="connsiteY4" fmla="*/ 786441 h 6638197"/>
              <a:gd name="connsiteX0" fmla="*/ 1 w 3584959"/>
              <a:gd name="connsiteY0" fmla="*/ 748970 h 6638197"/>
              <a:gd name="connsiteX1" fmla="*/ 3584959 w 3584959"/>
              <a:gd name="connsiteY1" fmla="*/ 0 h 6638197"/>
              <a:gd name="connsiteX2" fmla="*/ 3584959 w 3584959"/>
              <a:gd name="connsiteY2" fmla="*/ 6138140 h 6638197"/>
              <a:gd name="connsiteX3" fmla="*/ 1244754 w 3584959"/>
              <a:gd name="connsiteY3" fmla="*/ 6638155 h 6638197"/>
              <a:gd name="connsiteX4" fmla="*/ 1 w 3584959"/>
              <a:gd name="connsiteY4" fmla="*/ 748970 h 6638197"/>
              <a:gd name="connsiteX0" fmla="*/ 0 w 3642429"/>
              <a:gd name="connsiteY0" fmla="*/ 770048 h 6638197"/>
              <a:gd name="connsiteX1" fmla="*/ 3642429 w 3642429"/>
              <a:gd name="connsiteY1" fmla="*/ 0 h 6638197"/>
              <a:gd name="connsiteX2" fmla="*/ 3642429 w 3642429"/>
              <a:gd name="connsiteY2" fmla="*/ 6138140 h 6638197"/>
              <a:gd name="connsiteX3" fmla="*/ 1302224 w 3642429"/>
              <a:gd name="connsiteY3" fmla="*/ 6638155 h 6638197"/>
              <a:gd name="connsiteX4" fmla="*/ 0 w 3642429"/>
              <a:gd name="connsiteY4" fmla="*/ 770048 h 66381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42429" h="6638197">
                <a:moveTo>
                  <a:pt x="0" y="770048"/>
                </a:moveTo>
                <a:lnTo>
                  <a:pt x="3642429" y="0"/>
                </a:lnTo>
                <a:lnTo>
                  <a:pt x="3642429" y="6138140"/>
                </a:lnTo>
                <a:lnTo>
                  <a:pt x="1302224" y="6638155"/>
                </a:lnTo>
                <a:cubicBezTo>
                  <a:pt x="1300595" y="6656425"/>
                  <a:pt x="-818" y="740276"/>
                  <a:pt x="0" y="770048"/>
                </a:cubicBezTo>
                <a:close/>
              </a:path>
            </a:pathLst>
          </a:cu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621716" rtl="0" eaLnBrk="1" fontAlgn="auto" latinLnBrk="0" hangingPunct="1">
              <a:lnSpc>
                <a:spcPct val="100000"/>
              </a:lnSpc>
              <a:spcBef>
                <a:spcPts val="0"/>
              </a:spcBef>
              <a:spcAft>
                <a:spcPts val="0"/>
              </a:spcAft>
              <a:buClrTx/>
              <a:buSzTx/>
              <a:buFontTx/>
              <a:buNone/>
              <a:tabLst/>
              <a:defRPr/>
            </a:pPr>
            <a:endParaRPr kumimoji="0" lang="en-US" sz="3264" b="0" i="0" u="none" strike="noStrike" kern="1200" cap="none" spc="0" normalizeH="0" baseline="0" noProof="0" dirty="0">
              <a:ln>
                <a:noFill/>
              </a:ln>
              <a:solidFill>
                <a:srgbClr val="FFFFFF"/>
              </a:solidFill>
              <a:effectLst/>
              <a:uLnTx/>
              <a:uFillTx/>
              <a:latin typeface="Segoe UI"/>
              <a:ea typeface="+mn-ea"/>
              <a:cs typeface="+mn-cs"/>
            </a:endParaRPr>
          </a:p>
        </p:txBody>
      </p:sp>
      <p:sp>
        <p:nvSpPr>
          <p:cNvPr id="2" name="Title 1"/>
          <p:cNvSpPr>
            <a:spLocks noGrp="1"/>
          </p:cNvSpPr>
          <p:nvPr>
            <p:ph type="title"/>
          </p:nvPr>
        </p:nvSpPr>
        <p:spPr>
          <a:xfrm>
            <a:off x="207275" y="1082724"/>
            <a:ext cx="3405600" cy="1098663"/>
          </a:xfrm>
        </p:spPr>
        <p:txBody>
          <a:bodyPr anchor="ctr"/>
          <a:lstStyle>
            <a:lvl1pPr>
              <a:defRPr sz="3264">
                <a:solidFill>
                  <a:schemeClr val="tx1"/>
                </a:solidFill>
              </a:defRPr>
            </a:lvl1pPr>
          </a:lstStyle>
          <a:p>
            <a:r>
              <a:rPr lang="en-US" dirty="0"/>
              <a:t>Click to edit Master title style</a:t>
            </a:r>
          </a:p>
        </p:txBody>
      </p:sp>
      <p:sp>
        <p:nvSpPr>
          <p:cNvPr id="9" name="Text Placeholder 8"/>
          <p:cNvSpPr>
            <a:spLocks noGrp="1"/>
          </p:cNvSpPr>
          <p:nvPr>
            <p:ph type="body" sz="quarter" idx="10"/>
          </p:nvPr>
        </p:nvSpPr>
        <p:spPr>
          <a:xfrm>
            <a:off x="207274" y="2538754"/>
            <a:ext cx="3204886" cy="720197"/>
          </a:xfrm>
        </p:spPr>
        <p:txBody>
          <a:bodyPr wrap="square">
            <a:spAutoFit/>
          </a:bodyPr>
          <a:lstStyle>
            <a:lvl1pPr marL="0" indent="0">
              <a:buNone/>
              <a:defRPr sz="2448">
                <a:latin typeface="+mj-lt"/>
              </a:defRPr>
            </a:lvl1pPr>
            <a:lvl2pPr marL="0" indent="0">
              <a:buNone/>
              <a:defRPr sz="1632"/>
            </a:lvl2pPr>
            <a:lvl3pPr marL="176481" indent="0">
              <a:buNone/>
              <a:defRPr/>
            </a:lvl3pPr>
            <a:lvl4pPr marL="344867" indent="9715">
              <a:buNone/>
              <a:defRPr/>
            </a:lvl4pPr>
            <a:lvl5pPr marL="2486862" indent="0">
              <a:buNone/>
              <a:defRPr/>
            </a:lvl5pPr>
          </a:lstStyle>
          <a:p>
            <a:pPr lvl="0"/>
            <a:r>
              <a:rPr lang="en-US" dirty="0"/>
              <a:t>Edit Master text styles</a:t>
            </a:r>
          </a:p>
          <a:p>
            <a:pPr lvl="1"/>
            <a:r>
              <a:rPr lang="en-US" dirty="0"/>
              <a:t>Second level</a:t>
            </a:r>
          </a:p>
        </p:txBody>
      </p:sp>
      <p:pic>
        <p:nvPicPr>
          <p:cNvPr id="10" name="Picture 9" descr="MSFT_logo_rgb_C-Gray_D.png"/>
          <p:cNvPicPr>
            <a:picLocks noChangeAspect="1"/>
          </p:cNvPicPr>
          <p:nvPr userDrawn="1"/>
        </p:nvPicPr>
        <p:blipFill rotWithShape="1">
          <a:blip r:embed="rId3" cstate="print">
            <a:extLst>
              <a:ext uri="{28A0092B-C50C-407E-A947-70E740481C1C}">
                <a14:useLocalDpi xmlns:a14="http://schemas.microsoft.com/office/drawing/2010/main"/>
              </a:ext>
            </a:extLst>
          </a:blip>
          <a:srcRect l="-4594" t="20874" r="-5581" b="11620"/>
          <a:stretch/>
        </p:blipFill>
        <p:spPr>
          <a:xfrm>
            <a:off x="134240" y="6423255"/>
            <a:ext cx="1479941" cy="335737"/>
          </a:xfrm>
          <a:prstGeom prst="rect">
            <a:avLst/>
          </a:prstGeom>
        </p:spPr>
      </p:pic>
    </p:spTree>
    <p:extLst>
      <p:ext uri="{BB962C8B-B14F-4D97-AF65-F5344CB8AC3E}">
        <p14:creationId xmlns:p14="http://schemas.microsoft.com/office/powerpoint/2010/main" val="3568533627"/>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preserve="1" userDrawn="1">
  <p:cSld name="Title with side content">
    <p:spTree>
      <p:nvGrpSpPr>
        <p:cNvPr id="1" name=""/>
        <p:cNvGrpSpPr/>
        <p:nvPr/>
      </p:nvGrpSpPr>
      <p:grpSpPr>
        <a:xfrm>
          <a:off x="0" y="0"/>
          <a:ext cx="0" cy="0"/>
          <a:chOff x="0" y="0"/>
          <a:chExt cx="0" cy="0"/>
        </a:xfrm>
      </p:grpSpPr>
      <p:sp>
        <p:nvSpPr>
          <p:cNvPr id="7" name="Rectangle 1"/>
          <p:cNvSpPr/>
          <p:nvPr userDrawn="1"/>
        </p:nvSpPr>
        <p:spPr>
          <a:xfrm rot="720628">
            <a:off x="-760320" y="-548335"/>
            <a:ext cx="4275184" cy="7790264"/>
          </a:xfrm>
          <a:custGeom>
            <a:avLst/>
            <a:gdLst>
              <a:gd name="connsiteX0" fmla="*/ 0 w 6138140"/>
              <a:gd name="connsiteY0" fmla="*/ 0 h 6138140"/>
              <a:gd name="connsiteX1" fmla="*/ 6138140 w 6138140"/>
              <a:gd name="connsiteY1" fmla="*/ 0 h 6138140"/>
              <a:gd name="connsiteX2" fmla="*/ 6138140 w 6138140"/>
              <a:gd name="connsiteY2" fmla="*/ 6138140 h 6138140"/>
              <a:gd name="connsiteX3" fmla="*/ 0 w 6138140"/>
              <a:gd name="connsiteY3" fmla="*/ 6138140 h 6138140"/>
              <a:gd name="connsiteX4" fmla="*/ 0 w 6138140"/>
              <a:gd name="connsiteY4" fmla="*/ 0 h 6138140"/>
              <a:gd name="connsiteX0" fmla="*/ 3915 w 6138140"/>
              <a:gd name="connsiteY0" fmla="*/ 1261595 h 6138140"/>
              <a:gd name="connsiteX1" fmla="*/ 6138140 w 6138140"/>
              <a:gd name="connsiteY1" fmla="*/ 0 h 6138140"/>
              <a:gd name="connsiteX2" fmla="*/ 6138140 w 6138140"/>
              <a:gd name="connsiteY2" fmla="*/ 6138140 h 6138140"/>
              <a:gd name="connsiteX3" fmla="*/ 0 w 6138140"/>
              <a:gd name="connsiteY3" fmla="*/ 6138140 h 6138140"/>
              <a:gd name="connsiteX4" fmla="*/ 3915 w 6138140"/>
              <a:gd name="connsiteY4" fmla="*/ 1261595 h 6138140"/>
              <a:gd name="connsiteX0" fmla="*/ 1712 w 6135937"/>
              <a:gd name="connsiteY0" fmla="*/ 1261595 h 7448191"/>
              <a:gd name="connsiteX1" fmla="*/ 6135937 w 6135937"/>
              <a:gd name="connsiteY1" fmla="*/ 0 h 7448191"/>
              <a:gd name="connsiteX2" fmla="*/ 6135937 w 6135937"/>
              <a:gd name="connsiteY2" fmla="*/ 6138140 h 7448191"/>
              <a:gd name="connsiteX3" fmla="*/ 0 w 6135937"/>
              <a:gd name="connsiteY3" fmla="*/ 7448191 h 7448191"/>
              <a:gd name="connsiteX4" fmla="*/ 1712 w 6135937"/>
              <a:gd name="connsiteY4" fmla="*/ 1261595 h 7448191"/>
              <a:gd name="connsiteX0" fmla="*/ 1648870 w 6135937"/>
              <a:gd name="connsiteY0" fmla="*/ 923190 h 7448191"/>
              <a:gd name="connsiteX1" fmla="*/ 6135937 w 6135937"/>
              <a:gd name="connsiteY1" fmla="*/ 0 h 7448191"/>
              <a:gd name="connsiteX2" fmla="*/ 6135937 w 6135937"/>
              <a:gd name="connsiteY2" fmla="*/ 6138140 h 7448191"/>
              <a:gd name="connsiteX3" fmla="*/ 0 w 6135937"/>
              <a:gd name="connsiteY3" fmla="*/ 7448191 h 7448191"/>
              <a:gd name="connsiteX4" fmla="*/ 1648870 w 6135937"/>
              <a:gd name="connsiteY4" fmla="*/ 923190 h 7448191"/>
              <a:gd name="connsiteX0" fmla="*/ 1 w 4487068"/>
              <a:gd name="connsiteY0" fmla="*/ 923190 h 6874631"/>
              <a:gd name="connsiteX1" fmla="*/ 4487068 w 4487068"/>
              <a:gd name="connsiteY1" fmla="*/ 0 h 6874631"/>
              <a:gd name="connsiteX2" fmla="*/ 4487068 w 4487068"/>
              <a:gd name="connsiteY2" fmla="*/ 6138140 h 6874631"/>
              <a:gd name="connsiteX3" fmla="*/ 934069 w 4487068"/>
              <a:gd name="connsiteY3" fmla="*/ 6874631 h 6874631"/>
              <a:gd name="connsiteX4" fmla="*/ 1 w 4487068"/>
              <a:gd name="connsiteY4" fmla="*/ 923190 h 6874631"/>
              <a:gd name="connsiteX0" fmla="*/ 1 w 4487068"/>
              <a:gd name="connsiteY0" fmla="*/ 923190 h 6874694"/>
              <a:gd name="connsiteX1" fmla="*/ 4487068 w 4487068"/>
              <a:gd name="connsiteY1" fmla="*/ 0 h 6874694"/>
              <a:gd name="connsiteX2" fmla="*/ 4487068 w 4487068"/>
              <a:gd name="connsiteY2" fmla="*/ 6138140 h 6874694"/>
              <a:gd name="connsiteX3" fmla="*/ 934069 w 4487068"/>
              <a:gd name="connsiteY3" fmla="*/ 6874631 h 6874694"/>
              <a:gd name="connsiteX4" fmla="*/ 1 w 4487068"/>
              <a:gd name="connsiteY4" fmla="*/ 923190 h 6874694"/>
              <a:gd name="connsiteX0" fmla="*/ 1 w 4487068"/>
              <a:gd name="connsiteY0" fmla="*/ 923190 h 6874672"/>
              <a:gd name="connsiteX1" fmla="*/ 4487068 w 4487068"/>
              <a:gd name="connsiteY1" fmla="*/ 0 h 6874672"/>
              <a:gd name="connsiteX2" fmla="*/ 4487068 w 4487068"/>
              <a:gd name="connsiteY2" fmla="*/ 6138140 h 6874672"/>
              <a:gd name="connsiteX3" fmla="*/ 934069 w 4487068"/>
              <a:gd name="connsiteY3" fmla="*/ 6874631 h 6874672"/>
              <a:gd name="connsiteX4" fmla="*/ 1 w 4487068"/>
              <a:gd name="connsiteY4" fmla="*/ 923190 h 6874672"/>
              <a:gd name="connsiteX0" fmla="*/ 0 w 4740100"/>
              <a:gd name="connsiteY0" fmla="*/ 977022 h 6874673"/>
              <a:gd name="connsiteX1" fmla="*/ 4740100 w 4740100"/>
              <a:gd name="connsiteY1" fmla="*/ 0 h 6874673"/>
              <a:gd name="connsiteX2" fmla="*/ 4740100 w 4740100"/>
              <a:gd name="connsiteY2" fmla="*/ 6138140 h 6874673"/>
              <a:gd name="connsiteX3" fmla="*/ 1187101 w 4740100"/>
              <a:gd name="connsiteY3" fmla="*/ 6874631 h 6874673"/>
              <a:gd name="connsiteX4" fmla="*/ 0 w 4740100"/>
              <a:gd name="connsiteY4" fmla="*/ 977022 h 6874673"/>
              <a:gd name="connsiteX0" fmla="*/ 0 w 4740100"/>
              <a:gd name="connsiteY0" fmla="*/ 977022 h 6915788"/>
              <a:gd name="connsiteX1" fmla="*/ 4740100 w 4740100"/>
              <a:gd name="connsiteY1" fmla="*/ 0 h 6915788"/>
              <a:gd name="connsiteX2" fmla="*/ 4740100 w 4740100"/>
              <a:gd name="connsiteY2" fmla="*/ 6138140 h 6915788"/>
              <a:gd name="connsiteX3" fmla="*/ 1219892 w 4740100"/>
              <a:gd name="connsiteY3" fmla="*/ 6915747 h 6915788"/>
              <a:gd name="connsiteX4" fmla="*/ 0 w 4740100"/>
              <a:gd name="connsiteY4" fmla="*/ 977022 h 6915788"/>
              <a:gd name="connsiteX0" fmla="*/ 309615 w 3520215"/>
              <a:gd name="connsiteY0" fmla="*/ 678176 h 6915786"/>
              <a:gd name="connsiteX1" fmla="*/ 3520215 w 3520215"/>
              <a:gd name="connsiteY1" fmla="*/ 0 h 6915786"/>
              <a:gd name="connsiteX2" fmla="*/ 3520215 w 3520215"/>
              <a:gd name="connsiteY2" fmla="*/ 6138140 h 6915786"/>
              <a:gd name="connsiteX3" fmla="*/ 7 w 3520215"/>
              <a:gd name="connsiteY3" fmla="*/ 6915747 h 6915786"/>
              <a:gd name="connsiteX4" fmla="*/ 309615 w 3520215"/>
              <a:gd name="connsiteY4" fmla="*/ 678176 h 6915786"/>
              <a:gd name="connsiteX0" fmla="*/ 1 w 3210601"/>
              <a:gd name="connsiteY0" fmla="*/ 678176 h 6554246"/>
              <a:gd name="connsiteX1" fmla="*/ 3210601 w 3210601"/>
              <a:gd name="connsiteY1" fmla="*/ 0 h 6554246"/>
              <a:gd name="connsiteX2" fmla="*/ 3210601 w 3210601"/>
              <a:gd name="connsiteY2" fmla="*/ 6138140 h 6554246"/>
              <a:gd name="connsiteX3" fmla="*/ 932190 w 3210601"/>
              <a:gd name="connsiteY3" fmla="*/ 6554204 h 6554246"/>
              <a:gd name="connsiteX4" fmla="*/ 1 w 3210601"/>
              <a:gd name="connsiteY4" fmla="*/ 678176 h 6554246"/>
              <a:gd name="connsiteX0" fmla="*/ 0 w 3594687"/>
              <a:gd name="connsiteY0" fmla="*/ 786441 h 6554246"/>
              <a:gd name="connsiteX1" fmla="*/ 3594687 w 3594687"/>
              <a:gd name="connsiteY1" fmla="*/ 0 h 6554246"/>
              <a:gd name="connsiteX2" fmla="*/ 3594687 w 3594687"/>
              <a:gd name="connsiteY2" fmla="*/ 6138140 h 6554246"/>
              <a:gd name="connsiteX3" fmla="*/ 1316276 w 3594687"/>
              <a:gd name="connsiteY3" fmla="*/ 6554204 h 6554246"/>
              <a:gd name="connsiteX4" fmla="*/ 0 w 3594687"/>
              <a:gd name="connsiteY4" fmla="*/ 786441 h 6554246"/>
              <a:gd name="connsiteX0" fmla="*/ 0 w 3594687"/>
              <a:gd name="connsiteY0" fmla="*/ 786441 h 6616397"/>
              <a:gd name="connsiteX1" fmla="*/ 3594687 w 3594687"/>
              <a:gd name="connsiteY1" fmla="*/ 0 h 6616397"/>
              <a:gd name="connsiteX2" fmla="*/ 3594687 w 3594687"/>
              <a:gd name="connsiteY2" fmla="*/ 6138140 h 6616397"/>
              <a:gd name="connsiteX3" fmla="*/ 1232145 w 3594687"/>
              <a:gd name="connsiteY3" fmla="*/ 6616355 h 6616397"/>
              <a:gd name="connsiteX4" fmla="*/ 0 w 3594687"/>
              <a:gd name="connsiteY4" fmla="*/ 786441 h 6616397"/>
              <a:gd name="connsiteX0" fmla="*/ 0 w 3594687"/>
              <a:gd name="connsiteY0" fmla="*/ 786441 h 6638197"/>
              <a:gd name="connsiteX1" fmla="*/ 3594687 w 3594687"/>
              <a:gd name="connsiteY1" fmla="*/ 0 h 6638197"/>
              <a:gd name="connsiteX2" fmla="*/ 3594687 w 3594687"/>
              <a:gd name="connsiteY2" fmla="*/ 6138140 h 6638197"/>
              <a:gd name="connsiteX3" fmla="*/ 1254482 w 3594687"/>
              <a:gd name="connsiteY3" fmla="*/ 6638155 h 6638197"/>
              <a:gd name="connsiteX4" fmla="*/ 0 w 3594687"/>
              <a:gd name="connsiteY4" fmla="*/ 786441 h 6638197"/>
              <a:gd name="connsiteX0" fmla="*/ 1 w 3584959"/>
              <a:gd name="connsiteY0" fmla="*/ 748970 h 6638197"/>
              <a:gd name="connsiteX1" fmla="*/ 3584959 w 3584959"/>
              <a:gd name="connsiteY1" fmla="*/ 0 h 6638197"/>
              <a:gd name="connsiteX2" fmla="*/ 3584959 w 3584959"/>
              <a:gd name="connsiteY2" fmla="*/ 6138140 h 6638197"/>
              <a:gd name="connsiteX3" fmla="*/ 1244754 w 3584959"/>
              <a:gd name="connsiteY3" fmla="*/ 6638155 h 6638197"/>
              <a:gd name="connsiteX4" fmla="*/ 1 w 3584959"/>
              <a:gd name="connsiteY4" fmla="*/ 748970 h 6638197"/>
              <a:gd name="connsiteX0" fmla="*/ 0 w 3642429"/>
              <a:gd name="connsiteY0" fmla="*/ 770048 h 6638197"/>
              <a:gd name="connsiteX1" fmla="*/ 3642429 w 3642429"/>
              <a:gd name="connsiteY1" fmla="*/ 0 h 6638197"/>
              <a:gd name="connsiteX2" fmla="*/ 3642429 w 3642429"/>
              <a:gd name="connsiteY2" fmla="*/ 6138140 h 6638197"/>
              <a:gd name="connsiteX3" fmla="*/ 1302224 w 3642429"/>
              <a:gd name="connsiteY3" fmla="*/ 6638155 h 6638197"/>
              <a:gd name="connsiteX4" fmla="*/ 0 w 3642429"/>
              <a:gd name="connsiteY4" fmla="*/ 770048 h 66381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42429" h="6638197">
                <a:moveTo>
                  <a:pt x="0" y="770048"/>
                </a:moveTo>
                <a:lnTo>
                  <a:pt x="3642429" y="0"/>
                </a:lnTo>
                <a:lnTo>
                  <a:pt x="3642429" y="6138140"/>
                </a:lnTo>
                <a:lnTo>
                  <a:pt x="1302224" y="6638155"/>
                </a:lnTo>
                <a:cubicBezTo>
                  <a:pt x="1300595" y="6656425"/>
                  <a:pt x="-818" y="740276"/>
                  <a:pt x="0" y="770048"/>
                </a:cubicBezTo>
                <a:close/>
              </a:path>
            </a:pathLst>
          </a:cu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621716" rtl="0" eaLnBrk="1" fontAlgn="auto" latinLnBrk="0" hangingPunct="1">
              <a:lnSpc>
                <a:spcPct val="100000"/>
              </a:lnSpc>
              <a:spcBef>
                <a:spcPts val="0"/>
              </a:spcBef>
              <a:spcAft>
                <a:spcPts val="0"/>
              </a:spcAft>
              <a:buClrTx/>
              <a:buSzTx/>
              <a:buFontTx/>
              <a:buNone/>
              <a:tabLst/>
              <a:defRPr/>
            </a:pPr>
            <a:endParaRPr kumimoji="0" lang="en-US" sz="3264" b="0" i="0" u="none" strike="noStrike" kern="1200" cap="none" spc="0" normalizeH="0" baseline="0" noProof="0" dirty="0">
              <a:ln>
                <a:noFill/>
              </a:ln>
              <a:solidFill>
                <a:srgbClr val="FFFFFF"/>
              </a:solidFill>
              <a:effectLst/>
              <a:uLnTx/>
              <a:uFillTx/>
              <a:latin typeface="Segoe UI"/>
              <a:ea typeface="+mn-ea"/>
              <a:cs typeface="+mn-cs"/>
            </a:endParaRPr>
          </a:p>
        </p:txBody>
      </p:sp>
      <p:sp>
        <p:nvSpPr>
          <p:cNvPr id="2" name="Title 1"/>
          <p:cNvSpPr>
            <a:spLocks noGrp="1"/>
          </p:cNvSpPr>
          <p:nvPr>
            <p:ph type="title"/>
          </p:nvPr>
        </p:nvSpPr>
        <p:spPr>
          <a:xfrm>
            <a:off x="207275" y="1082724"/>
            <a:ext cx="3405600" cy="1098663"/>
          </a:xfrm>
        </p:spPr>
        <p:txBody>
          <a:bodyPr anchor="ctr"/>
          <a:lstStyle>
            <a:lvl1pPr>
              <a:defRPr sz="3264">
                <a:solidFill>
                  <a:schemeClr val="bg1"/>
                </a:solidFill>
              </a:defRPr>
            </a:lvl1pPr>
          </a:lstStyle>
          <a:p>
            <a:r>
              <a:rPr lang="en-US" dirty="0"/>
              <a:t>Click to edit Master title style</a:t>
            </a:r>
          </a:p>
        </p:txBody>
      </p:sp>
      <p:sp>
        <p:nvSpPr>
          <p:cNvPr id="9" name="Text Placeholder 8"/>
          <p:cNvSpPr>
            <a:spLocks noGrp="1"/>
          </p:cNvSpPr>
          <p:nvPr>
            <p:ph type="body" sz="quarter" idx="10"/>
          </p:nvPr>
        </p:nvSpPr>
        <p:spPr>
          <a:xfrm>
            <a:off x="207274" y="2538754"/>
            <a:ext cx="3204886" cy="720197"/>
          </a:xfrm>
        </p:spPr>
        <p:txBody>
          <a:bodyPr wrap="square">
            <a:spAutoFit/>
          </a:bodyPr>
          <a:lstStyle>
            <a:lvl1pPr marL="0" indent="0">
              <a:buNone/>
              <a:defRPr sz="2448">
                <a:solidFill>
                  <a:schemeClr val="bg1"/>
                </a:solidFill>
                <a:latin typeface="+mj-lt"/>
              </a:defRPr>
            </a:lvl1pPr>
            <a:lvl2pPr marL="0" indent="0">
              <a:buNone/>
              <a:defRPr sz="1632">
                <a:solidFill>
                  <a:schemeClr val="bg1"/>
                </a:solidFill>
              </a:defRPr>
            </a:lvl2pPr>
            <a:lvl3pPr marL="176481" indent="0">
              <a:buNone/>
              <a:defRPr/>
            </a:lvl3pPr>
            <a:lvl4pPr marL="344867" indent="9715">
              <a:buNone/>
              <a:defRPr/>
            </a:lvl4pPr>
            <a:lvl5pPr marL="2486862" indent="0">
              <a:buNone/>
              <a:defRPr/>
            </a:lvl5pPr>
          </a:lstStyle>
          <a:p>
            <a:pPr lvl="0"/>
            <a:r>
              <a:rPr lang="en-US" dirty="0"/>
              <a:t>Edit Master text styles</a:t>
            </a:r>
          </a:p>
          <a:p>
            <a:pPr lvl="1"/>
            <a:r>
              <a:rPr lang="en-US" dirty="0"/>
              <a:t>Second level</a:t>
            </a:r>
          </a:p>
        </p:txBody>
      </p:sp>
      <p:pic>
        <p:nvPicPr>
          <p:cNvPr id="8" name="Picture 7" descr="MSFT_logo_rgb_C-Wht_D.png"/>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201108" y="6320096"/>
            <a:ext cx="1344817" cy="494611"/>
          </a:xfrm>
          <a:prstGeom prst="rect">
            <a:avLst/>
          </a:prstGeom>
        </p:spPr>
      </p:pic>
      <p:sp>
        <p:nvSpPr>
          <p:cNvPr id="4" name="Text Placeholder 3"/>
          <p:cNvSpPr>
            <a:spLocks noGrp="1"/>
          </p:cNvSpPr>
          <p:nvPr>
            <p:ph type="body" sz="quarter" idx="11"/>
          </p:nvPr>
        </p:nvSpPr>
        <p:spPr>
          <a:xfrm>
            <a:off x="4278277" y="492208"/>
            <a:ext cx="7941207" cy="1854354"/>
          </a:xfrm>
        </p:spPr>
        <p:txBody>
          <a:bodyPr/>
          <a:lstStyle>
            <a:lvl1pPr marL="0" indent="0">
              <a:buNone/>
              <a:defRPr sz="3264">
                <a:latin typeface="+mj-lt"/>
              </a:defRPr>
            </a:lvl1pPr>
            <a:lvl2pPr marL="246102" indent="-246102">
              <a:buFont typeface="Arial" panose="020B0604020202020204" pitchFamily="34" charset="0"/>
              <a:buChar char="•"/>
              <a:defRPr>
                <a:latin typeface="+mj-lt"/>
              </a:defRPr>
            </a:lvl2pPr>
            <a:lvl3pPr marL="634684" indent="-309247">
              <a:tabLst/>
              <a:defRPr sz="2040">
                <a:latin typeface="+mj-lt"/>
              </a:defRPr>
            </a:lvl3pPr>
            <a:lvl4pPr marL="932597" indent="-309247">
              <a:defRPr/>
            </a:lvl4pPr>
            <a:lvl5pPr marL="1405371" indent="-309247">
              <a:defRPr/>
            </a:lvl5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1863620376"/>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preserve="1" userDrawn="1">
  <p:cSld name="1_Custom Layout">
    <p:spTree>
      <p:nvGrpSpPr>
        <p:cNvPr id="1" name=""/>
        <p:cNvGrpSpPr/>
        <p:nvPr/>
      </p:nvGrpSpPr>
      <p:grpSpPr>
        <a:xfrm>
          <a:off x="0" y="0"/>
          <a:ext cx="0" cy="0"/>
          <a:chOff x="0" y="0"/>
          <a:chExt cx="0" cy="0"/>
        </a:xfrm>
      </p:grpSpPr>
      <p:sp>
        <p:nvSpPr>
          <p:cNvPr id="6" name="Rectangle 6"/>
          <p:cNvSpPr/>
          <p:nvPr userDrawn="1"/>
        </p:nvSpPr>
        <p:spPr>
          <a:xfrm rot="719012">
            <a:off x="-842198" y="-727132"/>
            <a:ext cx="5317597" cy="8169561"/>
          </a:xfrm>
          <a:custGeom>
            <a:avLst/>
            <a:gdLst>
              <a:gd name="connsiteX0" fmla="*/ 0 w 7205604"/>
              <a:gd name="connsiteY0" fmla="*/ 0 h 7205604"/>
              <a:gd name="connsiteX1" fmla="*/ 7205604 w 7205604"/>
              <a:gd name="connsiteY1" fmla="*/ 0 h 7205604"/>
              <a:gd name="connsiteX2" fmla="*/ 7205604 w 7205604"/>
              <a:gd name="connsiteY2" fmla="*/ 7205604 h 7205604"/>
              <a:gd name="connsiteX3" fmla="*/ 0 w 7205604"/>
              <a:gd name="connsiteY3" fmla="*/ 7205604 h 7205604"/>
              <a:gd name="connsiteX4" fmla="*/ 0 w 7205604"/>
              <a:gd name="connsiteY4" fmla="*/ 0 h 7205604"/>
              <a:gd name="connsiteX0" fmla="*/ 0 w 7209224"/>
              <a:gd name="connsiteY0" fmla="*/ 1455421 h 7205604"/>
              <a:gd name="connsiteX1" fmla="*/ 7209224 w 7209224"/>
              <a:gd name="connsiteY1" fmla="*/ 0 h 7205604"/>
              <a:gd name="connsiteX2" fmla="*/ 7209224 w 7209224"/>
              <a:gd name="connsiteY2" fmla="*/ 7205604 h 7205604"/>
              <a:gd name="connsiteX3" fmla="*/ 3620 w 7209224"/>
              <a:gd name="connsiteY3" fmla="*/ 7205604 h 7205604"/>
              <a:gd name="connsiteX4" fmla="*/ 0 w 7209224"/>
              <a:gd name="connsiteY4" fmla="*/ 1455421 h 7205604"/>
              <a:gd name="connsiteX0" fmla="*/ 0 w 7209224"/>
              <a:gd name="connsiteY0" fmla="*/ 516632 h 6266815"/>
              <a:gd name="connsiteX1" fmla="*/ 7204133 w 7209224"/>
              <a:gd name="connsiteY1" fmla="*/ 0 h 6266815"/>
              <a:gd name="connsiteX2" fmla="*/ 7209224 w 7209224"/>
              <a:gd name="connsiteY2" fmla="*/ 6266815 h 6266815"/>
              <a:gd name="connsiteX3" fmla="*/ 3620 w 7209224"/>
              <a:gd name="connsiteY3" fmla="*/ 6266815 h 6266815"/>
              <a:gd name="connsiteX4" fmla="*/ 0 w 7209224"/>
              <a:gd name="connsiteY4" fmla="*/ 516632 h 6266815"/>
              <a:gd name="connsiteX0" fmla="*/ 0 w 7209108"/>
              <a:gd name="connsiteY0" fmla="*/ 516632 h 6266815"/>
              <a:gd name="connsiteX1" fmla="*/ 7204133 w 7209108"/>
              <a:gd name="connsiteY1" fmla="*/ 0 h 6266815"/>
              <a:gd name="connsiteX2" fmla="*/ 7209108 w 7209108"/>
              <a:gd name="connsiteY2" fmla="*/ 5473393 h 6266815"/>
              <a:gd name="connsiteX3" fmla="*/ 3620 w 7209108"/>
              <a:gd name="connsiteY3" fmla="*/ 6266815 h 6266815"/>
              <a:gd name="connsiteX4" fmla="*/ 0 w 7209108"/>
              <a:gd name="connsiteY4" fmla="*/ 516632 h 6266815"/>
              <a:gd name="connsiteX0" fmla="*/ 0 w 7209108"/>
              <a:gd name="connsiteY0" fmla="*/ 516632 h 6039733"/>
              <a:gd name="connsiteX1" fmla="*/ 7204133 w 7209108"/>
              <a:gd name="connsiteY1" fmla="*/ 0 h 6039733"/>
              <a:gd name="connsiteX2" fmla="*/ 7209108 w 7209108"/>
              <a:gd name="connsiteY2" fmla="*/ 5473393 h 6039733"/>
              <a:gd name="connsiteX3" fmla="*/ 4415155 w 7209108"/>
              <a:gd name="connsiteY3" fmla="*/ 6039733 h 6039733"/>
              <a:gd name="connsiteX4" fmla="*/ 0 w 7209108"/>
              <a:gd name="connsiteY4" fmla="*/ 516632 h 6039733"/>
              <a:gd name="connsiteX0" fmla="*/ 0 w 3981961"/>
              <a:gd name="connsiteY0" fmla="*/ 769360 h 6039733"/>
              <a:gd name="connsiteX1" fmla="*/ 3976986 w 3981961"/>
              <a:gd name="connsiteY1" fmla="*/ 0 h 6039733"/>
              <a:gd name="connsiteX2" fmla="*/ 3981961 w 3981961"/>
              <a:gd name="connsiteY2" fmla="*/ 5473393 h 6039733"/>
              <a:gd name="connsiteX3" fmla="*/ 1188008 w 3981961"/>
              <a:gd name="connsiteY3" fmla="*/ 6039733 h 6039733"/>
              <a:gd name="connsiteX4" fmla="*/ 0 w 3981961"/>
              <a:gd name="connsiteY4" fmla="*/ 769360 h 6039733"/>
              <a:gd name="connsiteX0" fmla="*/ 0 w 3981961"/>
              <a:gd name="connsiteY0" fmla="*/ 769360 h 6039733"/>
              <a:gd name="connsiteX1" fmla="*/ 3976986 w 3981961"/>
              <a:gd name="connsiteY1" fmla="*/ 0 h 6039733"/>
              <a:gd name="connsiteX2" fmla="*/ 3981961 w 3981961"/>
              <a:gd name="connsiteY2" fmla="*/ 5473393 h 6039733"/>
              <a:gd name="connsiteX3" fmla="*/ 1188008 w 3981961"/>
              <a:gd name="connsiteY3" fmla="*/ 6039733 h 6039733"/>
              <a:gd name="connsiteX4" fmla="*/ 0 w 3981961"/>
              <a:gd name="connsiteY4" fmla="*/ 769360 h 6039733"/>
              <a:gd name="connsiteX0" fmla="*/ 0 w 3981961"/>
              <a:gd name="connsiteY0" fmla="*/ 769360 h 6039733"/>
              <a:gd name="connsiteX1" fmla="*/ 3976986 w 3981961"/>
              <a:gd name="connsiteY1" fmla="*/ 0 h 6039733"/>
              <a:gd name="connsiteX2" fmla="*/ 3981961 w 3981961"/>
              <a:gd name="connsiteY2" fmla="*/ 5473393 h 6039733"/>
              <a:gd name="connsiteX3" fmla="*/ 1188008 w 3981961"/>
              <a:gd name="connsiteY3" fmla="*/ 6039733 h 6039733"/>
              <a:gd name="connsiteX4" fmla="*/ 0 w 3981961"/>
              <a:gd name="connsiteY4" fmla="*/ 769360 h 6039733"/>
              <a:gd name="connsiteX0" fmla="*/ 0 w 3967311"/>
              <a:gd name="connsiteY0" fmla="*/ 838381 h 6039733"/>
              <a:gd name="connsiteX1" fmla="*/ 3962336 w 3967311"/>
              <a:gd name="connsiteY1" fmla="*/ 0 h 6039733"/>
              <a:gd name="connsiteX2" fmla="*/ 3967311 w 3967311"/>
              <a:gd name="connsiteY2" fmla="*/ 5473393 h 6039733"/>
              <a:gd name="connsiteX3" fmla="*/ 1173358 w 3967311"/>
              <a:gd name="connsiteY3" fmla="*/ 6039733 h 6039733"/>
              <a:gd name="connsiteX4" fmla="*/ 0 w 3967311"/>
              <a:gd name="connsiteY4" fmla="*/ 838381 h 6039733"/>
              <a:gd name="connsiteX0" fmla="*/ 0 w 3909798"/>
              <a:gd name="connsiteY0" fmla="*/ 826173 h 6039733"/>
              <a:gd name="connsiteX1" fmla="*/ 3904823 w 3909798"/>
              <a:gd name="connsiteY1" fmla="*/ 0 h 6039733"/>
              <a:gd name="connsiteX2" fmla="*/ 3909798 w 3909798"/>
              <a:gd name="connsiteY2" fmla="*/ 5473393 h 6039733"/>
              <a:gd name="connsiteX3" fmla="*/ 1115845 w 3909798"/>
              <a:gd name="connsiteY3" fmla="*/ 6039733 h 6039733"/>
              <a:gd name="connsiteX4" fmla="*/ 0 w 3909798"/>
              <a:gd name="connsiteY4" fmla="*/ 826173 h 60397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09798" h="6039733">
                <a:moveTo>
                  <a:pt x="0" y="826173"/>
                </a:moveTo>
                <a:lnTo>
                  <a:pt x="3904823" y="0"/>
                </a:lnTo>
                <a:cubicBezTo>
                  <a:pt x="3906481" y="1824464"/>
                  <a:pt x="3908140" y="3648929"/>
                  <a:pt x="3909798" y="5473393"/>
                </a:cubicBezTo>
                <a:lnTo>
                  <a:pt x="1115845" y="6039733"/>
                </a:lnTo>
                <a:cubicBezTo>
                  <a:pt x="724255" y="4265976"/>
                  <a:pt x="4062" y="830808"/>
                  <a:pt x="0" y="826173"/>
                </a:cubicBezTo>
                <a:close/>
              </a:path>
            </a:pathLst>
          </a:cu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621716" rtl="0" eaLnBrk="1" fontAlgn="auto" latinLnBrk="0" hangingPunct="1">
              <a:lnSpc>
                <a:spcPct val="100000"/>
              </a:lnSpc>
              <a:spcBef>
                <a:spcPts val="0"/>
              </a:spcBef>
              <a:spcAft>
                <a:spcPts val="0"/>
              </a:spcAft>
              <a:buClrTx/>
              <a:buSzTx/>
              <a:buFontTx/>
              <a:buNone/>
              <a:tabLst/>
              <a:defRPr/>
            </a:pPr>
            <a:endParaRPr kumimoji="0" lang="en-US" sz="3264" b="0" i="0" u="none" strike="noStrike" kern="1200" cap="none" spc="0" normalizeH="0" baseline="0" noProof="0" dirty="0">
              <a:ln>
                <a:noFill/>
              </a:ln>
              <a:solidFill>
                <a:srgbClr val="FFFFFF"/>
              </a:solidFill>
              <a:effectLst/>
              <a:uLnTx/>
              <a:uFillTx/>
              <a:latin typeface="Segoe UI"/>
              <a:ea typeface="+mn-ea"/>
              <a:cs typeface="+mn-cs"/>
            </a:endParaRPr>
          </a:p>
        </p:txBody>
      </p:sp>
    </p:spTree>
    <p:extLst>
      <p:ext uri="{BB962C8B-B14F-4D97-AF65-F5344CB8AC3E}">
        <p14:creationId xmlns:p14="http://schemas.microsoft.com/office/powerpoint/2010/main" val="634334147"/>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preserve="1" userDrawn="1">
  <p:cSld name="Custom Layout">
    <p:spTree>
      <p:nvGrpSpPr>
        <p:cNvPr id="1" name=""/>
        <p:cNvGrpSpPr/>
        <p:nvPr/>
      </p:nvGrpSpPr>
      <p:grpSpPr>
        <a:xfrm>
          <a:off x="0" y="0"/>
          <a:ext cx="0" cy="0"/>
          <a:chOff x="0" y="0"/>
          <a:chExt cx="0" cy="0"/>
        </a:xfrm>
      </p:grpSpPr>
      <p:sp>
        <p:nvSpPr>
          <p:cNvPr id="6" name="Rectangle 6"/>
          <p:cNvSpPr/>
          <p:nvPr userDrawn="1"/>
        </p:nvSpPr>
        <p:spPr>
          <a:xfrm rot="719012">
            <a:off x="-720499" y="-694576"/>
            <a:ext cx="5317597" cy="8073152"/>
          </a:xfrm>
          <a:custGeom>
            <a:avLst/>
            <a:gdLst>
              <a:gd name="connsiteX0" fmla="*/ 0 w 7205604"/>
              <a:gd name="connsiteY0" fmla="*/ 0 h 7205604"/>
              <a:gd name="connsiteX1" fmla="*/ 7205604 w 7205604"/>
              <a:gd name="connsiteY1" fmla="*/ 0 h 7205604"/>
              <a:gd name="connsiteX2" fmla="*/ 7205604 w 7205604"/>
              <a:gd name="connsiteY2" fmla="*/ 7205604 h 7205604"/>
              <a:gd name="connsiteX3" fmla="*/ 0 w 7205604"/>
              <a:gd name="connsiteY3" fmla="*/ 7205604 h 7205604"/>
              <a:gd name="connsiteX4" fmla="*/ 0 w 7205604"/>
              <a:gd name="connsiteY4" fmla="*/ 0 h 7205604"/>
              <a:gd name="connsiteX0" fmla="*/ 0 w 7209224"/>
              <a:gd name="connsiteY0" fmla="*/ 1455421 h 7205604"/>
              <a:gd name="connsiteX1" fmla="*/ 7209224 w 7209224"/>
              <a:gd name="connsiteY1" fmla="*/ 0 h 7205604"/>
              <a:gd name="connsiteX2" fmla="*/ 7209224 w 7209224"/>
              <a:gd name="connsiteY2" fmla="*/ 7205604 h 7205604"/>
              <a:gd name="connsiteX3" fmla="*/ 3620 w 7209224"/>
              <a:gd name="connsiteY3" fmla="*/ 7205604 h 7205604"/>
              <a:gd name="connsiteX4" fmla="*/ 0 w 7209224"/>
              <a:gd name="connsiteY4" fmla="*/ 1455421 h 7205604"/>
              <a:gd name="connsiteX0" fmla="*/ 0 w 7209224"/>
              <a:gd name="connsiteY0" fmla="*/ 516632 h 6266815"/>
              <a:gd name="connsiteX1" fmla="*/ 7204133 w 7209224"/>
              <a:gd name="connsiteY1" fmla="*/ 0 h 6266815"/>
              <a:gd name="connsiteX2" fmla="*/ 7209224 w 7209224"/>
              <a:gd name="connsiteY2" fmla="*/ 6266815 h 6266815"/>
              <a:gd name="connsiteX3" fmla="*/ 3620 w 7209224"/>
              <a:gd name="connsiteY3" fmla="*/ 6266815 h 6266815"/>
              <a:gd name="connsiteX4" fmla="*/ 0 w 7209224"/>
              <a:gd name="connsiteY4" fmla="*/ 516632 h 6266815"/>
              <a:gd name="connsiteX0" fmla="*/ 0 w 7209108"/>
              <a:gd name="connsiteY0" fmla="*/ 516632 h 6266815"/>
              <a:gd name="connsiteX1" fmla="*/ 7204133 w 7209108"/>
              <a:gd name="connsiteY1" fmla="*/ 0 h 6266815"/>
              <a:gd name="connsiteX2" fmla="*/ 7209108 w 7209108"/>
              <a:gd name="connsiteY2" fmla="*/ 5473393 h 6266815"/>
              <a:gd name="connsiteX3" fmla="*/ 3620 w 7209108"/>
              <a:gd name="connsiteY3" fmla="*/ 6266815 h 6266815"/>
              <a:gd name="connsiteX4" fmla="*/ 0 w 7209108"/>
              <a:gd name="connsiteY4" fmla="*/ 516632 h 6266815"/>
              <a:gd name="connsiteX0" fmla="*/ 0 w 7209108"/>
              <a:gd name="connsiteY0" fmla="*/ 516632 h 6039733"/>
              <a:gd name="connsiteX1" fmla="*/ 7204133 w 7209108"/>
              <a:gd name="connsiteY1" fmla="*/ 0 h 6039733"/>
              <a:gd name="connsiteX2" fmla="*/ 7209108 w 7209108"/>
              <a:gd name="connsiteY2" fmla="*/ 5473393 h 6039733"/>
              <a:gd name="connsiteX3" fmla="*/ 4415155 w 7209108"/>
              <a:gd name="connsiteY3" fmla="*/ 6039733 h 6039733"/>
              <a:gd name="connsiteX4" fmla="*/ 0 w 7209108"/>
              <a:gd name="connsiteY4" fmla="*/ 516632 h 6039733"/>
              <a:gd name="connsiteX0" fmla="*/ 0 w 3981961"/>
              <a:gd name="connsiteY0" fmla="*/ 769360 h 6039733"/>
              <a:gd name="connsiteX1" fmla="*/ 3976986 w 3981961"/>
              <a:gd name="connsiteY1" fmla="*/ 0 h 6039733"/>
              <a:gd name="connsiteX2" fmla="*/ 3981961 w 3981961"/>
              <a:gd name="connsiteY2" fmla="*/ 5473393 h 6039733"/>
              <a:gd name="connsiteX3" fmla="*/ 1188008 w 3981961"/>
              <a:gd name="connsiteY3" fmla="*/ 6039733 h 6039733"/>
              <a:gd name="connsiteX4" fmla="*/ 0 w 3981961"/>
              <a:gd name="connsiteY4" fmla="*/ 769360 h 6039733"/>
              <a:gd name="connsiteX0" fmla="*/ 0 w 3981961"/>
              <a:gd name="connsiteY0" fmla="*/ 769360 h 6039733"/>
              <a:gd name="connsiteX1" fmla="*/ 3976986 w 3981961"/>
              <a:gd name="connsiteY1" fmla="*/ 0 h 6039733"/>
              <a:gd name="connsiteX2" fmla="*/ 3981961 w 3981961"/>
              <a:gd name="connsiteY2" fmla="*/ 5473393 h 6039733"/>
              <a:gd name="connsiteX3" fmla="*/ 1188008 w 3981961"/>
              <a:gd name="connsiteY3" fmla="*/ 6039733 h 6039733"/>
              <a:gd name="connsiteX4" fmla="*/ 0 w 3981961"/>
              <a:gd name="connsiteY4" fmla="*/ 769360 h 6039733"/>
              <a:gd name="connsiteX0" fmla="*/ 0 w 3981961"/>
              <a:gd name="connsiteY0" fmla="*/ 769360 h 6039733"/>
              <a:gd name="connsiteX1" fmla="*/ 3976986 w 3981961"/>
              <a:gd name="connsiteY1" fmla="*/ 0 h 6039733"/>
              <a:gd name="connsiteX2" fmla="*/ 3981961 w 3981961"/>
              <a:gd name="connsiteY2" fmla="*/ 5473393 h 6039733"/>
              <a:gd name="connsiteX3" fmla="*/ 1188008 w 3981961"/>
              <a:gd name="connsiteY3" fmla="*/ 6039733 h 6039733"/>
              <a:gd name="connsiteX4" fmla="*/ 0 w 3981961"/>
              <a:gd name="connsiteY4" fmla="*/ 769360 h 6039733"/>
              <a:gd name="connsiteX0" fmla="*/ 0 w 3967311"/>
              <a:gd name="connsiteY0" fmla="*/ 838381 h 6039733"/>
              <a:gd name="connsiteX1" fmla="*/ 3962336 w 3967311"/>
              <a:gd name="connsiteY1" fmla="*/ 0 h 6039733"/>
              <a:gd name="connsiteX2" fmla="*/ 3967311 w 3967311"/>
              <a:gd name="connsiteY2" fmla="*/ 5473393 h 6039733"/>
              <a:gd name="connsiteX3" fmla="*/ 1173358 w 3967311"/>
              <a:gd name="connsiteY3" fmla="*/ 6039733 h 6039733"/>
              <a:gd name="connsiteX4" fmla="*/ 0 w 3967311"/>
              <a:gd name="connsiteY4" fmla="*/ 838381 h 6039733"/>
              <a:gd name="connsiteX0" fmla="*/ 0 w 3909798"/>
              <a:gd name="connsiteY0" fmla="*/ 826173 h 6039733"/>
              <a:gd name="connsiteX1" fmla="*/ 3904823 w 3909798"/>
              <a:gd name="connsiteY1" fmla="*/ 0 h 6039733"/>
              <a:gd name="connsiteX2" fmla="*/ 3909798 w 3909798"/>
              <a:gd name="connsiteY2" fmla="*/ 5473393 h 6039733"/>
              <a:gd name="connsiteX3" fmla="*/ 1115845 w 3909798"/>
              <a:gd name="connsiteY3" fmla="*/ 6039733 h 6039733"/>
              <a:gd name="connsiteX4" fmla="*/ 0 w 3909798"/>
              <a:gd name="connsiteY4" fmla="*/ 826173 h 60397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09798" h="6039733">
                <a:moveTo>
                  <a:pt x="0" y="826173"/>
                </a:moveTo>
                <a:lnTo>
                  <a:pt x="3904823" y="0"/>
                </a:lnTo>
                <a:cubicBezTo>
                  <a:pt x="3906481" y="1824464"/>
                  <a:pt x="3908140" y="3648929"/>
                  <a:pt x="3909798" y="5473393"/>
                </a:cubicBezTo>
                <a:lnTo>
                  <a:pt x="1115845" y="6039733"/>
                </a:lnTo>
                <a:cubicBezTo>
                  <a:pt x="724255" y="4265976"/>
                  <a:pt x="4062" y="830808"/>
                  <a:pt x="0" y="826173"/>
                </a:cubicBezTo>
                <a:close/>
              </a:path>
            </a:pathLst>
          </a:cu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621716" rtl="0" eaLnBrk="1" fontAlgn="auto" latinLnBrk="0" hangingPunct="1">
              <a:lnSpc>
                <a:spcPct val="100000"/>
              </a:lnSpc>
              <a:spcBef>
                <a:spcPts val="0"/>
              </a:spcBef>
              <a:spcAft>
                <a:spcPts val="0"/>
              </a:spcAft>
              <a:buClrTx/>
              <a:buSzTx/>
              <a:buFontTx/>
              <a:buNone/>
              <a:tabLst/>
              <a:defRPr/>
            </a:pPr>
            <a:endParaRPr kumimoji="0" lang="en-US" sz="3264" b="0" i="0" u="none" strike="noStrike" kern="1200" cap="none" spc="0" normalizeH="0" baseline="0" noProof="0" dirty="0">
              <a:ln>
                <a:noFill/>
              </a:ln>
              <a:solidFill>
                <a:srgbClr val="FFFFFF"/>
              </a:solidFill>
              <a:effectLst/>
              <a:uLnTx/>
              <a:uFillTx/>
              <a:latin typeface="Segoe UI"/>
              <a:ea typeface="+mn-ea"/>
              <a:cs typeface="+mn-cs"/>
            </a:endParaRPr>
          </a:p>
        </p:txBody>
      </p:sp>
    </p:spTree>
    <p:extLst>
      <p:ext uri="{BB962C8B-B14F-4D97-AF65-F5344CB8AC3E}">
        <p14:creationId xmlns:p14="http://schemas.microsoft.com/office/powerpoint/2010/main" val="3560248216"/>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3519769713"/>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preserve="1" userDrawn="1">
  <p:cSld name="1_First line blue - No bullets">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7" name="Text Placeholder 6"/>
          <p:cNvSpPr>
            <a:spLocks noGrp="1"/>
          </p:cNvSpPr>
          <p:nvPr>
            <p:ph type="body" sz="quarter" idx="13"/>
          </p:nvPr>
        </p:nvSpPr>
        <p:spPr>
          <a:xfrm>
            <a:off x="621824" y="1632056"/>
            <a:ext cx="11192828" cy="1760097"/>
          </a:xfrm>
        </p:spPr>
        <p:txBody>
          <a:bodyPr>
            <a:spAutoFit/>
          </a:bodyPr>
          <a:lstStyle>
            <a:lvl1pPr marL="0" indent="0">
              <a:buNone/>
              <a:defRPr>
                <a:solidFill>
                  <a:schemeClr val="accent1"/>
                </a:solidFill>
              </a:defRPr>
            </a:lvl1pPr>
            <a:lvl2pPr marL="0" indent="0">
              <a:buNone/>
              <a:defRPr/>
            </a:lvl2pPr>
            <a:lvl3pPr marL="0" indent="0">
              <a:buNone/>
              <a:defRPr/>
            </a:lvl3pPr>
            <a:lvl4pPr marL="0" indent="0">
              <a:buNone/>
              <a:defRPr/>
            </a:lvl4pPr>
            <a:lvl5pPr marL="0" indent="0">
              <a:buNone/>
              <a:defRPr/>
            </a:lvl5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780352322"/>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preserve="1" userDrawn="1">
  <p:cSld name="First line blue - bullets secon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7" name="Text Placeholder 6"/>
          <p:cNvSpPr>
            <a:spLocks noGrp="1"/>
          </p:cNvSpPr>
          <p:nvPr>
            <p:ph type="body" sz="quarter" idx="13"/>
          </p:nvPr>
        </p:nvSpPr>
        <p:spPr>
          <a:xfrm>
            <a:off x="621824" y="1632056"/>
            <a:ext cx="11192828" cy="1760097"/>
          </a:xfrm>
        </p:spPr>
        <p:txBody>
          <a:bodyPr>
            <a:spAutoFit/>
          </a:bodyPr>
          <a:lstStyle>
            <a:lvl1pPr marL="0" indent="0">
              <a:buNone/>
              <a:defRPr>
                <a:solidFill>
                  <a:schemeClr val="accent1"/>
                </a:solidFill>
              </a:defRPr>
            </a:lvl1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1025041392"/>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preserve="1" userDrawn="1">
  <p:cSld name="Heavy text with bullets">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7" name="Text Placeholder 6"/>
          <p:cNvSpPr>
            <a:spLocks noGrp="1"/>
          </p:cNvSpPr>
          <p:nvPr>
            <p:ph type="body" sz="quarter" idx="13"/>
          </p:nvPr>
        </p:nvSpPr>
        <p:spPr>
          <a:xfrm>
            <a:off x="621824" y="1632056"/>
            <a:ext cx="11192828" cy="1760097"/>
          </a:xfrm>
        </p:spPr>
        <p:txBody>
          <a:bodyPr>
            <a:spAutoFit/>
          </a:bodyPr>
          <a:lstStyle>
            <a:lvl1pPr marL="296294" indent="-296294">
              <a:buFont typeface="Arial" panose="020B0604020202020204" pitchFamily="34" charset="0"/>
              <a:buChar char="•"/>
              <a:defRPr/>
            </a:lvl1pPr>
            <a:lvl2pPr marL="636303" indent="-291436">
              <a:defRPr/>
            </a:lvl2pPr>
            <a:lvl3pPr marL="1060505" indent="-309247">
              <a:defRPr/>
            </a:lvl3pPr>
            <a:lvl4pPr marL="1462040" indent="-309247">
              <a:defRPr/>
            </a:lvl4pPr>
            <a:lvl5pPr marL="1928338" indent="-309247">
              <a:defRPr/>
            </a:lvl5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1933049010"/>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1383380166"/>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preserve="1" userDrawn="1">
  <p:cSld name="end Logo">
    <p:spTree>
      <p:nvGrpSpPr>
        <p:cNvPr id="1" name=""/>
        <p:cNvGrpSpPr/>
        <p:nvPr/>
      </p:nvGrpSpPr>
      <p:grpSpPr>
        <a:xfrm>
          <a:off x="0" y="0"/>
          <a:ext cx="0" cy="0"/>
          <a:chOff x="0" y="0"/>
          <a:chExt cx="0" cy="0"/>
        </a:xfrm>
      </p:grpSpPr>
      <p:sp>
        <p:nvSpPr>
          <p:cNvPr id="6" name="Rectangle 6"/>
          <p:cNvSpPr/>
          <p:nvPr userDrawn="1"/>
        </p:nvSpPr>
        <p:spPr>
          <a:xfrm rot="719012">
            <a:off x="-674916" y="-629352"/>
            <a:ext cx="5139973" cy="7938942"/>
          </a:xfrm>
          <a:custGeom>
            <a:avLst/>
            <a:gdLst>
              <a:gd name="connsiteX0" fmla="*/ 0 w 7205604"/>
              <a:gd name="connsiteY0" fmla="*/ 0 h 7205604"/>
              <a:gd name="connsiteX1" fmla="*/ 7205604 w 7205604"/>
              <a:gd name="connsiteY1" fmla="*/ 0 h 7205604"/>
              <a:gd name="connsiteX2" fmla="*/ 7205604 w 7205604"/>
              <a:gd name="connsiteY2" fmla="*/ 7205604 h 7205604"/>
              <a:gd name="connsiteX3" fmla="*/ 0 w 7205604"/>
              <a:gd name="connsiteY3" fmla="*/ 7205604 h 7205604"/>
              <a:gd name="connsiteX4" fmla="*/ 0 w 7205604"/>
              <a:gd name="connsiteY4" fmla="*/ 0 h 7205604"/>
              <a:gd name="connsiteX0" fmla="*/ 0 w 7209224"/>
              <a:gd name="connsiteY0" fmla="*/ 1455421 h 7205604"/>
              <a:gd name="connsiteX1" fmla="*/ 7209224 w 7209224"/>
              <a:gd name="connsiteY1" fmla="*/ 0 h 7205604"/>
              <a:gd name="connsiteX2" fmla="*/ 7209224 w 7209224"/>
              <a:gd name="connsiteY2" fmla="*/ 7205604 h 7205604"/>
              <a:gd name="connsiteX3" fmla="*/ 3620 w 7209224"/>
              <a:gd name="connsiteY3" fmla="*/ 7205604 h 7205604"/>
              <a:gd name="connsiteX4" fmla="*/ 0 w 7209224"/>
              <a:gd name="connsiteY4" fmla="*/ 1455421 h 7205604"/>
              <a:gd name="connsiteX0" fmla="*/ 0 w 7209224"/>
              <a:gd name="connsiteY0" fmla="*/ 516632 h 6266815"/>
              <a:gd name="connsiteX1" fmla="*/ 7204133 w 7209224"/>
              <a:gd name="connsiteY1" fmla="*/ 0 h 6266815"/>
              <a:gd name="connsiteX2" fmla="*/ 7209224 w 7209224"/>
              <a:gd name="connsiteY2" fmla="*/ 6266815 h 6266815"/>
              <a:gd name="connsiteX3" fmla="*/ 3620 w 7209224"/>
              <a:gd name="connsiteY3" fmla="*/ 6266815 h 6266815"/>
              <a:gd name="connsiteX4" fmla="*/ 0 w 7209224"/>
              <a:gd name="connsiteY4" fmla="*/ 516632 h 6266815"/>
              <a:gd name="connsiteX0" fmla="*/ 0 w 7209108"/>
              <a:gd name="connsiteY0" fmla="*/ 516632 h 6266815"/>
              <a:gd name="connsiteX1" fmla="*/ 7204133 w 7209108"/>
              <a:gd name="connsiteY1" fmla="*/ 0 h 6266815"/>
              <a:gd name="connsiteX2" fmla="*/ 7209108 w 7209108"/>
              <a:gd name="connsiteY2" fmla="*/ 5473393 h 6266815"/>
              <a:gd name="connsiteX3" fmla="*/ 3620 w 7209108"/>
              <a:gd name="connsiteY3" fmla="*/ 6266815 h 6266815"/>
              <a:gd name="connsiteX4" fmla="*/ 0 w 7209108"/>
              <a:gd name="connsiteY4" fmla="*/ 516632 h 6266815"/>
              <a:gd name="connsiteX0" fmla="*/ 0 w 7209108"/>
              <a:gd name="connsiteY0" fmla="*/ 516632 h 6039733"/>
              <a:gd name="connsiteX1" fmla="*/ 7204133 w 7209108"/>
              <a:gd name="connsiteY1" fmla="*/ 0 h 6039733"/>
              <a:gd name="connsiteX2" fmla="*/ 7209108 w 7209108"/>
              <a:gd name="connsiteY2" fmla="*/ 5473393 h 6039733"/>
              <a:gd name="connsiteX3" fmla="*/ 4415155 w 7209108"/>
              <a:gd name="connsiteY3" fmla="*/ 6039733 h 6039733"/>
              <a:gd name="connsiteX4" fmla="*/ 0 w 7209108"/>
              <a:gd name="connsiteY4" fmla="*/ 516632 h 6039733"/>
              <a:gd name="connsiteX0" fmla="*/ 0 w 3981961"/>
              <a:gd name="connsiteY0" fmla="*/ 769360 h 6039733"/>
              <a:gd name="connsiteX1" fmla="*/ 3976986 w 3981961"/>
              <a:gd name="connsiteY1" fmla="*/ 0 h 6039733"/>
              <a:gd name="connsiteX2" fmla="*/ 3981961 w 3981961"/>
              <a:gd name="connsiteY2" fmla="*/ 5473393 h 6039733"/>
              <a:gd name="connsiteX3" fmla="*/ 1188008 w 3981961"/>
              <a:gd name="connsiteY3" fmla="*/ 6039733 h 6039733"/>
              <a:gd name="connsiteX4" fmla="*/ 0 w 3981961"/>
              <a:gd name="connsiteY4" fmla="*/ 769360 h 6039733"/>
              <a:gd name="connsiteX0" fmla="*/ 0 w 3981961"/>
              <a:gd name="connsiteY0" fmla="*/ 769360 h 6039733"/>
              <a:gd name="connsiteX1" fmla="*/ 3976986 w 3981961"/>
              <a:gd name="connsiteY1" fmla="*/ 0 h 6039733"/>
              <a:gd name="connsiteX2" fmla="*/ 3981961 w 3981961"/>
              <a:gd name="connsiteY2" fmla="*/ 5473393 h 6039733"/>
              <a:gd name="connsiteX3" fmla="*/ 1188008 w 3981961"/>
              <a:gd name="connsiteY3" fmla="*/ 6039733 h 6039733"/>
              <a:gd name="connsiteX4" fmla="*/ 0 w 3981961"/>
              <a:gd name="connsiteY4" fmla="*/ 769360 h 6039733"/>
              <a:gd name="connsiteX0" fmla="*/ 0 w 3981961"/>
              <a:gd name="connsiteY0" fmla="*/ 769360 h 6039733"/>
              <a:gd name="connsiteX1" fmla="*/ 3976986 w 3981961"/>
              <a:gd name="connsiteY1" fmla="*/ 0 h 6039733"/>
              <a:gd name="connsiteX2" fmla="*/ 3981961 w 3981961"/>
              <a:gd name="connsiteY2" fmla="*/ 5473393 h 6039733"/>
              <a:gd name="connsiteX3" fmla="*/ 1188008 w 3981961"/>
              <a:gd name="connsiteY3" fmla="*/ 6039733 h 6039733"/>
              <a:gd name="connsiteX4" fmla="*/ 0 w 3981961"/>
              <a:gd name="connsiteY4" fmla="*/ 769360 h 6039733"/>
              <a:gd name="connsiteX0" fmla="*/ 0 w 3967311"/>
              <a:gd name="connsiteY0" fmla="*/ 838381 h 6039733"/>
              <a:gd name="connsiteX1" fmla="*/ 3962336 w 3967311"/>
              <a:gd name="connsiteY1" fmla="*/ 0 h 6039733"/>
              <a:gd name="connsiteX2" fmla="*/ 3967311 w 3967311"/>
              <a:gd name="connsiteY2" fmla="*/ 5473393 h 6039733"/>
              <a:gd name="connsiteX3" fmla="*/ 1173358 w 3967311"/>
              <a:gd name="connsiteY3" fmla="*/ 6039733 h 6039733"/>
              <a:gd name="connsiteX4" fmla="*/ 0 w 3967311"/>
              <a:gd name="connsiteY4" fmla="*/ 838381 h 6039733"/>
              <a:gd name="connsiteX0" fmla="*/ 0 w 3909798"/>
              <a:gd name="connsiteY0" fmla="*/ 826173 h 6039733"/>
              <a:gd name="connsiteX1" fmla="*/ 3904823 w 3909798"/>
              <a:gd name="connsiteY1" fmla="*/ 0 h 6039733"/>
              <a:gd name="connsiteX2" fmla="*/ 3909798 w 3909798"/>
              <a:gd name="connsiteY2" fmla="*/ 5473393 h 6039733"/>
              <a:gd name="connsiteX3" fmla="*/ 1115845 w 3909798"/>
              <a:gd name="connsiteY3" fmla="*/ 6039733 h 6039733"/>
              <a:gd name="connsiteX4" fmla="*/ 0 w 3909798"/>
              <a:gd name="connsiteY4" fmla="*/ 826173 h 60397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09798" h="6039733">
                <a:moveTo>
                  <a:pt x="0" y="826173"/>
                </a:moveTo>
                <a:lnTo>
                  <a:pt x="3904823" y="0"/>
                </a:lnTo>
                <a:cubicBezTo>
                  <a:pt x="3906481" y="1824464"/>
                  <a:pt x="3908140" y="3648929"/>
                  <a:pt x="3909798" y="5473393"/>
                </a:cubicBezTo>
                <a:lnTo>
                  <a:pt x="1115845" y="6039733"/>
                </a:lnTo>
                <a:cubicBezTo>
                  <a:pt x="724255" y="4265976"/>
                  <a:pt x="4062" y="830808"/>
                  <a:pt x="0" y="826173"/>
                </a:cubicBezTo>
                <a:close/>
              </a:path>
            </a:pathLst>
          </a:cu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621716" rtl="0" eaLnBrk="1" fontAlgn="auto" latinLnBrk="0" hangingPunct="1">
              <a:lnSpc>
                <a:spcPct val="100000"/>
              </a:lnSpc>
              <a:spcBef>
                <a:spcPts val="0"/>
              </a:spcBef>
              <a:spcAft>
                <a:spcPts val="0"/>
              </a:spcAft>
              <a:buClrTx/>
              <a:buSzTx/>
              <a:buFontTx/>
              <a:buNone/>
              <a:tabLst/>
              <a:defRPr/>
            </a:pPr>
            <a:endParaRPr kumimoji="0" lang="en-US" sz="3264" b="0" i="0" u="none" strike="noStrike" kern="1200" cap="none" spc="0" normalizeH="0" baseline="0" noProof="0" dirty="0">
              <a:ln>
                <a:noFill/>
              </a:ln>
              <a:solidFill>
                <a:srgbClr val="FFFFFF"/>
              </a:solidFill>
              <a:effectLst/>
              <a:uLnTx/>
              <a:uFillTx/>
              <a:latin typeface="Segoe UI"/>
              <a:ea typeface="+mn-ea"/>
              <a:cs typeface="+mn-cs"/>
            </a:endParaRPr>
          </a:p>
        </p:txBody>
      </p:sp>
      <p:pic>
        <p:nvPicPr>
          <p:cNvPr id="3" name="Picture 2" descr="MSFT_logo_rgb_C-Gray_D.png"/>
          <p:cNvPicPr>
            <a:picLocks noChangeAspect="1"/>
          </p:cNvPicPr>
          <p:nvPr userDrawn="1"/>
        </p:nvPicPr>
        <p:blipFill rotWithShape="1">
          <a:blip r:embed="rId2" cstate="print">
            <a:extLst>
              <a:ext uri="{28A0092B-C50C-407E-A947-70E740481C1C}">
                <a14:useLocalDpi xmlns:a14="http://schemas.microsoft.com/office/drawing/2010/main"/>
              </a:ext>
            </a:extLst>
          </a:blip>
          <a:srcRect l="5628" t="20874" r="6769" b="11620"/>
          <a:stretch/>
        </p:blipFill>
        <p:spPr>
          <a:xfrm>
            <a:off x="6044924" y="3037870"/>
            <a:ext cx="3220305" cy="918786"/>
          </a:xfrm>
          <a:prstGeom prst="rect">
            <a:avLst/>
          </a:prstGeom>
        </p:spPr>
      </p:pic>
      <p:sp>
        <p:nvSpPr>
          <p:cNvPr id="2" name="Title 1"/>
          <p:cNvSpPr>
            <a:spLocks noGrp="1"/>
          </p:cNvSpPr>
          <p:nvPr>
            <p:ph type="title" hasCustomPrompt="1"/>
          </p:nvPr>
        </p:nvSpPr>
        <p:spPr>
          <a:xfrm>
            <a:off x="6218238" y="4050428"/>
            <a:ext cx="5377363" cy="596416"/>
          </a:xfrm>
        </p:spPr>
        <p:txBody>
          <a:bodyPr/>
          <a:lstStyle>
            <a:lvl1pPr>
              <a:defRPr sz="3264" baseline="0"/>
            </a:lvl1pPr>
          </a:lstStyle>
          <a:p>
            <a:r>
              <a:rPr lang="en-US" dirty="0"/>
              <a:t>Email address</a:t>
            </a:r>
          </a:p>
        </p:txBody>
      </p:sp>
    </p:spTree>
    <p:extLst>
      <p:ext uri="{BB962C8B-B14F-4D97-AF65-F5344CB8AC3E}">
        <p14:creationId xmlns:p14="http://schemas.microsoft.com/office/powerpoint/2010/main" val="119160409"/>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Title and Content">
    <p:bg>
      <p:bgPr>
        <a:solidFill>
          <a:srgbClr val="F8F8F8"/>
        </a:solidFill>
        <a:effectLst/>
      </p:bgPr>
    </p:bg>
    <p:spTree>
      <p:nvGrpSpPr>
        <p:cNvPr id="1" name=""/>
        <p:cNvGrpSpPr/>
        <p:nvPr/>
      </p:nvGrpSpPr>
      <p:grpSpPr>
        <a:xfrm>
          <a:off x="0" y="0"/>
          <a:ext cx="0" cy="0"/>
          <a:chOff x="0" y="0"/>
          <a:chExt cx="0" cy="0"/>
        </a:xfrm>
      </p:grpSpPr>
      <p:sp>
        <p:nvSpPr>
          <p:cNvPr id="4" name="Text Placeholder 3"/>
          <p:cNvSpPr>
            <a:spLocks noGrp="1"/>
          </p:cNvSpPr>
          <p:nvPr>
            <p:ph type="body" sz="quarter" idx="10"/>
          </p:nvPr>
        </p:nvSpPr>
        <p:spPr>
          <a:xfrm>
            <a:off x="274638" y="1212850"/>
            <a:ext cx="11887200" cy="2092881"/>
          </a:xfrm>
        </p:spPr>
        <p:txBody>
          <a:bodyPr>
            <a:spAutoFit/>
          </a:bodyPr>
          <a:lstStyle>
            <a:lvl1pPr>
              <a:defRPr sz="4000"/>
            </a:lvl1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6" name="Title 5"/>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1703268474"/>
      </p:ext>
    </p:extLst>
  </p:cSld>
  <p:clrMapOvr>
    <a:overrideClrMapping bg1="lt1" tx1="dk1" bg2="lt2" tx2="dk2" accent1="accent1" accent2="accent2" accent3="accent3" accent4="accent4" accent5="accent5" accent6="accent6" hlink="hlink" folHlink="folHlink"/>
  </p:clrMapOvr>
  <p:transition>
    <p:fade/>
  </p:transition>
</p:sldLayout>
</file>

<file path=ppt/slideLayouts/slideLayout60.xml><?xml version="1.0" encoding="utf-8"?>
<p:sldLayout xmlns:a="http://schemas.openxmlformats.org/drawingml/2006/main" xmlns:r="http://schemas.openxmlformats.org/officeDocument/2006/relationships" xmlns:p="http://schemas.openxmlformats.org/presentationml/2006/main" userDrawn="1">
  <p:cSld name="Section Title Accent Color 2">
    <p:bg>
      <p:bgPr>
        <a:solidFill>
          <a:schemeClr val="accent2"/>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74639" y="2125663"/>
            <a:ext cx="11887200" cy="1296095"/>
          </a:xfrm>
          <a:noFill/>
        </p:spPr>
        <p:txBody>
          <a:bodyPr tIns="91440" bIns="91440" anchor="t" anchorCtr="0">
            <a:spAutoFit/>
          </a:bodyPr>
          <a:lstStyle>
            <a:lvl1pPr>
              <a:defRPr sz="7198" spc="-100" baseline="0">
                <a:gradFill>
                  <a:gsLst>
                    <a:gs pos="100000">
                      <a:schemeClr val="tx1"/>
                    </a:gs>
                    <a:gs pos="0">
                      <a:schemeClr val="tx1"/>
                    </a:gs>
                  </a:gsLst>
                  <a:lin ang="5400000" scaled="0"/>
                </a:gradFill>
              </a:defRPr>
            </a:lvl1pPr>
          </a:lstStyle>
          <a:p>
            <a:r>
              <a:rPr lang="en-US" dirty="0"/>
              <a:t>Section title</a:t>
            </a:r>
          </a:p>
        </p:txBody>
      </p:sp>
    </p:spTree>
    <p:extLst>
      <p:ext uri="{BB962C8B-B14F-4D97-AF65-F5344CB8AC3E}">
        <p14:creationId xmlns:p14="http://schemas.microsoft.com/office/powerpoint/2010/main" val="3142973699"/>
      </p:ext>
    </p:extLst>
  </p:cSld>
  <p:clrMapOvr>
    <a:masterClrMapping/>
  </p:clrMapOvr>
  <p:transition>
    <p:fade/>
  </p:transition>
</p:sldLayout>
</file>

<file path=ppt/slideLayouts/slideLayout61.xml><?xml version="1.0" encoding="utf-8"?>
<p:sldLayout xmlns:a="http://schemas.openxmlformats.org/drawingml/2006/main" xmlns:r="http://schemas.openxmlformats.org/officeDocument/2006/relationships" xmlns:p="http://schemas.openxmlformats.org/presentationml/2006/main" userDrawn="1">
  <p:cSld name="1_40pt Header &amp; 24pt Title Box">
    <p:spTree>
      <p:nvGrpSpPr>
        <p:cNvPr id="1" name=""/>
        <p:cNvGrpSpPr/>
        <p:nvPr/>
      </p:nvGrpSpPr>
      <p:grpSpPr>
        <a:xfrm>
          <a:off x="0" y="0"/>
          <a:ext cx="0" cy="0"/>
          <a:chOff x="0" y="0"/>
          <a:chExt cx="0" cy="0"/>
        </a:xfrm>
      </p:grpSpPr>
      <p:sp>
        <p:nvSpPr>
          <p:cNvPr id="2" name="Footer Placeholder 1"/>
          <p:cNvSpPr>
            <a:spLocks noGrp="1"/>
          </p:cNvSpPr>
          <p:nvPr>
            <p:ph type="ftr" sz="quarter" idx="12"/>
          </p:nvPr>
        </p:nvSpPr>
        <p:spPr/>
        <p:txBody>
          <a:bodyPr/>
          <a:lstStyle/>
          <a:p>
            <a:pPr defTabSz="621716"/>
            <a:endParaRPr lang="en-US" sz="2448" dirty="0">
              <a:solidFill>
                <a:srgbClr val="505050"/>
              </a:solidFill>
            </a:endParaRPr>
          </a:p>
        </p:txBody>
      </p:sp>
      <p:sp>
        <p:nvSpPr>
          <p:cNvPr id="5" name="Slide Number Placeholder 4"/>
          <p:cNvSpPr>
            <a:spLocks noGrp="1"/>
          </p:cNvSpPr>
          <p:nvPr>
            <p:ph type="sldNum" sz="quarter" idx="13"/>
          </p:nvPr>
        </p:nvSpPr>
        <p:spPr/>
        <p:txBody>
          <a:bodyPr/>
          <a:lstStyle/>
          <a:p>
            <a:pPr defTabSz="1242222"/>
            <a:endParaRPr lang="en-US" sz="2448" dirty="0">
              <a:solidFill>
                <a:srgbClr val="505050"/>
              </a:solidFill>
            </a:endParaRPr>
          </a:p>
        </p:txBody>
      </p:sp>
      <p:sp>
        <p:nvSpPr>
          <p:cNvPr id="9" name="Text Placeholder 8"/>
          <p:cNvSpPr>
            <a:spLocks noGrp="1"/>
          </p:cNvSpPr>
          <p:nvPr>
            <p:ph type="body" sz="quarter" idx="14"/>
          </p:nvPr>
        </p:nvSpPr>
        <p:spPr>
          <a:xfrm>
            <a:off x="274638" y="1242536"/>
            <a:ext cx="5029200" cy="1689390"/>
          </a:xfrm>
        </p:spPr>
        <p:txBody>
          <a:bodyPr lIns="146304" tIns="91440" rIns="146304" bIns="91440"/>
          <a:lstStyle>
            <a:lvl1pPr marL="0" indent="0">
              <a:lnSpc>
                <a:spcPts val="2900"/>
              </a:lnSpc>
              <a:spcBef>
                <a:spcPts val="0"/>
              </a:spcBef>
              <a:spcAft>
                <a:spcPts val="2400"/>
              </a:spcAft>
              <a:buNone/>
              <a:defRPr lang="en-US" sz="2400" kern="1200" spc="0" baseline="0">
                <a:solidFill>
                  <a:schemeClr val="bg1"/>
                </a:solidFill>
                <a:latin typeface="+mj-lt"/>
                <a:ea typeface="+mn-ea"/>
                <a:cs typeface="+mn-cs"/>
              </a:defRPr>
            </a:lvl1pPr>
            <a:lvl2pPr marL="342768" indent="0">
              <a:buNone/>
              <a:defRPr/>
            </a:lvl2pPr>
            <a:lvl3pPr marL="571281" indent="0">
              <a:buNone/>
              <a:defRPr/>
            </a:lvl3pPr>
            <a:lvl4pPr marL="799792" indent="0">
              <a:buNone/>
              <a:defRPr/>
            </a:lvl4pPr>
            <a:lvl5pPr marL="1028305" indent="0">
              <a:buNone/>
              <a:defRPr/>
            </a:lvl5pPr>
          </a:lstStyle>
          <a:p>
            <a:pPr marL="0" marR="0" lvl="0" indent="0" algn="l" defTabSz="932384" rtl="0" eaLnBrk="1" fontAlgn="auto" latinLnBrk="0" hangingPunct="1">
              <a:lnSpc>
                <a:spcPct val="90000"/>
              </a:lnSpc>
              <a:spcBef>
                <a:spcPct val="20000"/>
              </a:spcBef>
              <a:spcAft>
                <a:spcPts val="0"/>
              </a:spcAft>
              <a:buClrTx/>
              <a:buSzPct val="90000"/>
              <a:buFont typeface="Arial" pitchFamily="34" charset="0"/>
              <a:buNone/>
              <a:tabLst/>
            </a:pPr>
            <a:r>
              <a:rPr lang="en-US"/>
              <a:t>Click to edit Master text styles</a:t>
            </a:r>
          </a:p>
          <a:p>
            <a:pPr marL="0" marR="0" lvl="1" indent="0" algn="l" defTabSz="932384" rtl="0" eaLnBrk="1" fontAlgn="auto" latinLnBrk="0" hangingPunct="1">
              <a:lnSpc>
                <a:spcPct val="90000"/>
              </a:lnSpc>
              <a:spcBef>
                <a:spcPct val="20000"/>
              </a:spcBef>
              <a:spcAft>
                <a:spcPts val="0"/>
              </a:spcAft>
              <a:buClrTx/>
              <a:buSzPct val="90000"/>
              <a:buFont typeface="Arial" pitchFamily="34" charset="0"/>
              <a:buNone/>
              <a:tabLst/>
            </a:pPr>
            <a:r>
              <a:rPr lang="en-US"/>
              <a:t>Second level</a:t>
            </a:r>
          </a:p>
          <a:p>
            <a:pPr marL="0" marR="0" lvl="2" indent="0" algn="l" defTabSz="932384" rtl="0" eaLnBrk="1" fontAlgn="auto" latinLnBrk="0" hangingPunct="1">
              <a:lnSpc>
                <a:spcPct val="90000"/>
              </a:lnSpc>
              <a:spcBef>
                <a:spcPct val="20000"/>
              </a:spcBef>
              <a:spcAft>
                <a:spcPts val="0"/>
              </a:spcAft>
              <a:buClrTx/>
              <a:buSzPct val="90000"/>
              <a:buFont typeface="Arial" pitchFamily="34" charset="0"/>
              <a:buNone/>
              <a:tabLst/>
            </a:pPr>
            <a:r>
              <a:rPr lang="en-US"/>
              <a:t>Third level</a:t>
            </a:r>
          </a:p>
          <a:p>
            <a:pPr marL="0" marR="0" lvl="3" indent="0" algn="l" defTabSz="932384" rtl="0" eaLnBrk="1" fontAlgn="auto" latinLnBrk="0" hangingPunct="1">
              <a:lnSpc>
                <a:spcPct val="90000"/>
              </a:lnSpc>
              <a:spcBef>
                <a:spcPct val="20000"/>
              </a:spcBef>
              <a:spcAft>
                <a:spcPts val="0"/>
              </a:spcAft>
              <a:buClrTx/>
              <a:buSzPct val="90000"/>
              <a:buFont typeface="Arial" pitchFamily="34" charset="0"/>
              <a:buNone/>
              <a:tabLst/>
            </a:pPr>
            <a:r>
              <a:rPr lang="en-US"/>
              <a:t>Fourth level</a:t>
            </a:r>
          </a:p>
          <a:p>
            <a:pPr marL="0" marR="0" lvl="4" indent="0" algn="l" defTabSz="932384" rtl="0" eaLnBrk="1" fontAlgn="auto" latinLnBrk="0" hangingPunct="1">
              <a:lnSpc>
                <a:spcPct val="90000"/>
              </a:lnSpc>
              <a:spcBef>
                <a:spcPct val="20000"/>
              </a:spcBef>
              <a:spcAft>
                <a:spcPts val="0"/>
              </a:spcAft>
              <a:buClrTx/>
              <a:buSzPct val="90000"/>
              <a:buFont typeface="Arial" pitchFamily="34" charset="0"/>
              <a:buNone/>
              <a:tabLst/>
            </a:pPr>
            <a:r>
              <a:rPr lang="en-US"/>
              <a:t>Fifth level</a:t>
            </a:r>
          </a:p>
        </p:txBody>
      </p:sp>
    </p:spTree>
    <p:extLst>
      <p:ext uri="{BB962C8B-B14F-4D97-AF65-F5344CB8AC3E}">
        <p14:creationId xmlns:p14="http://schemas.microsoft.com/office/powerpoint/2010/main" val="1191158441"/>
      </p:ext>
    </p:extLst>
  </p:cSld>
  <p:clrMapOvr>
    <a:masterClrMapping/>
  </p:clrMapOvr>
  <p:transition>
    <p:fade/>
  </p:transition>
</p:sldLayout>
</file>

<file path=ppt/slideLayouts/slideLayout62.xml><?xml version="1.0" encoding="utf-8"?>
<p:sldLayout xmlns:a="http://schemas.openxmlformats.org/drawingml/2006/main" xmlns:r="http://schemas.openxmlformats.org/officeDocument/2006/relationships" xmlns:p="http://schemas.openxmlformats.org/presentationml/2006/main" userDrawn="1">
  <p:cSld name="1_Title Only">
    <p:bg>
      <p:bgPr>
        <a:solidFill>
          <a:schemeClr val="bg1"/>
        </a:solidFill>
        <a:effectLst/>
      </p:bgPr>
    </p:bg>
    <p:spTree>
      <p:nvGrpSpPr>
        <p:cNvPr id="1" name=""/>
        <p:cNvGrpSpPr/>
        <p:nvPr/>
      </p:nvGrpSpPr>
      <p:grpSpPr>
        <a:xfrm>
          <a:off x="0" y="0"/>
          <a:ext cx="0" cy="0"/>
          <a:chOff x="0" y="0"/>
          <a:chExt cx="0" cy="0"/>
        </a:xfrm>
      </p:grpSpPr>
      <p:sp>
        <p:nvSpPr>
          <p:cNvPr id="3" name="Title 2"/>
          <p:cNvSpPr>
            <a:spLocks noGrp="1"/>
          </p:cNvSpPr>
          <p:nvPr>
            <p:ph type="title"/>
          </p:nvPr>
        </p:nvSpPr>
        <p:spPr>
          <a:xfrm>
            <a:off x="274320" y="271284"/>
            <a:ext cx="11887200" cy="988012"/>
          </a:xfrm>
          <a:prstGeom prst="rect">
            <a:avLst/>
          </a:prstGeom>
        </p:spPr>
        <p:txBody>
          <a:bodyPr lIns="146304" tIns="91440" rIns="146304" bIns="91440"/>
          <a:lstStyle>
            <a:lvl1pPr algn="l">
              <a:defRPr sz="5196">
                <a:solidFill>
                  <a:schemeClr val="tx2"/>
                </a:solidFill>
                <a:latin typeface="+mj-lt"/>
              </a:defRPr>
            </a:lvl1pPr>
          </a:lstStyle>
          <a:p>
            <a:r>
              <a:rPr lang="en-US" dirty="0"/>
              <a:t>Click to edit Master title style</a:t>
            </a:r>
          </a:p>
        </p:txBody>
      </p:sp>
    </p:spTree>
    <p:extLst>
      <p:ext uri="{BB962C8B-B14F-4D97-AF65-F5344CB8AC3E}">
        <p14:creationId xmlns:p14="http://schemas.microsoft.com/office/powerpoint/2010/main" val="293556183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3.xml><?xml version="1.0" encoding="utf-8"?>
<p:sldLayout xmlns:a="http://schemas.openxmlformats.org/drawingml/2006/main" xmlns:r="http://schemas.openxmlformats.org/officeDocument/2006/relationships" xmlns:p="http://schemas.openxmlformats.org/presentationml/2006/main" userDrawn="1">
  <p:cSld name="1_63pt Title Only">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74639" y="313985"/>
            <a:ext cx="11320462" cy="999259"/>
          </a:xfrm>
        </p:spPr>
        <p:txBody>
          <a:bodyPr lIns="146304" tIns="91440" rIns="146304" bIns="91440"/>
          <a:lstStyle>
            <a:lvl1pPr>
              <a:lnSpc>
                <a:spcPts val="6298"/>
              </a:lnSpc>
              <a:defRPr sz="5798" baseline="0">
                <a:solidFill>
                  <a:schemeClr val="accent1"/>
                </a:solidFill>
              </a:defRPr>
            </a:lvl1pPr>
          </a:lstStyle>
          <a:p>
            <a:r>
              <a:rPr lang="en-US" dirty="0" err="1"/>
              <a:t>Lorem</a:t>
            </a:r>
            <a:r>
              <a:rPr lang="en-US" dirty="0"/>
              <a:t> </a:t>
            </a:r>
            <a:r>
              <a:rPr lang="en-US" dirty="0" err="1"/>
              <a:t>ipsum</a:t>
            </a:r>
            <a:r>
              <a:rPr lang="en-US" dirty="0"/>
              <a:t> dolor sit.</a:t>
            </a:r>
          </a:p>
        </p:txBody>
      </p:sp>
      <p:sp>
        <p:nvSpPr>
          <p:cNvPr id="3" name="Footer Placeholder 2"/>
          <p:cNvSpPr>
            <a:spLocks noGrp="1"/>
          </p:cNvSpPr>
          <p:nvPr>
            <p:ph type="ftr" sz="quarter" idx="10"/>
          </p:nvPr>
        </p:nvSpPr>
        <p:spPr/>
        <p:txBody>
          <a:bodyPr/>
          <a:lstStyle/>
          <a:p>
            <a:pPr defTabSz="621716"/>
            <a:endParaRPr lang="en-US" sz="2448">
              <a:solidFill>
                <a:srgbClr val="505050"/>
              </a:solidFill>
            </a:endParaRPr>
          </a:p>
        </p:txBody>
      </p:sp>
      <p:sp>
        <p:nvSpPr>
          <p:cNvPr id="4" name="Slide Number Placeholder 3"/>
          <p:cNvSpPr>
            <a:spLocks noGrp="1"/>
          </p:cNvSpPr>
          <p:nvPr>
            <p:ph type="sldNum" sz="quarter" idx="11"/>
          </p:nvPr>
        </p:nvSpPr>
        <p:spPr/>
        <p:txBody>
          <a:bodyPr/>
          <a:lstStyle/>
          <a:p>
            <a:pPr defTabSz="1242222"/>
            <a:fld id="{27258FFF-F925-446B-8502-81C933981705}" type="slidenum">
              <a:rPr lang="en-US" sz="2448" smtClean="0">
                <a:solidFill>
                  <a:srgbClr val="505050"/>
                </a:solidFill>
              </a:rPr>
              <a:pPr defTabSz="1242222"/>
              <a:t>‹#›</a:t>
            </a:fld>
            <a:endParaRPr lang="en-US" sz="2448">
              <a:solidFill>
                <a:srgbClr val="505050"/>
              </a:solidFill>
            </a:endParaRPr>
          </a:p>
        </p:txBody>
      </p:sp>
    </p:spTree>
    <p:extLst>
      <p:ext uri="{BB962C8B-B14F-4D97-AF65-F5344CB8AC3E}">
        <p14:creationId xmlns:p14="http://schemas.microsoft.com/office/powerpoint/2010/main" val="4161296927"/>
      </p:ext>
    </p:extLst>
  </p:cSld>
  <p:clrMapOvr>
    <a:masterClrMapping/>
  </p:clrMapOvr>
  <p:transition>
    <p:fade/>
  </p:transition>
</p:sldLayout>
</file>

<file path=ppt/slideLayouts/slideLayout64.xml><?xml version="1.0" encoding="utf-8"?>
<p:sldLayout xmlns:a="http://schemas.openxmlformats.org/drawingml/2006/main" xmlns:r="http://schemas.openxmlformats.org/officeDocument/2006/relationships" xmlns:p="http://schemas.openxmlformats.org/presentationml/2006/main" userDrawn="1">
  <p:cSld name="63pt Title Only">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74639" y="313985"/>
            <a:ext cx="11320462" cy="999259"/>
          </a:xfrm>
        </p:spPr>
        <p:txBody>
          <a:bodyPr lIns="146304" tIns="91440" rIns="146304" bIns="91440"/>
          <a:lstStyle>
            <a:lvl1pPr>
              <a:lnSpc>
                <a:spcPts val="6298"/>
              </a:lnSpc>
              <a:defRPr sz="5798" baseline="0">
                <a:solidFill>
                  <a:schemeClr val="accent1"/>
                </a:solidFill>
              </a:defRPr>
            </a:lvl1pPr>
          </a:lstStyle>
          <a:p>
            <a:r>
              <a:rPr lang="en-US" dirty="0" err="1"/>
              <a:t>Lorem</a:t>
            </a:r>
            <a:r>
              <a:rPr lang="en-US" dirty="0"/>
              <a:t> </a:t>
            </a:r>
            <a:r>
              <a:rPr lang="en-US" dirty="0" err="1"/>
              <a:t>ipsum</a:t>
            </a:r>
            <a:r>
              <a:rPr lang="en-US" dirty="0"/>
              <a:t> dolor sit.</a:t>
            </a:r>
          </a:p>
        </p:txBody>
      </p:sp>
      <p:sp>
        <p:nvSpPr>
          <p:cNvPr id="3" name="Footer Placeholder 2"/>
          <p:cNvSpPr>
            <a:spLocks noGrp="1"/>
          </p:cNvSpPr>
          <p:nvPr>
            <p:ph type="ftr" sz="quarter" idx="10"/>
          </p:nvPr>
        </p:nvSpPr>
        <p:spPr/>
        <p:txBody>
          <a:bodyPr/>
          <a:lstStyle/>
          <a:p>
            <a:pPr defTabSz="621716"/>
            <a:endParaRPr lang="en-US" sz="2448">
              <a:solidFill>
                <a:srgbClr val="505050"/>
              </a:solidFill>
            </a:endParaRPr>
          </a:p>
        </p:txBody>
      </p:sp>
      <p:sp>
        <p:nvSpPr>
          <p:cNvPr id="4" name="Slide Number Placeholder 3"/>
          <p:cNvSpPr>
            <a:spLocks noGrp="1"/>
          </p:cNvSpPr>
          <p:nvPr>
            <p:ph type="sldNum" sz="quarter" idx="11"/>
          </p:nvPr>
        </p:nvSpPr>
        <p:spPr/>
        <p:txBody>
          <a:bodyPr/>
          <a:lstStyle/>
          <a:p>
            <a:pPr defTabSz="1242222"/>
            <a:endParaRPr lang="en-US" sz="2448" dirty="0">
              <a:solidFill>
                <a:srgbClr val="505050"/>
              </a:solidFill>
            </a:endParaRPr>
          </a:p>
        </p:txBody>
      </p:sp>
    </p:spTree>
    <p:extLst>
      <p:ext uri="{BB962C8B-B14F-4D97-AF65-F5344CB8AC3E}">
        <p14:creationId xmlns:p14="http://schemas.microsoft.com/office/powerpoint/2010/main" val="3115219859"/>
      </p:ext>
    </p:extLst>
  </p:cSld>
  <p:clrMapOvr>
    <a:masterClrMapping/>
  </p:clrMapOvr>
  <p:transition>
    <p:fade/>
  </p:transition>
</p:sldLayout>
</file>

<file path=ppt/slideLayouts/slideLayout65.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
        <p:nvSpPr>
          <p:cNvPr id="2" name="Footer Placeholder 1"/>
          <p:cNvSpPr>
            <a:spLocks noGrp="1"/>
          </p:cNvSpPr>
          <p:nvPr>
            <p:ph type="ftr" sz="quarter" idx="10"/>
          </p:nvPr>
        </p:nvSpPr>
        <p:spPr/>
        <p:txBody>
          <a:bodyPr/>
          <a:lstStyle>
            <a:lvl1pPr fontAlgn="base">
              <a:spcBef>
                <a:spcPct val="0"/>
              </a:spcBef>
              <a:spcAft>
                <a:spcPct val="0"/>
              </a:spcAft>
              <a:defRPr dirty="0" smtClean="0">
                <a:solidFill>
                  <a:srgbClr val="000000"/>
                </a:solidFill>
              </a:defRPr>
            </a:lvl1pPr>
          </a:lstStyle>
          <a:p>
            <a:pPr>
              <a:defRPr/>
            </a:pPr>
            <a:r>
              <a:rPr lang="en-US"/>
              <a:t>Microsoft Confidential</a:t>
            </a:r>
          </a:p>
        </p:txBody>
      </p:sp>
      <p:sp>
        <p:nvSpPr>
          <p:cNvPr id="3" name="Slide Number Placeholder 2"/>
          <p:cNvSpPr>
            <a:spLocks noGrp="1"/>
          </p:cNvSpPr>
          <p:nvPr>
            <p:ph type="sldNum" sz="quarter" idx="11"/>
          </p:nvPr>
        </p:nvSpPr>
        <p:spPr/>
        <p:txBody>
          <a:bodyPr/>
          <a:lstStyle>
            <a:lvl1pPr defTabSz="931684" fontAlgn="base">
              <a:spcBef>
                <a:spcPct val="0"/>
              </a:spcBef>
              <a:spcAft>
                <a:spcPct val="0"/>
              </a:spcAft>
              <a:defRPr smtClean="0">
                <a:solidFill>
                  <a:srgbClr val="000000"/>
                </a:solidFill>
              </a:defRPr>
            </a:lvl1pPr>
          </a:lstStyle>
          <a:p>
            <a:pPr>
              <a:defRPr/>
            </a:pPr>
            <a:fld id="{F8A0AC42-AA1D-4944-8D96-660DE70C7E1B}" type="slidenum">
              <a:rPr lang="en-US" smtClean="0"/>
              <a:pPr>
                <a:defRPr/>
              </a:pPr>
              <a:t>‹#›</a:t>
            </a:fld>
            <a:endParaRPr lang="en-US" dirty="0"/>
          </a:p>
        </p:txBody>
      </p:sp>
    </p:spTree>
    <p:extLst>
      <p:ext uri="{BB962C8B-B14F-4D97-AF65-F5344CB8AC3E}">
        <p14:creationId xmlns:p14="http://schemas.microsoft.com/office/powerpoint/2010/main" val="3022105090"/>
      </p:ext>
    </p:extLst>
  </p:cSld>
  <p:clrMapOvr>
    <a:overrideClrMapping bg1="lt1" tx1="dk1" bg2="lt2" tx2="dk2" accent1="accent1" accent2="accent2" accent3="accent3" accent4="accent4" accent5="accent5" accent6="accent6" hlink="hlink" folHlink="folHlink"/>
  </p:clrMapOvr>
  <p:transition spd="med">
    <p:fade/>
  </p:transition>
</p:sldLayout>
</file>

<file path=ppt/slideLayouts/slideLayout66.xml><?xml version="1.0" encoding="utf-8"?>
<p:sldLayout xmlns:a="http://schemas.openxmlformats.org/drawingml/2006/main" xmlns:r="http://schemas.openxmlformats.org/officeDocument/2006/relationships" xmlns:p="http://schemas.openxmlformats.org/presentationml/2006/main" preserve="1" userDrawn="1">
  <p:cSld name="Pattern Layout">
    <p:spTree>
      <p:nvGrpSpPr>
        <p:cNvPr id="1" name=""/>
        <p:cNvGrpSpPr/>
        <p:nvPr/>
      </p:nvGrpSpPr>
      <p:grpSpPr>
        <a:xfrm>
          <a:off x="0" y="0"/>
          <a:ext cx="0" cy="0"/>
          <a:chOff x="0" y="0"/>
          <a:chExt cx="0" cy="0"/>
        </a:xfrm>
      </p:grpSpPr>
      <p:grpSp>
        <p:nvGrpSpPr>
          <p:cNvPr id="4" name="Group 2439"/>
          <p:cNvGrpSpPr/>
          <p:nvPr userDrawn="1"/>
        </p:nvGrpSpPr>
        <p:grpSpPr>
          <a:xfrm>
            <a:off x="75133" y="63501"/>
            <a:ext cx="12348642" cy="3429000"/>
            <a:chOff x="75133" y="63500"/>
            <a:chExt cx="12348642" cy="3429000"/>
          </a:xfrm>
        </p:grpSpPr>
        <p:grpSp>
          <p:nvGrpSpPr>
            <p:cNvPr id="5" name="Group 1364"/>
            <p:cNvGrpSpPr>
              <a:grpSpLocks noChangeAspect="1"/>
            </p:cNvGrpSpPr>
            <p:nvPr/>
          </p:nvGrpSpPr>
          <p:grpSpPr>
            <a:xfrm>
              <a:off x="75133" y="63500"/>
              <a:ext cx="6198230" cy="3429000"/>
              <a:chOff x="88900" y="16253"/>
              <a:chExt cx="12361342" cy="6838572"/>
            </a:xfrm>
          </p:grpSpPr>
          <p:sp>
            <p:nvSpPr>
              <p:cNvPr id="643" name="Freeform 5"/>
              <p:cNvSpPr>
                <a:spLocks/>
              </p:cNvSpPr>
              <p:nvPr/>
            </p:nvSpPr>
            <p:spPr bwMode="auto">
              <a:xfrm>
                <a:off x="12010713" y="532070"/>
                <a:ext cx="132640" cy="366707"/>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644" name="Freeform 20"/>
              <p:cNvSpPr>
                <a:spLocks noEditPoints="1"/>
              </p:cNvSpPr>
              <p:nvPr/>
            </p:nvSpPr>
            <p:spPr bwMode="auto">
              <a:xfrm>
                <a:off x="8771670" y="532070"/>
                <a:ext cx="252274" cy="379712"/>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645" name="Freeform 7"/>
              <p:cNvSpPr>
                <a:spLocks/>
              </p:cNvSpPr>
              <p:nvPr/>
            </p:nvSpPr>
            <p:spPr bwMode="auto">
              <a:xfrm>
                <a:off x="9062450" y="532070"/>
                <a:ext cx="132640" cy="36670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646" name="Freeform 8"/>
              <p:cNvSpPr>
                <a:spLocks/>
              </p:cNvSpPr>
              <p:nvPr/>
            </p:nvSpPr>
            <p:spPr bwMode="auto">
              <a:xfrm>
                <a:off x="9309524" y="532070"/>
                <a:ext cx="130038" cy="366708"/>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647" name="Freeform 13"/>
              <p:cNvSpPr>
                <a:spLocks/>
              </p:cNvSpPr>
              <p:nvPr/>
            </p:nvSpPr>
            <p:spPr bwMode="auto">
              <a:xfrm>
                <a:off x="9548793" y="532070"/>
                <a:ext cx="135241" cy="36670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648" name="Freeform 16"/>
              <p:cNvSpPr>
                <a:spLocks noEditPoints="1"/>
              </p:cNvSpPr>
              <p:nvPr/>
            </p:nvSpPr>
            <p:spPr bwMode="auto">
              <a:xfrm>
                <a:off x="9741250" y="519066"/>
                <a:ext cx="252274" cy="379712"/>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649" name="Freeform 23"/>
              <p:cNvSpPr>
                <a:spLocks/>
              </p:cNvSpPr>
              <p:nvPr/>
            </p:nvSpPr>
            <p:spPr bwMode="auto">
              <a:xfrm>
                <a:off x="10063747" y="532070"/>
                <a:ext cx="135241" cy="366708"/>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650" name="Freeform 29"/>
              <p:cNvSpPr>
                <a:spLocks/>
              </p:cNvSpPr>
              <p:nvPr/>
            </p:nvSpPr>
            <p:spPr bwMode="auto">
              <a:xfrm>
                <a:off x="10550089" y="532070"/>
                <a:ext cx="135241" cy="366708"/>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651" name="Freeform 32"/>
              <p:cNvSpPr>
                <a:spLocks noEditPoints="1"/>
              </p:cNvSpPr>
              <p:nvPr/>
            </p:nvSpPr>
            <p:spPr bwMode="auto">
              <a:xfrm>
                <a:off x="10745147" y="519066"/>
                <a:ext cx="249673" cy="379712"/>
              </a:xfrm>
              <a:custGeom>
                <a:avLst/>
                <a:gdLst>
                  <a:gd name="T0" fmla="*/ 34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4 w 69"/>
                  <a:gd name="T15" fmla="*/ 104 h 104"/>
                  <a:gd name="T16" fmla="*/ 35 w 69"/>
                  <a:gd name="T17" fmla="*/ 13 h 104"/>
                  <a:gd name="T18" fmla="*/ 17 w 69"/>
                  <a:gd name="T19" fmla="*/ 53 h 104"/>
                  <a:gd name="T20" fmla="*/ 35 w 69"/>
                  <a:gd name="T21" fmla="*/ 91 h 104"/>
                  <a:gd name="T22" fmla="*/ 53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4"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4" y="100"/>
                      <a:pt x="45" y="104"/>
                      <a:pt x="34" y="104"/>
                    </a:cubicBezTo>
                    <a:close/>
                    <a:moveTo>
                      <a:pt x="35" y="13"/>
                    </a:moveTo>
                    <a:cubicBezTo>
                      <a:pt x="23" y="13"/>
                      <a:pt x="17" y="26"/>
                      <a:pt x="17" y="53"/>
                    </a:cubicBezTo>
                    <a:cubicBezTo>
                      <a:pt x="17" y="78"/>
                      <a:pt x="23" y="91"/>
                      <a:pt x="35" y="91"/>
                    </a:cubicBezTo>
                    <a:cubicBezTo>
                      <a:pt x="47" y="91"/>
                      <a:pt x="53" y="78"/>
                      <a:pt x="53" y="53"/>
                    </a:cubicBezTo>
                    <a:cubicBezTo>
                      <a:pt x="53" y="26"/>
                      <a:pt x="47" y="13"/>
                      <a:pt x="35" y="13"/>
                    </a:cubicBez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652" name="Freeform 17"/>
              <p:cNvSpPr>
                <a:spLocks/>
              </p:cNvSpPr>
              <p:nvPr/>
            </p:nvSpPr>
            <p:spPr bwMode="auto">
              <a:xfrm>
                <a:off x="11044527" y="532070"/>
                <a:ext cx="130038" cy="366708"/>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653" name="Freeform 18"/>
              <p:cNvSpPr>
                <a:spLocks noEditPoints="1"/>
              </p:cNvSpPr>
              <p:nvPr/>
            </p:nvSpPr>
            <p:spPr bwMode="auto">
              <a:xfrm>
                <a:off x="11231782" y="519066"/>
                <a:ext cx="252274" cy="379712"/>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654" name="Freeform 19"/>
              <p:cNvSpPr>
                <a:spLocks/>
              </p:cNvSpPr>
              <p:nvPr/>
            </p:nvSpPr>
            <p:spPr bwMode="auto">
              <a:xfrm>
                <a:off x="11530871" y="532070"/>
                <a:ext cx="135241" cy="36670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655" name="Freeform 20"/>
              <p:cNvSpPr>
                <a:spLocks noEditPoints="1"/>
              </p:cNvSpPr>
              <p:nvPr/>
            </p:nvSpPr>
            <p:spPr bwMode="auto">
              <a:xfrm>
                <a:off x="11720727" y="519066"/>
                <a:ext cx="252274" cy="379712"/>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656" name="Freeform 5"/>
              <p:cNvSpPr>
                <a:spLocks/>
              </p:cNvSpPr>
              <p:nvPr/>
            </p:nvSpPr>
            <p:spPr bwMode="auto">
              <a:xfrm>
                <a:off x="12010713" y="29257"/>
                <a:ext cx="132640" cy="366707"/>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657" name="Freeform 9"/>
              <p:cNvSpPr>
                <a:spLocks noEditPoints="1"/>
              </p:cNvSpPr>
              <p:nvPr/>
            </p:nvSpPr>
            <p:spPr bwMode="auto">
              <a:xfrm>
                <a:off x="12197968" y="24056"/>
                <a:ext cx="252274" cy="379712"/>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7 w 69"/>
                  <a:gd name="T19" fmla="*/ 54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7" y="27"/>
                      <a:pt x="17" y="54"/>
                    </a:cubicBezTo>
                    <a:cubicBezTo>
                      <a:pt x="17" y="79"/>
                      <a:pt x="23" y="91"/>
                      <a:pt x="35" y="91"/>
                    </a:cubicBezTo>
                    <a:cubicBezTo>
                      <a:pt x="46" y="91"/>
                      <a:pt x="52" y="79"/>
                      <a:pt x="52" y="53"/>
                    </a:cubicBezTo>
                    <a:cubicBezTo>
                      <a:pt x="52" y="26"/>
                      <a:pt x="47" y="13"/>
                      <a:pt x="35" y="13"/>
                    </a:cubicBez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658" name="Freeform 20"/>
              <p:cNvSpPr>
                <a:spLocks noEditPoints="1"/>
              </p:cNvSpPr>
              <p:nvPr/>
            </p:nvSpPr>
            <p:spPr bwMode="auto">
              <a:xfrm>
                <a:off x="8771670" y="29257"/>
                <a:ext cx="252274" cy="379712"/>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659" name="Freeform 7"/>
              <p:cNvSpPr>
                <a:spLocks/>
              </p:cNvSpPr>
              <p:nvPr/>
            </p:nvSpPr>
            <p:spPr bwMode="auto">
              <a:xfrm>
                <a:off x="9062450" y="29257"/>
                <a:ext cx="132640" cy="36670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660" name="Freeform 8"/>
              <p:cNvSpPr>
                <a:spLocks/>
              </p:cNvSpPr>
              <p:nvPr/>
            </p:nvSpPr>
            <p:spPr bwMode="auto">
              <a:xfrm>
                <a:off x="9309524" y="29257"/>
                <a:ext cx="130038" cy="366708"/>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661" name="Freeform 13"/>
              <p:cNvSpPr>
                <a:spLocks/>
              </p:cNvSpPr>
              <p:nvPr/>
            </p:nvSpPr>
            <p:spPr bwMode="auto">
              <a:xfrm>
                <a:off x="9548793" y="29257"/>
                <a:ext cx="135241" cy="36670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662" name="Freeform 16"/>
              <p:cNvSpPr>
                <a:spLocks noEditPoints="1"/>
              </p:cNvSpPr>
              <p:nvPr/>
            </p:nvSpPr>
            <p:spPr bwMode="auto">
              <a:xfrm>
                <a:off x="9741250" y="16253"/>
                <a:ext cx="252274" cy="379712"/>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663" name="Freeform 23"/>
              <p:cNvSpPr>
                <a:spLocks/>
              </p:cNvSpPr>
              <p:nvPr/>
            </p:nvSpPr>
            <p:spPr bwMode="auto">
              <a:xfrm>
                <a:off x="10063747" y="29257"/>
                <a:ext cx="135241" cy="366708"/>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664" name="Freeform 24"/>
              <p:cNvSpPr>
                <a:spLocks/>
              </p:cNvSpPr>
              <p:nvPr/>
            </p:nvSpPr>
            <p:spPr bwMode="auto">
              <a:xfrm>
                <a:off x="10310819" y="29257"/>
                <a:ext cx="135241" cy="36670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665" name="Freeform 29"/>
              <p:cNvSpPr>
                <a:spLocks/>
              </p:cNvSpPr>
              <p:nvPr/>
            </p:nvSpPr>
            <p:spPr bwMode="auto">
              <a:xfrm>
                <a:off x="10550089" y="29257"/>
                <a:ext cx="135241" cy="366708"/>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666" name="Freeform 17"/>
              <p:cNvSpPr>
                <a:spLocks/>
              </p:cNvSpPr>
              <p:nvPr/>
            </p:nvSpPr>
            <p:spPr bwMode="auto">
              <a:xfrm>
                <a:off x="11044527" y="29257"/>
                <a:ext cx="130038" cy="366708"/>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667" name="Freeform 18"/>
              <p:cNvSpPr>
                <a:spLocks noEditPoints="1"/>
              </p:cNvSpPr>
              <p:nvPr/>
            </p:nvSpPr>
            <p:spPr bwMode="auto">
              <a:xfrm>
                <a:off x="11231782" y="16253"/>
                <a:ext cx="252274" cy="379712"/>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668" name="Freeform 19"/>
              <p:cNvSpPr>
                <a:spLocks/>
              </p:cNvSpPr>
              <p:nvPr/>
            </p:nvSpPr>
            <p:spPr bwMode="auto">
              <a:xfrm>
                <a:off x="11530871" y="29257"/>
                <a:ext cx="135241" cy="36670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669" name="Freeform 20"/>
              <p:cNvSpPr>
                <a:spLocks noEditPoints="1"/>
              </p:cNvSpPr>
              <p:nvPr/>
            </p:nvSpPr>
            <p:spPr bwMode="auto">
              <a:xfrm>
                <a:off x="11720727" y="16253"/>
                <a:ext cx="252274" cy="379712"/>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670" name="Freeform 20"/>
              <p:cNvSpPr>
                <a:spLocks noEditPoints="1"/>
              </p:cNvSpPr>
              <p:nvPr/>
            </p:nvSpPr>
            <p:spPr bwMode="auto">
              <a:xfrm>
                <a:off x="10265382" y="519066"/>
                <a:ext cx="252274" cy="379712"/>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671" name="Freeform 5"/>
              <p:cNvSpPr>
                <a:spLocks/>
              </p:cNvSpPr>
              <p:nvPr/>
            </p:nvSpPr>
            <p:spPr bwMode="auto">
              <a:xfrm>
                <a:off x="12256837" y="532070"/>
                <a:ext cx="132640" cy="366707"/>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672" name="Freeform 29"/>
              <p:cNvSpPr>
                <a:spLocks/>
              </p:cNvSpPr>
              <p:nvPr/>
            </p:nvSpPr>
            <p:spPr bwMode="auto">
              <a:xfrm>
                <a:off x="10797309" y="29257"/>
                <a:ext cx="135241" cy="366708"/>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673" name="Freeform 18"/>
              <p:cNvSpPr>
                <a:spLocks noEditPoints="1"/>
              </p:cNvSpPr>
              <p:nvPr/>
            </p:nvSpPr>
            <p:spPr bwMode="auto">
              <a:xfrm>
                <a:off x="500070" y="6373492"/>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674" name="Freeform 19"/>
              <p:cNvSpPr>
                <a:spLocks/>
              </p:cNvSpPr>
              <p:nvPr/>
            </p:nvSpPr>
            <p:spPr bwMode="auto">
              <a:xfrm>
                <a:off x="949340" y="63899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675" name="Freeform 7"/>
              <p:cNvSpPr>
                <a:spLocks/>
              </p:cNvSpPr>
              <p:nvPr/>
            </p:nvSpPr>
            <p:spPr bwMode="auto">
              <a:xfrm>
                <a:off x="1250256" y="6389976"/>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676" name="Freeform 8"/>
              <p:cNvSpPr>
                <a:spLocks/>
              </p:cNvSpPr>
              <p:nvPr/>
            </p:nvSpPr>
            <p:spPr bwMode="auto">
              <a:xfrm>
                <a:off x="1547875" y="63899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677" name="Freeform 13"/>
              <p:cNvSpPr>
                <a:spLocks/>
              </p:cNvSpPr>
              <p:nvPr/>
            </p:nvSpPr>
            <p:spPr bwMode="auto">
              <a:xfrm>
                <a:off x="1842196" y="63899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678" name="Freeform 23"/>
              <p:cNvSpPr>
                <a:spLocks/>
              </p:cNvSpPr>
              <p:nvPr/>
            </p:nvSpPr>
            <p:spPr bwMode="auto">
              <a:xfrm>
                <a:off x="2621113" y="63899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679" name="Freeform 24"/>
              <p:cNvSpPr>
                <a:spLocks/>
              </p:cNvSpPr>
              <p:nvPr/>
            </p:nvSpPr>
            <p:spPr bwMode="auto">
              <a:xfrm>
                <a:off x="2922029" y="63899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680" name="Freeform 29"/>
              <p:cNvSpPr>
                <a:spLocks/>
              </p:cNvSpPr>
              <p:nvPr/>
            </p:nvSpPr>
            <p:spPr bwMode="auto">
              <a:xfrm>
                <a:off x="3222945" y="63899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681" name="Freeform 17"/>
              <p:cNvSpPr>
                <a:spLocks/>
              </p:cNvSpPr>
              <p:nvPr/>
            </p:nvSpPr>
            <p:spPr bwMode="auto">
              <a:xfrm>
                <a:off x="3523861" y="63899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grpSp>
            <p:nvGrpSpPr>
              <p:cNvPr id="682" name="Group 740"/>
              <p:cNvGrpSpPr/>
              <p:nvPr/>
            </p:nvGrpSpPr>
            <p:grpSpPr>
              <a:xfrm>
                <a:off x="2143112" y="6384174"/>
                <a:ext cx="348520" cy="470651"/>
                <a:chOff x="7011958" y="-48945"/>
                <a:chExt cx="557213" cy="752475"/>
              </a:xfrm>
              <a:solidFill>
                <a:schemeClr val="tx1">
                  <a:alpha val="12000"/>
                </a:schemeClr>
              </a:solidFill>
            </p:grpSpPr>
            <p:sp>
              <p:nvSpPr>
                <p:cNvPr id="1277"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278"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grpSp>
          <p:grpSp>
            <p:nvGrpSpPr>
              <p:cNvPr id="683" name="Group 746"/>
              <p:cNvGrpSpPr/>
              <p:nvPr/>
            </p:nvGrpSpPr>
            <p:grpSpPr>
              <a:xfrm>
                <a:off x="4559759" y="6384174"/>
                <a:ext cx="348520" cy="470651"/>
                <a:chOff x="7011958" y="-48945"/>
                <a:chExt cx="557213" cy="752475"/>
              </a:xfrm>
              <a:solidFill>
                <a:schemeClr val="tx1">
                  <a:alpha val="7000"/>
                </a:schemeClr>
              </a:solidFill>
            </p:grpSpPr>
            <p:sp>
              <p:nvSpPr>
                <p:cNvPr id="1275"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276"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grpSp>
          <p:sp>
            <p:nvSpPr>
              <p:cNvPr id="684" name="Freeform 19"/>
              <p:cNvSpPr>
                <a:spLocks/>
              </p:cNvSpPr>
              <p:nvPr/>
            </p:nvSpPr>
            <p:spPr bwMode="auto">
              <a:xfrm>
                <a:off x="5037760" y="63899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685" name="Freeform 7"/>
              <p:cNvSpPr>
                <a:spLocks/>
              </p:cNvSpPr>
              <p:nvPr/>
            </p:nvSpPr>
            <p:spPr bwMode="auto">
              <a:xfrm>
                <a:off x="5338676" y="6389976"/>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686" name="Freeform 8"/>
              <p:cNvSpPr>
                <a:spLocks/>
              </p:cNvSpPr>
              <p:nvPr/>
            </p:nvSpPr>
            <p:spPr bwMode="auto">
              <a:xfrm>
                <a:off x="5636295" y="63899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687" name="Freeform 23"/>
              <p:cNvSpPr>
                <a:spLocks/>
              </p:cNvSpPr>
              <p:nvPr/>
            </p:nvSpPr>
            <p:spPr bwMode="auto">
              <a:xfrm>
                <a:off x="6408617" y="63899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688" name="Freeform 24"/>
              <p:cNvSpPr>
                <a:spLocks/>
              </p:cNvSpPr>
              <p:nvPr/>
            </p:nvSpPr>
            <p:spPr bwMode="auto">
              <a:xfrm>
                <a:off x="6709533" y="63899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689" name="Freeform 17"/>
              <p:cNvSpPr>
                <a:spLocks/>
              </p:cNvSpPr>
              <p:nvPr/>
            </p:nvSpPr>
            <p:spPr bwMode="auto">
              <a:xfrm>
                <a:off x="7010449" y="63899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690" name="Freeform 18"/>
              <p:cNvSpPr>
                <a:spLocks noEditPoints="1"/>
              </p:cNvSpPr>
              <p:nvPr/>
            </p:nvSpPr>
            <p:spPr bwMode="auto">
              <a:xfrm>
                <a:off x="7304770" y="6373492"/>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691" name="Freeform 20"/>
              <p:cNvSpPr>
                <a:spLocks noEditPoints="1"/>
              </p:cNvSpPr>
              <p:nvPr/>
            </p:nvSpPr>
            <p:spPr bwMode="auto">
              <a:xfrm>
                <a:off x="7754040" y="6373492"/>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grpSp>
            <p:nvGrpSpPr>
              <p:cNvPr id="692" name="Group 740"/>
              <p:cNvGrpSpPr/>
              <p:nvPr/>
            </p:nvGrpSpPr>
            <p:grpSpPr>
              <a:xfrm>
                <a:off x="5930616" y="6384174"/>
                <a:ext cx="348520" cy="470651"/>
                <a:chOff x="7011958" y="-48945"/>
                <a:chExt cx="557213" cy="752475"/>
              </a:xfrm>
              <a:solidFill>
                <a:schemeClr val="tx1">
                  <a:alpha val="12000"/>
                </a:schemeClr>
              </a:solidFill>
            </p:grpSpPr>
            <p:sp>
              <p:nvSpPr>
                <p:cNvPr id="1273"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274"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grpSp>
          <p:sp>
            <p:nvSpPr>
              <p:cNvPr id="693" name="Freeform 16"/>
              <p:cNvSpPr>
                <a:spLocks noEditPoints="1"/>
              </p:cNvSpPr>
              <p:nvPr/>
            </p:nvSpPr>
            <p:spPr bwMode="auto">
              <a:xfrm>
                <a:off x="9099463" y="6373492"/>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694" name="Freeform 16"/>
              <p:cNvSpPr>
                <a:spLocks noEditPoints="1"/>
              </p:cNvSpPr>
              <p:nvPr/>
            </p:nvSpPr>
            <p:spPr bwMode="auto">
              <a:xfrm>
                <a:off x="9846352" y="6373492"/>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695" name="Freeform 5"/>
              <p:cNvSpPr>
                <a:spLocks/>
              </p:cNvSpPr>
              <p:nvPr/>
            </p:nvSpPr>
            <p:spPr bwMode="auto">
              <a:xfrm>
                <a:off x="9548733" y="6389977"/>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696" name="Freeform 20"/>
              <p:cNvSpPr>
                <a:spLocks noEditPoints="1"/>
              </p:cNvSpPr>
              <p:nvPr/>
            </p:nvSpPr>
            <p:spPr bwMode="auto">
              <a:xfrm>
                <a:off x="10295622" y="6373492"/>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grpSp>
            <p:nvGrpSpPr>
              <p:cNvPr id="697" name="Group 746"/>
              <p:cNvGrpSpPr/>
              <p:nvPr/>
            </p:nvGrpSpPr>
            <p:grpSpPr>
              <a:xfrm>
                <a:off x="10744892" y="6384174"/>
                <a:ext cx="348520" cy="470651"/>
                <a:chOff x="7011958" y="-48945"/>
                <a:chExt cx="557213" cy="752475"/>
              </a:xfrm>
              <a:solidFill>
                <a:schemeClr val="tx1">
                  <a:alpha val="7000"/>
                </a:schemeClr>
              </a:solidFill>
            </p:grpSpPr>
            <p:sp>
              <p:nvSpPr>
                <p:cNvPr id="1271"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272"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grpSp>
          <p:sp>
            <p:nvSpPr>
              <p:cNvPr id="698" name="Freeform 18"/>
              <p:cNvSpPr>
                <a:spLocks noEditPoints="1"/>
              </p:cNvSpPr>
              <p:nvPr/>
            </p:nvSpPr>
            <p:spPr bwMode="auto">
              <a:xfrm>
                <a:off x="11701249" y="6373492"/>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699" name="Freeform 19"/>
              <p:cNvSpPr>
                <a:spLocks/>
              </p:cNvSpPr>
              <p:nvPr/>
            </p:nvSpPr>
            <p:spPr bwMode="auto">
              <a:xfrm>
                <a:off x="12150526" y="63899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grpSp>
            <p:nvGrpSpPr>
              <p:cNvPr id="700" name="Group 781"/>
              <p:cNvGrpSpPr/>
              <p:nvPr/>
            </p:nvGrpSpPr>
            <p:grpSpPr>
              <a:xfrm>
                <a:off x="520986" y="5766031"/>
                <a:ext cx="612096" cy="486108"/>
                <a:chOff x="9258271" y="-45770"/>
                <a:chExt cx="925513" cy="735013"/>
              </a:xfrm>
              <a:solidFill>
                <a:schemeClr val="bg2">
                  <a:alpha val="38000"/>
                </a:schemeClr>
              </a:solidFill>
            </p:grpSpPr>
            <p:sp>
              <p:nvSpPr>
                <p:cNvPr id="1261"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262"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263"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264"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265"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266"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267"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268"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269"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270"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grpSp>
          <p:sp>
            <p:nvSpPr>
              <p:cNvPr id="701" name="Freeform 21"/>
              <p:cNvSpPr>
                <a:spLocks noEditPoints="1"/>
              </p:cNvSpPr>
              <p:nvPr/>
            </p:nvSpPr>
            <p:spPr bwMode="auto">
              <a:xfrm>
                <a:off x="11222893" y="6396778"/>
                <a:ext cx="348875" cy="458047"/>
              </a:xfrm>
              <a:custGeom>
                <a:avLst/>
                <a:gdLst>
                  <a:gd name="T0" fmla="*/ 31 w 294"/>
                  <a:gd name="T1" fmla="*/ 386 h 386"/>
                  <a:gd name="T2" fmla="*/ 47 w 294"/>
                  <a:gd name="T3" fmla="*/ 284 h 386"/>
                  <a:gd name="T4" fmla="*/ 0 w 294"/>
                  <a:gd name="T5" fmla="*/ 284 h 386"/>
                  <a:gd name="T6" fmla="*/ 0 w 294"/>
                  <a:gd name="T7" fmla="*/ 219 h 386"/>
                  <a:gd name="T8" fmla="*/ 57 w 294"/>
                  <a:gd name="T9" fmla="*/ 219 h 386"/>
                  <a:gd name="T10" fmla="*/ 66 w 294"/>
                  <a:gd name="T11" fmla="*/ 162 h 386"/>
                  <a:gd name="T12" fmla="*/ 16 w 294"/>
                  <a:gd name="T13" fmla="*/ 162 h 386"/>
                  <a:gd name="T14" fmla="*/ 16 w 294"/>
                  <a:gd name="T15" fmla="*/ 98 h 386"/>
                  <a:gd name="T16" fmla="*/ 76 w 294"/>
                  <a:gd name="T17" fmla="*/ 98 h 386"/>
                  <a:gd name="T18" fmla="*/ 90 w 294"/>
                  <a:gd name="T19" fmla="*/ 0 h 386"/>
                  <a:gd name="T20" fmla="*/ 151 w 294"/>
                  <a:gd name="T21" fmla="*/ 0 h 386"/>
                  <a:gd name="T22" fmla="*/ 135 w 294"/>
                  <a:gd name="T23" fmla="*/ 98 h 386"/>
                  <a:gd name="T24" fmla="*/ 187 w 294"/>
                  <a:gd name="T25" fmla="*/ 98 h 386"/>
                  <a:gd name="T26" fmla="*/ 201 w 294"/>
                  <a:gd name="T27" fmla="*/ 0 h 386"/>
                  <a:gd name="T28" fmla="*/ 263 w 294"/>
                  <a:gd name="T29" fmla="*/ 0 h 386"/>
                  <a:gd name="T30" fmla="*/ 246 w 294"/>
                  <a:gd name="T31" fmla="*/ 98 h 386"/>
                  <a:gd name="T32" fmla="*/ 294 w 294"/>
                  <a:gd name="T33" fmla="*/ 98 h 386"/>
                  <a:gd name="T34" fmla="*/ 294 w 294"/>
                  <a:gd name="T35" fmla="*/ 162 h 386"/>
                  <a:gd name="T36" fmla="*/ 237 w 294"/>
                  <a:gd name="T37" fmla="*/ 162 h 386"/>
                  <a:gd name="T38" fmla="*/ 227 w 294"/>
                  <a:gd name="T39" fmla="*/ 219 h 386"/>
                  <a:gd name="T40" fmla="*/ 277 w 294"/>
                  <a:gd name="T41" fmla="*/ 219 h 386"/>
                  <a:gd name="T42" fmla="*/ 277 w 294"/>
                  <a:gd name="T43" fmla="*/ 284 h 386"/>
                  <a:gd name="T44" fmla="*/ 218 w 294"/>
                  <a:gd name="T45" fmla="*/ 284 h 386"/>
                  <a:gd name="T46" fmla="*/ 204 w 294"/>
                  <a:gd name="T47" fmla="*/ 386 h 386"/>
                  <a:gd name="T48" fmla="*/ 142 w 294"/>
                  <a:gd name="T49" fmla="*/ 386 h 386"/>
                  <a:gd name="T50" fmla="*/ 159 w 294"/>
                  <a:gd name="T51" fmla="*/ 284 h 386"/>
                  <a:gd name="T52" fmla="*/ 106 w 294"/>
                  <a:gd name="T53" fmla="*/ 284 h 386"/>
                  <a:gd name="T54" fmla="*/ 92 w 294"/>
                  <a:gd name="T55" fmla="*/ 386 h 386"/>
                  <a:gd name="T56" fmla="*/ 31 w 294"/>
                  <a:gd name="T57" fmla="*/ 386 h 386"/>
                  <a:gd name="T58" fmla="*/ 168 w 294"/>
                  <a:gd name="T59" fmla="*/ 219 h 386"/>
                  <a:gd name="T60" fmla="*/ 177 w 294"/>
                  <a:gd name="T61" fmla="*/ 162 h 386"/>
                  <a:gd name="T62" fmla="*/ 125 w 294"/>
                  <a:gd name="T63" fmla="*/ 162 h 386"/>
                  <a:gd name="T64" fmla="*/ 118 w 294"/>
                  <a:gd name="T65" fmla="*/ 219 h 386"/>
                  <a:gd name="T66" fmla="*/ 168 w 294"/>
                  <a:gd name="T67" fmla="*/ 219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94" h="386">
                    <a:moveTo>
                      <a:pt x="31" y="386"/>
                    </a:moveTo>
                    <a:lnTo>
                      <a:pt x="47" y="284"/>
                    </a:lnTo>
                    <a:lnTo>
                      <a:pt x="0" y="284"/>
                    </a:lnTo>
                    <a:lnTo>
                      <a:pt x="0" y="219"/>
                    </a:lnTo>
                    <a:lnTo>
                      <a:pt x="57" y="219"/>
                    </a:lnTo>
                    <a:lnTo>
                      <a:pt x="66" y="162"/>
                    </a:lnTo>
                    <a:lnTo>
                      <a:pt x="16" y="162"/>
                    </a:lnTo>
                    <a:lnTo>
                      <a:pt x="16" y="98"/>
                    </a:lnTo>
                    <a:lnTo>
                      <a:pt x="76" y="98"/>
                    </a:lnTo>
                    <a:lnTo>
                      <a:pt x="90" y="0"/>
                    </a:lnTo>
                    <a:lnTo>
                      <a:pt x="151" y="0"/>
                    </a:lnTo>
                    <a:lnTo>
                      <a:pt x="135" y="98"/>
                    </a:lnTo>
                    <a:lnTo>
                      <a:pt x="187" y="98"/>
                    </a:lnTo>
                    <a:lnTo>
                      <a:pt x="201" y="0"/>
                    </a:lnTo>
                    <a:lnTo>
                      <a:pt x="263" y="0"/>
                    </a:lnTo>
                    <a:lnTo>
                      <a:pt x="246" y="98"/>
                    </a:lnTo>
                    <a:lnTo>
                      <a:pt x="294" y="98"/>
                    </a:lnTo>
                    <a:lnTo>
                      <a:pt x="294" y="162"/>
                    </a:lnTo>
                    <a:lnTo>
                      <a:pt x="237" y="162"/>
                    </a:lnTo>
                    <a:lnTo>
                      <a:pt x="227" y="219"/>
                    </a:lnTo>
                    <a:lnTo>
                      <a:pt x="277" y="219"/>
                    </a:lnTo>
                    <a:lnTo>
                      <a:pt x="277" y="284"/>
                    </a:lnTo>
                    <a:lnTo>
                      <a:pt x="218" y="284"/>
                    </a:lnTo>
                    <a:lnTo>
                      <a:pt x="204" y="386"/>
                    </a:lnTo>
                    <a:lnTo>
                      <a:pt x="142" y="386"/>
                    </a:lnTo>
                    <a:lnTo>
                      <a:pt x="159" y="284"/>
                    </a:lnTo>
                    <a:lnTo>
                      <a:pt x="106" y="284"/>
                    </a:lnTo>
                    <a:lnTo>
                      <a:pt x="92" y="386"/>
                    </a:lnTo>
                    <a:lnTo>
                      <a:pt x="31" y="386"/>
                    </a:lnTo>
                    <a:close/>
                    <a:moveTo>
                      <a:pt x="168" y="219"/>
                    </a:moveTo>
                    <a:lnTo>
                      <a:pt x="177" y="162"/>
                    </a:lnTo>
                    <a:lnTo>
                      <a:pt x="125" y="162"/>
                    </a:lnTo>
                    <a:lnTo>
                      <a:pt x="118" y="219"/>
                    </a:lnTo>
                    <a:lnTo>
                      <a:pt x="168" y="219"/>
                    </a:lnTo>
                    <a:close/>
                  </a:path>
                </a:pathLst>
              </a:custGeom>
              <a:solidFill>
                <a:schemeClr val="tx1">
                  <a:alpha val="11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grpSp>
            <p:nvGrpSpPr>
              <p:cNvPr id="702" name="Group 781"/>
              <p:cNvGrpSpPr/>
              <p:nvPr/>
            </p:nvGrpSpPr>
            <p:grpSpPr>
              <a:xfrm>
                <a:off x="3818182" y="6368717"/>
                <a:ext cx="612096" cy="486108"/>
                <a:chOff x="9258271" y="-45770"/>
                <a:chExt cx="925513" cy="735013"/>
              </a:xfrm>
              <a:solidFill>
                <a:schemeClr val="accent4">
                  <a:lumMod val="20000"/>
                  <a:lumOff val="80000"/>
                  <a:alpha val="38000"/>
                </a:schemeClr>
              </a:solidFill>
            </p:grpSpPr>
            <p:sp>
              <p:nvSpPr>
                <p:cNvPr id="1251"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252"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253"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254"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255"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256"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257"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258"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259"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260"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grpSp>
          <p:sp>
            <p:nvSpPr>
              <p:cNvPr id="703" name="Freeform 23"/>
              <p:cNvSpPr>
                <a:spLocks/>
              </p:cNvSpPr>
              <p:nvPr/>
            </p:nvSpPr>
            <p:spPr bwMode="auto">
              <a:xfrm>
                <a:off x="8203310" y="63899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704" name="Freeform 24"/>
              <p:cNvSpPr>
                <a:spLocks/>
              </p:cNvSpPr>
              <p:nvPr/>
            </p:nvSpPr>
            <p:spPr bwMode="auto">
              <a:xfrm>
                <a:off x="8504226" y="63899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705" name="Freeform 17"/>
              <p:cNvSpPr>
                <a:spLocks/>
              </p:cNvSpPr>
              <p:nvPr/>
            </p:nvSpPr>
            <p:spPr bwMode="auto">
              <a:xfrm>
                <a:off x="8805142" y="63899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706" name="Freeform 19"/>
              <p:cNvSpPr>
                <a:spLocks/>
              </p:cNvSpPr>
              <p:nvPr/>
            </p:nvSpPr>
            <p:spPr bwMode="auto">
              <a:xfrm>
                <a:off x="10133916" y="57872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707" name="Freeform 7"/>
              <p:cNvSpPr>
                <a:spLocks/>
              </p:cNvSpPr>
              <p:nvPr/>
            </p:nvSpPr>
            <p:spPr bwMode="auto">
              <a:xfrm>
                <a:off x="10430348" y="5787290"/>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708" name="Freeform 8"/>
              <p:cNvSpPr>
                <a:spLocks/>
              </p:cNvSpPr>
              <p:nvPr/>
            </p:nvSpPr>
            <p:spPr bwMode="auto">
              <a:xfrm>
                <a:off x="10723483" y="57872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709" name="Freeform 13"/>
              <p:cNvSpPr>
                <a:spLocks/>
              </p:cNvSpPr>
              <p:nvPr/>
            </p:nvSpPr>
            <p:spPr bwMode="auto">
              <a:xfrm>
                <a:off x="11013320" y="57872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710" name="Freeform 23"/>
              <p:cNvSpPr>
                <a:spLocks/>
              </p:cNvSpPr>
              <p:nvPr/>
            </p:nvSpPr>
            <p:spPr bwMode="auto">
              <a:xfrm>
                <a:off x="11783269" y="57872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711" name="Freeform 24"/>
              <p:cNvSpPr>
                <a:spLocks/>
              </p:cNvSpPr>
              <p:nvPr/>
            </p:nvSpPr>
            <p:spPr bwMode="auto">
              <a:xfrm>
                <a:off x="12079706" y="57872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grpSp>
            <p:nvGrpSpPr>
              <p:cNvPr id="712" name="Group 740"/>
              <p:cNvGrpSpPr/>
              <p:nvPr/>
            </p:nvGrpSpPr>
            <p:grpSpPr>
              <a:xfrm>
                <a:off x="11309752" y="5781488"/>
                <a:ext cx="348520" cy="470651"/>
                <a:chOff x="7011958" y="-48945"/>
                <a:chExt cx="557213" cy="752475"/>
              </a:xfrm>
              <a:solidFill>
                <a:schemeClr val="tx1">
                  <a:alpha val="12000"/>
                </a:schemeClr>
              </a:solidFill>
            </p:grpSpPr>
            <p:sp>
              <p:nvSpPr>
                <p:cNvPr id="1249"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250"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grpSp>
          <p:sp>
            <p:nvSpPr>
              <p:cNvPr id="713" name="Freeform 18"/>
              <p:cNvSpPr>
                <a:spLocks noEditPoints="1"/>
              </p:cNvSpPr>
              <p:nvPr/>
            </p:nvSpPr>
            <p:spPr bwMode="auto">
              <a:xfrm>
                <a:off x="7623722" y="5770806"/>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714" name="Freeform 20"/>
              <p:cNvSpPr>
                <a:spLocks noEditPoints="1"/>
              </p:cNvSpPr>
              <p:nvPr/>
            </p:nvSpPr>
            <p:spPr bwMode="auto">
              <a:xfrm>
                <a:off x="8068508" y="57708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715" name="Freeform 16"/>
              <p:cNvSpPr>
                <a:spLocks noEditPoints="1"/>
              </p:cNvSpPr>
              <p:nvPr/>
            </p:nvSpPr>
            <p:spPr bwMode="auto">
              <a:xfrm>
                <a:off x="9395995" y="5770806"/>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716" name="Freeform 5"/>
              <p:cNvSpPr>
                <a:spLocks/>
              </p:cNvSpPr>
              <p:nvPr/>
            </p:nvSpPr>
            <p:spPr bwMode="auto">
              <a:xfrm>
                <a:off x="9840781" y="5787291"/>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717" name="Freeform 23"/>
              <p:cNvSpPr>
                <a:spLocks/>
              </p:cNvSpPr>
              <p:nvPr/>
            </p:nvSpPr>
            <p:spPr bwMode="auto">
              <a:xfrm>
                <a:off x="8513294" y="57872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718" name="Freeform 24"/>
              <p:cNvSpPr>
                <a:spLocks/>
              </p:cNvSpPr>
              <p:nvPr/>
            </p:nvSpPr>
            <p:spPr bwMode="auto">
              <a:xfrm>
                <a:off x="8809726" y="57872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719" name="Freeform 17"/>
              <p:cNvSpPr>
                <a:spLocks/>
              </p:cNvSpPr>
              <p:nvPr/>
            </p:nvSpPr>
            <p:spPr bwMode="auto">
              <a:xfrm>
                <a:off x="9106158" y="57872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720" name="Freeform 24"/>
              <p:cNvSpPr>
                <a:spLocks/>
              </p:cNvSpPr>
              <p:nvPr/>
            </p:nvSpPr>
            <p:spPr bwMode="auto">
              <a:xfrm>
                <a:off x="1232679" y="57872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721" name="Freeform 29"/>
              <p:cNvSpPr>
                <a:spLocks/>
              </p:cNvSpPr>
              <p:nvPr/>
            </p:nvSpPr>
            <p:spPr bwMode="auto">
              <a:xfrm>
                <a:off x="1529111" y="57872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722" name="Freeform 17"/>
              <p:cNvSpPr>
                <a:spLocks/>
              </p:cNvSpPr>
              <p:nvPr/>
            </p:nvSpPr>
            <p:spPr bwMode="auto">
              <a:xfrm>
                <a:off x="1825543" y="57872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grpSp>
            <p:nvGrpSpPr>
              <p:cNvPr id="723" name="Group 746"/>
              <p:cNvGrpSpPr/>
              <p:nvPr/>
            </p:nvGrpSpPr>
            <p:grpSpPr>
              <a:xfrm>
                <a:off x="2852473" y="5781488"/>
                <a:ext cx="348520" cy="470651"/>
                <a:chOff x="7011958" y="-48945"/>
                <a:chExt cx="557213" cy="752475"/>
              </a:xfrm>
              <a:solidFill>
                <a:schemeClr val="tx1">
                  <a:alpha val="7000"/>
                </a:schemeClr>
              </a:solidFill>
            </p:grpSpPr>
            <p:sp>
              <p:nvSpPr>
                <p:cNvPr id="1247"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248"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grpSp>
          <p:sp>
            <p:nvSpPr>
              <p:cNvPr id="724" name="Freeform 19"/>
              <p:cNvSpPr>
                <a:spLocks/>
              </p:cNvSpPr>
              <p:nvPr/>
            </p:nvSpPr>
            <p:spPr bwMode="auto">
              <a:xfrm>
                <a:off x="3325990" y="57872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725" name="Freeform 7"/>
              <p:cNvSpPr>
                <a:spLocks/>
              </p:cNvSpPr>
              <p:nvPr/>
            </p:nvSpPr>
            <p:spPr bwMode="auto">
              <a:xfrm>
                <a:off x="3622422" y="5787290"/>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726" name="Freeform 8"/>
              <p:cNvSpPr>
                <a:spLocks/>
              </p:cNvSpPr>
              <p:nvPr/>
            </p:nvSpPr>
            <p:spPr bwMode="auto">
              <a:xfrm>
                <a:off x="3915557" y="57872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grpSp>
            <p:nvGrpSpPr>
              <p:cNvPr id="727" name="Group 781"/>
              <p:cNvGrpSpPr/>
              <p:nvPr/>
            </p:nvGrpSpPr>
            <p:grpSpPr>
              <a:xfrm>
                <a:off x="2115380" y="5766031"/>
                <a:ext cx="612096" cy="486108"/>
                <a:chOff x="9258271" y="-45770"/>
                <a:chExt cx="925513" cy="735013"/>
              </a:xfrm>
              <a:solidFill>
                <a:schemeClr val="accent4">
                  <a:lumMod val="20000"/>
                  <a:lumOff val="80000"/>
                  <a:alpha val="38000"/>
                </a:schemeClr>
              </a:solidFill>
            </p:grpSpPr>
            <p:sp>
              <p:nvSpPr>
                <p:cNvPr id="1237"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238"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239"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240"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241"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242"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243"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244"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245"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246"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grpSp>
          <p:sp>
            <p:nvSpPr>
              <p:cNvPr id="728" name="Freeform 8"/>
              <p:cNvSpPr>
                <a:spLocks/>
              </p:cNvSpPr>
              <p:nvPr/>
            </p:nvSpPr>
            <p:spPr bwMode="auto">
              <a:xfrm>
                <a:off x="4205394" y="57872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729" name="Freeform 23"/>
              <p:cNvSpPr>
                <a:spLocks/>
              </p:cNvSpPr>
              <p:nvPr/>
            </p:nvSpPr>
            <p:spPr bwMode="auto">
              <a:xfrm>
                <a:off x="4968748" y="57872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730" name="Freeform 24"/>
              <p:cNvSpPr>
                <a:spLocks/>
              </p:cNvSpPr>
              <p:nvPr/>
            </p:nvSpPr>
            <p:spPr bwMode="auto">
              <a:xfrm>
                <a:off x="5265180" y="57872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731" name="Freeform 17"/>
              <p:cNvSpPr>
                <a:spLocks/>
              </p:cNvSpPr>
              <p:nvPr/>
            </p:nvSpPr>
            <p:spPr bwMode="auto">
              <a:xfrm>
                <a:off x="5561612" y="57872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grpSp>
            <p:nvGrpSpPr>
              <p:cNvPr id="732" name="Group 740"/>
              <p:cNvGrpSpPr/>
              <p:nvPr/>
            </p:nvGrpSpPr>
            <p:grpSpPr>
              <a:xfrm>
                <a:off x="4495231" y="5781488"/>
                <a:ext cx="348520" cy="470651"/>
                <a:chOff x="7011958" y="-48945"/>
                <a:chExt cx="557213" cy="752475"/>
              </a:xfrm>
              <a:solidFill>
                <a:schemeClr val="tx1">
                  <a:alpha val="12000"/>
                </a:schemeClr>
              </a:solidFill>
            </p:grpSpPr>
            <p:sp>
              <p:nvSpPr>
                <p:cNvPr id="1235"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236"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grpSp>
          <p:sp>
            <p:nvSpPr>
              <p:cNvPr id="733" name="Freeform 18"/>
              <p:cNvSpPr>
                <a:spLocks noEditPoints="1"/>
              </p:cNvSpPr>
              <p:nvPr/>
            </p:nvSpPr>
            <p:spPr bwMode="auto">
              <a:xfrm>
                <a:off x="5851449" y="5770806"/>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734" name="Freeform 20"/>
              <p:cNvSpPr>
                <a:spLocks noEditPoints="1"/>
              </p:cNvSpPr>
              <p:nvPr/>
            </p:nvSpPr>
            <p:spPr bwMode="auto">
              <a:xfrm>
                <a:off x="6296235" y="57708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735" name="Freeform 23"/>
              <p:cNvSpPr>
                <a:spLocks/>
              </p:cNvSpPr>
              <p:nvPr/>
            </p:nvSpPr>
            <p:spPr bwMode="auto">
              <a:xfrm>
                <a:off x="6741021" y="57872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736" name="Freeform 24"/>
              <p:cNvSpPr>
                <a:spLocks/>
              </p:cNvSpPr>
              <p:nvPr/>
            </p:nvSpPr>
            <p:spPr bwMode="auto">
              <a:xfrm>
                <a:off x="7037453" y="57872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737" name="Freeform 17"/>
              <p:cNvSpPr>
                <a:spLocks/>
              </p:cNvSpPr>
              <p:nvPr/>
            </p:nvSpPr>
            <p:spPr bwMode="auto">
              <a:xfrm>
                <a:off x="7333885" y="57872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738" name="Freeform 18"/>
              <p:cNvSpPr>
                <a:spLocks noEditPoints="1"/>
              </p:cNvSpPr>
              <p:nvPr/>
            </p:nvSpPr>
            <p:spPr bwMode="auto">
              <a:xfrm>
                <a:off x="6136424" y="5082957"/>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739" name="Freeform 19"/>
              <p:cNvSpPr>
                <a:spLocks/>
              </p:cNvSpPr>
              <p:nvPr/>
            </p:nvSpPr>
            <p:spPr bwMode="auto">
              <a:xfrm>
                <a:off x="6586183" y="50994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740" name="Freeform 7"/>
              <p:cNvSpPr>
                <a:spLocks/>
              </p:cNvSpPr>
              <p:nvPr/>
            </p:nvSpPr>
            <p:spPr bwMode="auto">
              <a:xfrm>
                <a:off x="6887588" y="5099441"/>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741" name="Freeform 8"/>
              <p:cNvSpPr>
                <a:spLocks/>
              </p:cNvSpPr>
              <p:nvPr/>
            </p:nvSpPr>
            <p:spPr bwMode="auto">
              <a:xfrm>
                <a:off x="7185696" y="50994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742" name="Freeform 13"/>
              <p:cNvSpPr>
                <a:spLocks/>
              </p:cNvSpPr>
              <p:nvPr/>
            </p:nvSpPr>
            <p:spPr bwMode="auto">
              <a:xfrm>
                <a:off x="7480506" y="50994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743" name="Freeform 23"/>
              <p:cNvSpPr>
                <a:spLocks/>
              </p:cNvSpPr>
              <p:nvPr/>
            </p:nvSpPr>
            <p:spPr bwMode="auto">
              <a:xfrm>
                <a:off x="8260401" y="50994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744" name="Freeform 24"/>
              <p:cNvSpPr>
                <a:spLocks/>
              </p:cNvSpPr>
              <p:nvPr/>
            </p:nvSpPr>
            <p:spPr bwMode="auto">
              <a:xfrm>
                <a:off x="8561806" y="50994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745" name="Freeform 29"/>
              <p:cNvSpPr>
                <a:spLocks/>
              </p:cNvSpPr>
              <p:nvPr/>
            </p:nvSpPr>
            <p:spPr bwMode="auto">
              <a:xfrm>
                <a:off x="8863211" y="50994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746" name="Freeform 17"/>
              <p:cNvSpPr>
                <a:spLocks/>
              </p:cNvSpPr>
              <p:nvPr/>
            </p:nvSpPr>
            <p:spPr bwMode="auto">
              <a:xfrm>
                <a:off x="9164616" y="50994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grpSp>
            <p:nvGrpSpPr>
              <p:cNvPr id="747" name="Group 740"/>
              <p:cNvGrpSpPr/>
              <p:nvPr/>
            </p:nvGrpSpPr>
            <p:grpSpPr>
              <a:xfrm>
                <a:off x="7781911" y="5093639"/>
                <a:ext cx="348520" cy="470651"/>
                <a:chOff x="7011958" y="-48945"/>
                <a:chExt cx="557213" cy="752475"/>
              </a:xfrm>
              <a:solidFill>
                <a:schemeClr val="tx1">
                  <a:alpha val="12000"/>
                </a:schemeClr>
              </a:solidFill>
            </p:grpSpPr>
            <p:sp>
              <p:nvSpPr>
                <p:cNvPr id="1233"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234"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grpSp>
          <p:grpSp>
            <p:nvGrpSpPr>
              <p:cNvPr id="748" name="Group 746"/>
              <p:cNvGrpSpPr/>
              <p:nvPr/>
            </p:nvGrpSpPr>
            <p:grpSpPr>
              <a:xfrm>
                <a:off x="10201492" y="5093639"/>
                <a:ext cx="348520" cy="470651"/>
                <a:chOff x="7011958" y="-48945"/>
                <a:chExt cx="557213" cy="752475"/>
              </a:xfrm>
              <a:solidFill>
                <a:schemeClr val="tx1">
                  <a:alpha val="7000"/>
                </a:schemeClr>
              </a:solidFill>
            </p:grpSpPr>
            <p:sp>
              <p:nvSpPr>
                <p:cNvPr id="1231"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232"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grpSp>
          <p:sp>
            <p:nvSpPr>
              <p:cNvPr id="749" name="Freeform 19"/>
              <p:cNvSpPr>
                <a:spLocks/>
              </p:cNvSpPr>
              <p:nvPr/>
            </p:nvSpPr>
            <p:spPr bwMode="auto">
              <a:xfrm>
                <a:off x="10679982" y="50994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750" name="Freeform 7"/>
              <p:cNvSpPr>
                <a:spLocks/>
              </p:cNvSpPr>
              <p:nvPr/>
            </p:nvSpPr>
            <p:spPr bwMode="auto">
              <a:xfrm>
                <a:off x="10981387" y="5099441"/>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751" name="Freeform 8"/>
              <p:cNvSpPr>
                <a:spLocks/>
              </p:cNvSpPr>
              <p:nvPr/>
            </p:nvSpPr>
            <p:spPr bwMode="auto">
              <a:xfrm>
                <a:off x="11279495" y="50994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752" name="Freeform 23"/>
              <p:cNvSpPr>
                <a:spLocks/>
              </p:cNvSpPr>
              <p:nvPr/>
            </p:nvSpPr>
            <p:spPr bwMode="auto">
              <a:xfrm>
                <a:off x="12052795" y="50994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grpSp>
            <p:nvGrpSpPr>
              <p:cNvPr id="753" name="Group 740"/>
              <p:cNvGrpSpPr/>
              <p:nvPr/>
            </p:nvGrpSpPr>
            <p:grpSpPr>
              <a:xfrm>
                <a:off x="11574305" y="5093639"/>
                <a:ext cx="348520" cy="470651"/>
                <a:chOff x="7011958" y="-48945"/>
                <a:chExt cx="557213" cy="752475"/>
              </a:xfrm>
              <a:solidFill>
                <a:schemeClr val="tx1">
                  <a:alpha val="12000"/>
                </a:schemeClr>
              </a:solidFill>
            </p:grpSpPr>
            <p:sp>
              <p:nvSpPr>
                <p:cNvPr id="1229"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230"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grpSp>
          <p:grpSp>
            <p:nvGrpSpPr>
              <p:cNvPr id="754" name="Group 781"/>
              <p:cNvGrpSpPr/>
              <p:nvPr/>
            </p:nvGrpSpPr>
            <p:grpSpPr>
              <a:xfrm>
                <a:off x="6103830" y="4470631"/>
                <a:ext cx="612096" cy="486108"/>
                <a:chOff x="9258271" y="-45770"/>
                <a:chExt cx="925513" cy="735013"/>
              </a:xfrm>
              <a:solidFill>
                <a:schemeClr val="bg2">
                  <a:alpha val="38000"/>
                </a:schemeClr>
              </a:solidFill>
            </p:grpSpPr>
            <p:sp>
              <p:nvSpPr>
                <p:cNvPr id="1219"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220"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221"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222"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223"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224"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225"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226"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227"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228"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grpSp>
          <p:grpSp>
            <p:nvGrpSpPr>
              <p:cNvPr id="755" name="Group 781"/>
              <p:cNvGrpSpPr/>
              <p:nvPr/>
            </p:nvGrpSpPr>
            <p:grpSpPr>
              <a:xfrm>
                <a:off x="9459426" y="5078182"/>
                <a:ext cx="612096" cy="486108"/>
                <a:chOff x="9258271" y="-45770"/>
                <a:chExt cx="925513" cy="735013"/>
              </a:xfrm>
              <a:solidFill>
                <a:schemeClr val="accent4">
                  <a:lumMod val="20000"/>
                  <a:lumOff val="80000"/>
                  <a:alpha val="38000"/>
                </a:schemeClr>
              </a:solidFill>
            </p:grpSpPr>
            <p:sp>
              <p:nvSpPr>
                <p:cNvPr id="1209"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210"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211"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212"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213"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214"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215"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216"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217"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218"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grpSp>
          <p:sp>
            <p:nvSpPr>
              <p:cNvPr id="756" name="Freeform 24"/>
              <p:cNvSpPr>
                <a:spLocks/>
              </p:cNvSpPr>
              <p:nvPr/>
            </p:nvSpPr>
            <p:spPr bwMode="auto">
              <a:xfrm>
                <a:off x="6841547" y="44918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757" name="Freeform 29"/>
              <p:cNvSpPr>
                <a:spLocks/>
              </p:cNvSpPr>
              <p:nvPr/>
            </p:nvSpPr>
            <p:spPr bwMode="auto">
              <a:xfrm>
                <a:off x="7138603" y="44918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758" name="Freeform 17"/>
              <p:cNvSpPr>
                <a:spLocks/>
              </p:cNvSpPr>
              <p:nvPr/>
            </p:nvSpPr>
            <p:spPr bwMode="auto">
              <a:xfrm>
                <a:off x="7435659" y="44918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grpSp>
            <p:nvGrpSpPr>
              <p:cNvPr id="759" name="Group 746"/>
              <p:cNvGrpSpPr/>
              <p:nvPr/>
            </p:nvGrpSpPr>
            <p:grpSpPr>
              <a:xfrm>
                <a:off x="8463837" y="4486088"/>
                <a:ext cx="348520" cy="470651"/>
                <a:chOff x="7011958" y="-48945"/>
                <a:chExt cx="557213" cy="752475"/>
              </a:xfrm>
              <a:solidFill>
                <a:schemeClr val="tx1">
                  <a:alpha val="7000"/>
                </a:schemeClr>
              </a:solidFill>
            </p:grpSpPr>
            <p:sp>
              <p:nvSpPr>
                <p:cNvPr id="1207"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208"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grpSp>
          <p:sp>
            <p:nvSpPr>
              <p:cNvPr id="760" name="Freeform 19"/>
              <p:cNvSpPr>
                <a:spLocks/>
              </p:cNvSpPr>
              <p:nvPr/>
            </p:nvSpPr>
            <p:spPr bwMode="auto">
              <a:xfrm>
                <a:off x="8937978" y="44918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761" name="Freeform 7"/>
              <p:cNvSpPr>
                <a:spLocks/>
              </p:cNvSpPr>
              <p:nvPr/>
            </p:nvSpPr>
            <p:spPr bwMode="auto">
              <a:xfrm>
                <a:off x="9235034" y="4491890"/>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762" name="Freeform 8"/>
              <p:cNvSpPr>
                <a:spLocks/>
              </p:cNvSpPr>
              <p:nvPr/>
            </p:nvSpPr>
            <p:spPr bwMode="auto">
              <a:xfrm>
                <a:off x="9528793" y="44918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grpSp>
            <p:nvGrpSpPr>
              <p:cNvPr id="763" name="Group 781"/>
              <p:cNvGrpSpPr/>
              <p:nvPr/>
            </p:nvGrpSpPr>
            <p:grpSpPr>
              <a:xfrm>
                <a:off x="7726120" y="4470631"/>
                <a:ext cx="612096" cy="486108"/>
                <a:chOff x="9258271" y="-45770"/>
                <a:chExt cx="925513" cy="735013"/>
              </a:xfrm>
              <a:solidFill>
                <a:schemeClr val="accent4">
                  <a:lumMod val="20000"/>
                  <a:lumOff val="80000"/>
                  <a:alpha val="38000"/>
                </a:schemeClr>
              </a:solidFill>
            </p:grpSpPr>
            <p:sp>
              <p:nvSpPr>
                <p:cNvPr id="1197"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198"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199"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200"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201"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202"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203"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204"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205"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206"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grpSp>
          <p:sp>
            <p:nvSpPr>
              <p:cNvPr id="764" name="Freeform 8"/>
              <p:cNvSpPr>
                <a:spLocks/>
              </p:cNvSpPr>
              <p:nvPr/>
            </p:nvSpPr>
            <p:spPr bwMode="auto">
              <a:xfrm>
                <a:off x="9819254" y="44918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765" name="Freeform 23"/>
              <p:cNvSpPr>
                <a:spLocks/>
              </p:cNvSpPr>
              <p:nvPr/>
            </p:nvSpPr>
            <p:spPr bwMode="auto">
              <a:xfrm>
                <a:off x="10583856" y="44918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766" name="Freeform 24"/>
              <p:cNvSpPr>
                <a:spLocks/>
              </p:cNvSpPr>
              <p:nvPr/>
            </p:nvSpPr>
            <p:spPr bwMode="auto">
              <a:xfrm>
                <a:off x="10880912" y="44918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767" name="Freeform 17"/>
              <p:cNvSpPr>
                <a:spLocks/>
              </p:cNvSpPr>
              <p:nvPr/>
            </p:nvSpPr>
            <p:spPr bwMode="auto">
              <a:xfrm>
                <a:off x="11177968" y="44918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grpSp>
            <p:nvGrpSpPr>
              <p:cNvPr id="768" name="Group 740"/>
              <p:cNvGrpSpPr/>
              <p:nvPr/>
            </p:nvGrpSpPr>
            <p:grpSpPr>
              <a:xfrm>
                <a:off x="10109715" y="4486088"/>
                <a:ext cx="348520" cy="470651"/>
                <a:chOff x="7011958" y="-48945"/>
                <a:chExt cx="557213" cy="752475"/>
              </a:xfrm>
              <a:solidFill>
                <a:schemeClr val="tx1">
                  <a:alpha val="12000"/>
                </a:schemeClr>
              </a:solidFill>
            </p:grpSpPr>
            <p:sp>
              <p:nvSpPr>
                <p:cNvPr id="1195"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196"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grpSp>
          <p:sp>
            <p:nvSpPr>
              <p:cNvPr id="769" name="Freeform 18"/>
              <p:cNvSpPr>
                <a:spLocks noEditPoints="1"/>
              </p:cNvSpPr>
              <p:nvPr/>
            </p:nvSpPr>
            <p:spPr bwMode="auto">
              <a:xfrm>
                <a:off x="11468429" y="4475406"/>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770" name="Freeform 20"/>
              <p:cNvSpPr>
                <a:spLocks noEditPoints="1"/>
              </p:cNvSpPr>
              <p:nvPr/>
            </p:nvSpPr>
            <p:spPr bwMode="auto">
              <a:xfrm>
                <a:off x="11913844" y="44754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771" name="Freeform 23"/>
              <p:cNvSpPr>
                <a:spLocks/>
              </p:cNvSpPr>
              <p:nvPr/>
            </p:nvSpPr>
            <p:spPr bwMode="auto">
              <a:xfrm>
                <a:off x="151651" y="50994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772" name="Freeform 24"/>
              <p:cNvSpPr>
                <a:spLocks/>
              </p:cNvSpPr>
              <p:nvPr/>
            </p:nvSpPr>
            <p:spPr bwMode="auto">
              <a:xfrm>
                <a:off x="453056" y="50994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773" name="Freeform 17"/>
              <p:cNvSpPr>
                <a:spLocks/>
              </p:cNvSpPr>
              <p:nvPr/>
            </p:nvSpPr>
            <p:spPr bwMode="auto">
              <a:xfrm>
                <a:off x="754461" y="50994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774" name="Freeform 18"/>
              <p:cNvSpPr>
                <a:spLocks noEditPoints="1"/>
              </p:cNvSpPr>
              <p:nvPr/>
            </p:nvSpPr>
            <p:spPr bwMode="auto">
              <a:xfrm>
                <a:off x="1049271" y="5082957"/>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775" name="Freeform 20"/>
              <p:cNvSpPr>
                <a:spLocks noEditPoints="1"/>
              </p:cNvSpPr>
              <p:nvPr/>
            </p:nvSpPr>
            <p:spPr bwMode="auto">
              <a:xfrm>
                <a:off x="1499030" y="5082957"/>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776" name="Freeform 16"/>
              <p:cNvSpPr>
                <a:spLocks noEditPoints="1"/>
              </p:cNvSpPr>
              <p:nvPr/>
            </p:nvSpPr>
            <p:spPr bwMode="auto">
              <a:xfrm>
                <a:off x="2846409" y="5082957"/>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777" name="Freeform 16"/>
              <p:cNvSpPr>
                <a:spLocks noEditPoints="1"/>
              </p:cNvSpPr>
              <p:nvPr/>
            </p:nvSpPr>
            <p:spPr bwMode="auto">
              <a:xfrm>
                <a:off x="3594276" y="5082957"/>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778" name="Freeform 5"/>
              <p:cNvSpPr>
                <a:spLocks/>
              </p:cNvSpPr>
              <p:nvPr/>
            </p:nvSpPr>
            <p:spPr bwMode="auto">
              <a:xfrm>
                <a:off x="3296168" y="5099442"/>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779" name="Freeform 20"/>
              <p:cNvSpPr>
                <a:spLocks noEditPoints="1"/>
              </p:cNvSpPr>
              <p:nvPr/>
            </p:nvSpPr>
            <p:spPr bwMode="auto">
              <a:xfrm>
                <a:off x="4044035" y="5082957"/>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grpSp>
            <p:nvGrpSpPr>
              <p:cNvPr id="780" name="Group 746"/>
              <p:cNvGrpSpPr/>
              <p:nvPr/>
            </p:nvGrpSpPr>
            <p:grpSpPr>
              <a:xfrm>
                <a:off x="4493794" y="5093639"/>
                <a:ext cx="348520" cy="470651"/>
                <a:chOff x="7011958" y="-48945"/>
                <a:chExt cx="557213" cy="752475"/>
              </a:xfrm>
              <a:solidFill>
                <a:schemeClr val="tx1">
                  <a:alpha val="7000"/>
                </a:schemeClr>
              </a:solidFill>
            </p:grpSpPr>
            <p:sp>
              <p:nvSpPr>
                <p:cNvPr id="1193"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194"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grpSp>
          <p:sp>
            <p:nvSpPr>
              <p:cNvPr id="781" name="Freeform 18"/>
              <p:cNvSpPr>
                <a:spLocks noEditPoints="1"/>
              </p:cNvSpPr>
              <p:nvPr/>
            </p:nvSpPr>
            <p:spPr bwMode="auto">
              <a:xfrm>
                <a:off x="5451129" y="5082957"/>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782" name="Freeform 19"/>
              <p:cNvSpPr>
                <a:spLocks/>
              </p:cNvSpPr>
              <p:nvPr/>
            </p:nvSpPr>
            <p:spPr bwMode="auto">
              <a:xfrm>
                <a:off x="5900882" y="50994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783" name="Freeform 21"/>
              <p:cNvSpPr>
                <a:spLocks noEditPoints="1"/>
              </p:cNvSpPr>
              <p:nvPr/>
            </p:nvSpPr>
            <p:spPr bwMode="auto">
              <a:xfrm>
                <a:off x="4972284" y="5106243"/>
                <a:ext cx="348875" cy="458047"/>
              </a:xfrm>
              <a:custGeom>
                <a:avLst/>
                <a:gdLst>
                  <a:gd name="T0" fmla="*/ 31 w 294"/>
                  <a:gd name="T1" fmla="*/ 386 h 386"/>
                  <a:gd name="T2" fmla="*/ 47 w 294"/>
                  <a:gd name="T3" fmla="*/ 284 h 386"/>
                  <a:gd name="T4" fmla="*/ 0 w 294"/>
                  <a:gd name="T5" fmla="*/ 284 h 386"/>
                  <a:gd name="T6" fmla="*/ 0 w 294"/>
                  <a:gd name="T7" fmla="*/ 219 h 386"/>
                  <a:gd name="T8" fmla="*/ 57 w 294"/>
                  <a:gd name="T9" fmla="*/ 219 h 386"/>
                  <a:gd name="T10" fmla="*/ 66 w 294"/>
                  <a:gd name="T11" fmla="*/ 162 h 386"/>
                  <a:gd name="T12" fmla="*/ 16 w 294"/>
                  <a:gd name="T13" fmla="*/ 162 h 386"/>
                  <a:gd name="T14" fmla="*/ 16 w 294"/>
                  <a:gd name="T15" fmla="*/ 98 h 386"/>
                  <a:gd name="T16" fmla="*/ 76 w 294"/>
                  <a:gd name="T17" fmla="*/ 98 h 386"/>
                  <a:gd name="T18" fmla="*/ 90 w 294"/>
                  <a:gd name="T19" fmla="*/ 0 h 386"/>
                  <a:gd name="T20" fmla="*/ 151 w 294"/>
                  <a:gd name="T21" fmla="*/ 0 h 386"/>
                  <a:gd name="T22" fmla="*/ 135 w 294"/>
                  <a:gd name="T23" fmla="*/ 98 h 386"/>
                  <a:gd name="T24" fmla="*/ 187 w 294"/>
                  <a:gd name="T25" fmla="*/ 98 h 386"/>
                  <a:gd name="T26" fmla="*/ 201 w 294"/>
                  <a:gd name="T27" fmla="*/ 0 h 386"/>
                  <a:gd name="T28" fmla="*/ 263 w 294"/>
                  <a:gd name="T29" fmla="*/ 0 h 386"/>
                  <a:gd name="T30" fmla="*/ 246 w 294"/>
                  <a:gd name="T31" fmla="*/ 98 h 386"/>
                  <a:gd name="T32" fmla="*/ 294 w 294"/>
                  <a:gd name="T33" fmla="*/ 98 h 386"/>
                  <a:gd name="T34" fmla="*/ 294 w 294"/>
                  <a:gd name="T35" fmla="*/ 162 h 386"/>
                  <a:gd name="T36" fmla="*/ 237 w 294"/>
                  <a:gd name="T37" fmla="*/ 162 h 386"/>
                  <a:gd name="T38" fmla="*/ 227 w 294"/>
                  <a:gd name="T39" fmla="*/ 219 h 386"/>
                  <a:gd name="T40" fmla="*/ 277 w 294"/>
                  <a:gd name="T41" fmla="*/ 219 h 386"/>
                  <a:gd name="T42" fmla="*/ 277 w 294"/>
                  <a:gd name="T43" fmla="*/ 284 h 386"/>
                  <a:gd name="T44" fmla="*/ 218 w 294"/>
                  <a:gd name="T45" fmla="*/ 284 h 386"/>
                  <a:gd name="T46" fmla="*/ 204 w 294"/>
                  <a:gd name="T47" fmla="*/ 386 h 386"/>
                  <a:gd name="T48" fmla="*/ 142 w 294"/>
                  <a:gd name="T49" fmla="*/ 386 h 386"/>
                  <a:gd name="T50" fmla="*/ 159 w 294"/>
                  <a:gd name="T51" fmla="*/ 284 h 386"/>
                  <a:gd name="T52" fmla="*/ 106 w 294"/>
                  <a:gd name="T53" fmla="*/ 284 h 386"/>
                  <a:gd name="T54" fmla="*/ 92 w 294"/>
                  <a:gd name="T55" fmla="*/ 386 h 386"/>
                  <a:gd name="T56" fmla="*/ 31 w 294"/>
                  <a:gd name="T57" fmla="*/ 386 h 386"/>
                  <a:gd name="T58" fmla="*/ 168 w 294"/>
                  <a:gd name="T59" fmla="*/ 219 h 386"/>
                  <a:gd name="T60" fmla="*/ 177 w 294"/>
                  <a:gd name="T61" fmla="*/ 162 h 386"/>
                  <a:gd name="T62" fmla="*/ 125 w 294"/>
                  <a:gd name="T63" fmla="*/ 162 h 386"/>
                  <a:gd name="T64" fmla="*/ 118 w 294"/>
                  <a:gd name="T65" fmla="*/ 219 h 386"/>
                  <a:gd name="T66" fmla="*/ 168 w 294"/>
                  <a:gd name="T67" fmla="*/ 219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94" h="386">
                    <a:moveTo>
                      <a:pt x="31" y="386"/>
                    </a:moveTo>
                    <a:lnTo>
                      <a:pt x="47" y="284"/>
                    </a:lnTo>
                    <a:lnTo>
                      <a:pt x="0" y="284"/>
                    </a:lnTo>
                    <a:lnTo>
                      <a:pt x="0" y="219"/>
                    </a:lnTo>
                    <a:lnTo>
                      <a:pt x="57" y="219"/>
                    </a:lnTo>
                    <a:lnTo>
                      <a:pt x="66" y="162"/>
                    </a:lnTo>
                    <a:lnTo>
                      <a:pt x="16" y="162"/>
                    </a:lnTo>
                    <a:lnTo>
                      <a:pt x="16" y="98"/>
                    </a:lnTo>
                    <a:lnTo>
                      <a:pt x="76" y="98"/>
                    </a:lnTo>
                    <a:lnTo>
                      <a:pt x="90" y="0"/>
                    </a:lnTo>
                    <a:lnTo>
                      <a:pt x="151" y="0"/>
                    </a:lnTo>
                    <a:lnTo>
                      <a:pt x="135" y="98"/>
                    </a:lnTo>
                    <a:lnTo>
                      <a:pt x="187" y="98"/>
                    </a:lnTo>
                    <a:lnTo>
                      <a:pt x="201" y="0"/>
                    </a:lnTo>
                    <a:lnTo>
                      <a:pt x="263" y="0"/>
                    </a:lnTo>
                    <a:lnTo>
                      <a:pt x="246" y="98"/>
                    </a:lnTo>
                    <a:lnTo>
                      <a:pt x="294" y="98"/>
                    </a:lnTo>
                    <a:lnTo>
                      <a:pt x="294" y="162"/>
                    </a:lnTo>
                    <a:lnTo>
                      <a:pt x="237" y="162"/>
                    </a:lnTo>
                    <a:lnTo>
                      <a:pt x="227" y="219"/>
                    </a:lnTo>
                    <a:lnTo>
                      <a:pt x="277" y="219"/>
                    </a:lnTo>
                    <a:lnTo>
                      <a:pt x="277" y="284"/>
                    </a:lnTo>
                    <a:lnTo>
                      <a:pt x="218" y="284"/>
                    </a:lnTo>
                    <a:lnTo>
                      <a:pt x="204" y="386"/>
                    </a:lnTo>
                    <a:lnTo>
                      <a:pt x="142" y="386"/>
                    </a:lnTo>
                    <a:lnTo>
                      <a:pt x="159" y="284"/>
                    </a:lnTo>
                    <a:lnTo>
                      <a:pt x="106" y="284"/>
                    </a:lnTo>
                    <a:lnTo>
                      <a:pt x="92" y="386"/>
                    </a:lnTo>
                    <a:lnTo>
                      <a:pt x="31" y="386"/>
                    </a:lnTo>
                    <a:close/>
                    <a:moveTo>
                      <a:pt x="168" y="219"/>
                    </a:moveTo>
                    <a:lnTo>
                      <a:pt x="177" y="162"/>
                    </a:lnTo>
                    <a:lnTo>
                      <a:pt x="125" y="162"/>
                    </a:lnTo>
                    <a:lnTo>
                      <a:pt x="118" y="219"/>
                    </a:lnTo>
                    <a:lnTo>
                      <a:pt x="168" y="219"/>
                    </a:lnTo>
                    <a:close/>
                  </a:path>
                </a:pathLst>
              </a:custGeom>
              <a:solidFill>
                <a:schemeClr val="tx1">
                  <a:alpha val="11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784" name="Freeform 23"/>
              <p:cNvSpPr>
                <a:spLocks/>
              </p:cNvSpPr>
              <p:nvPr/>
            </p:nvSpPr>
            <p:spPr bwMode="auto">
              <a:xfrm>
                <a:off x="1948789" y="50994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785" name="Freeform 24"/>
              <p:cNvSpPr>
                <a:spLocks/>
              </p:cNvSpPr>
              <p:nvPr/>
            </p:nvSpPr>
            <p:spPr bwMode="auto">
              <a:xfrm>
                <a:off x="2250194" y="50994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786" name="Freeform 17"/>
              <p:cNvSpPr>
                <a:spLocks/>
              </p:cNvSpPr>
              <p:nvPr/>
            </p:nvSpPr>
            <p:spPr bwMode="auto">
              <a:xfrm>
                <a:off x="2551599" y="50994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787" name="Freeform 19"/>
              <p:cNvSpPr>
                <a:spLocks/>
              </p:cNvSpPr>
              <p:nvPr/>
            </p:nvSpPr>
            <p:spPr bwMode="auto">
              <a:xfrm>
                <a:off x="3857245" y="44918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788" name="Freeform 7"/>
              <p:cNvSpPr>
                <a:spLocks/>
              </p:cNvSpPr>
              <p:nvPr/>
            </p:nvSpPr>
            <p:spPr bwMode="auto">
              <a:xfrm>
                <a:off x="4154301" y="4491890"/>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789" name="Freeform 8"/>
              <p:cNvSpPr>
                <a:spLocks/>
              </p:cNvSpPr>
              <p:nvPr/>
            </p:nvSpPr>
            <p:spPr bwMode="auto">
              <a:xfrm>
                <a:off x="4448060" y="44918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790" name="Freeform 13"/>
              <p:cNvSpPr>
                <a:spLocks/>
              </p:cNvSpPr>
              <p:nvPr/>
            </p:nvSpPr>
            <p:spPr bwMode="auto">
              <a:xfrm>
                <a:off x="4738521" y="44918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791" name="Freeform 23"/>
              <p:cNvSpPr>
                <a:spLocks/>
              </p:cNvSpPr>
              <p:nvPr/>
            </p:nvSpPr>
            <p:spPr bwMode="auto">
              <a:xfrm>
                <a:off x="5509718" y="44918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792" name="Freeform 24"/>
              <p:cNvSpPr>
                <a:spLocks/>
              </p:cNvSpPr>
              <p:nvPr/>
            </p:nvSpPr>
            <p:spPr bwMode="auto">
              <a:xfrm>
                <a:off x="5806774" y="44918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grpSp>
            <p:nvGrpSpPr>
              <p:cNvPr id="793" name="Group 740"/>
              <p:cNvGrpSpPr/>
              <p:nvPr/>
            </p:nvGrpSpPr>
            <p:grpSpPr>
              <a:xfrm>
                <a:off x="5035577" y="4486088"/>
                <a:ext cx="348520" cy="470651"/>
                <a:chOff x="7011958" y="-48945"/>
                <a:chExt cx="557213" cy="752475"/>
              </a:xfrm>
              <a:solidFill>
                <a:schemeClr val="tx1">
                  <a:alpha val="12000"/>
                </a:schemeClr>
              </a:solidFill>
            </p:grpSpPr>
            <p:sp>
              <p:nvSpPr>
                <p:cNvPr id="1191"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192"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grpSp>
          <p:sp>
            <p:nvSpPr>
              <p:cNvPr id="794" name="Freeform 18"/>
              <p:cNvSpPr>
                <a:spLocks noEditPoints="1"/>
              </p:cNvSpPr>
              <p:nvPr/>
            </p:nvSpPr>
            <p:spPr bwMode="auto">
              <a:xfrm>
                <a:off x="1342683" y="4475406"/>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795" name="Freeform 20"/>
              <p:cNvSpPr>
                <a:spLocks noEditPoints="1"/>
              </p:cNvSpPr>
              <p:nvPr/>
            </p:nvSpPr>
            <p:spPr bwMode="auto">
              <a:xfrm>
                <a:off x="1788093" y="44754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796" name="Freeform 16"/>
              <p:cNvSpPr>
                <a:spLocks noEditPoints="1"/>
              </p:cNvSpPr>
              <p:nvPr/>
            </p:nvSpPr>
            <p:spPr bwMode="auto">
              <a:xfrm>
                <a:off x="3118076" y="4475406"/>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797" name="Freeform 5"/>
              <p:cNvSpPr>
                <a:spLocks/>
              </p:cNvSpPr>
              <p:nvPr/>
            </p:nvSpPr>
            <p:spPr bwMode="auto">
              <a:xfrm>
                <a:off x="3563486" y="4491891"/>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798" name="Freeform 23"/>
              <p:cNvSpPr>
                <a:spLocks/>
              </p:cNvSpPr>
              <p:nvPr/>
            </p:nvSpPr>
            <p:spPr bwMode="auto">
              <a:xfrm>
                <a:off x="2233503" y="44918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799" name="Freeform 24"/>
              <p:cNvSpPr>
                <a:spLocks/>
              </p:cNvSpPr>
              <p:nvPr/>
            </p:nvSpPr>
            <p:spPr bwMode="auto">
              <a:xfrm>
                <a:off x="2530559" y="44918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800" name="Freeform 17"/>
              <p:cNvSpPr>
                <a:spLocks/>
              </p:cNvSpPr>
              <p:nvPr/>
            </p:nvSpPr>
            <p:spPr bwMode="auto">
              <a:xfrm>
                <a:off x="2827615" y="44918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801" name="Freeform 20"/>
              <p:cNvSpPr>
                <a:spLocks noEditPoints="1"/>
              </p:cNvSpPr>
              <p:nvPr/>
            </p:nvSpPr>
            <p:spPr bwMode="auto">
              <a:xfrm>
                <a:off x="88900" y="44754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802" name="Freeform 23"/>
              <p:cNvSpPr>
                <a:spLocks/>
              </p:cNvSpPr>
              <p:nvPr/>
            </p:nvSpPr>
            <p:spPr bwMode="auto">
              <a:xfrm>
                <a:off x="458110" y="44918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803" name="Freeform 24"/>
              <p:cNvSpPr>
                <a:spLocks/>
              </p:cNvSpPr>
              <p:nvPr/>
            </p:nvSpPr>
            <p:spPr bwMode="auto">
              <a:xfrm>
                <a:off x="755166" y="44918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804" name="Freeform 17"/>
              <p:cNvSpPr>
                <a:spLocks/>
              </p:cNvSpPr>
              <p:nvPr/>
            </p:nvSpPr>
            <p:spPr bwMode="auto">
              <a:xfrm>
                <a:off x="1052222" y="44918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805" name="Freeform 20"/>
              <p:cNvSpPr>
                <a:spLocks noEditPoints="1"/>
              </p:cNvSpPr>
              <p:nvPr/>
            </p:nvSpPr>
            <p:spPr bwMode="auto">
              <a:xfrm>
                <a:off x="88900" y="6373492"/>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Segoe UI" charset="0"/>
                  <a:ea typeface="+mn-ea"/>
                  <a:cs typeface="+mn-cs"/>
                </a:endParaRPr>
              </a:p>
            </p:txBody>
          </p:sp>
          <p:sp>
            <p:nvSpPr>
              <p:cNvPr id="806" name="Freeform 20"/>
              <p:cNvSpPr>
                <a:spLocks noEditPoints="1"/>
              </p:cNvSpPr>
              <p:nvPr/>
            </p:nvSpPr>
            <p:spPr bwMode="auto">
              <a:xfrm>
                <a:off x="101600" y="57708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807" name="Freeform 18"/>
              <p:cNvSpPr>
                <a:spLocks noEditPoints="1"/>
              </p:cNvSpPr>
              <p:nvPr/>
            </p:nvSpPr>
            <p:spPr bwMode="auto">
              <a:xfrm>
                <a:off x="525470" y="3795392"/>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808" name="Freeform 19"/>
              <p:cNvSpPr>
                <a:spLocks/>
              </p:cNvSpPr>
              <p:nvPr/>
            </p:nvSpPr>
            <p:spPr bwMode="auto">
              <a:xfrm>
                <a:off x="974740" y="38118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809" name="Freeform 7"/>
              <p:cNvSpPr>
                <a:spLocks/>
              </p:cNvSpPr>
              <p:nvPr/>
            </p:nvSpPr>
            <p:spPr bwMode="auto">
              <a:xfrm>
                <a:off x="1275656" y="3811876"/>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810" name="Freeform 8"/>
              <p:cNvSpPr>
                <a:spLocks/>
              </p:cNvSpPr>
              <p:nvPr/>
            </p:nvSpPr>
            <p:spPr bwMode="auto">
              <a:xfrm>
                <a:off x="1573275" y="38118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811" name="Freeform 13"/>
              <p:cNvSpPr>
                <a:spLocks/>
              </p:cNvSpPr>
              <p:nvPr/>
            </p:nvSpPr>
            <p:spPr bwMode="auto">
              <a:xfrm>
                <a:off x="1867596" y="38118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812" name="Freeform 23"/>
              <p:cNvSpPr>
                <a:spLocks/>
              </p:cNvSpPr>
              <p:nvPr/>
            </p:nvSpPr>
            <p:spPr bwMode="auto">
              <a:xfrm>
                <a:off x="2646513" y="38118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813" name="Freeform 24"/>
              <p:cNvSpPr>
                <a:spLocks/>
              </p:cNvSpPr>
              <p:nvPr/>
            </p:nvSpPr>
            <p:spPr bwMode="auto">
              <a:xfrm>
                <a:off x="2947429" y="38118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814" name="Freeform 29"/>
              <p:cNvSpPr>
                <a:spLocks/>
              </p:cNvSpPr>
              <p:nvPr/>
            </p:nvSpPr>
            <p:spPr bwMode="auto">
              <a:xfrm>
                <a:off x="3248345" y="38118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815" name="Freeform 17"/>
              <p:cNvSpPr>
                <a:spLocks/>
              </p:cNvSpPr>
              <p:nvPr/>
            </p:nvSpPr>
            <p:spPr bwMode="auto">
              <a:xfrm>
                <a:off x="3549261" y="38118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grpSp>
            <p:nvGrpSpPr>
              <p:cNvPr id="816" name="Group 740"/>
              <p:cNvGrpSpPr/>
              <p:nvPr/>
            </p:nvGrpSpPr>
            <p:grpSpPr>
              <a:xfrm>
                <a:off x="2168512" y="3806074"/>
                <a:ext cx="348520" cy="470651"/>
                <a:chOff x="7011958" y="-48945"/>
                <a:chExt cx="557213" cy="752475"/>
              </a:xfrm>
              <a:solidFill>
                <a:schemeClr val="tx1">
                  <a:alpha val="12000"/>
                </a:schemeClr>
              </a:solidFill>
            </p:grpSpPr>
            <p:sp>
              <p:nvSpPr>
                <p:cNvPr id="1189"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190"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grpSp>
          <p:grpSp>
            <p:nvGrpSpPr>
              <p:cNvPr id="817" name="Group 746"/>
              <p:cNvGrpSpPr/>
              <p:nvPr/>
            </p:nvGrpSpPr>
            <p:grpSpPr>
              <a:xfrm>
                <a:off x="4585159" y="3806074"/>
                <a:ext cx="348520" cy="470651"/>
                <a:chOff x="7011958" y="-48945"/>
                <a:chExt cx="557213" cy="752475"/>
              </a:xfrm>
              <a:solidFill>
                <a:schemeClr val="tx1">
                  <a:alpha val="7000"/>
                </a:schemeClr>
              </a:solidFill>
            </p:grpSpPr>
            <p:sp>
              <p:nvSpPr>
                <p:cNvPr id="1187"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188"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grpSp>
          <p:sp>
            <p:nvSpPr>
              <p:cNvPr id="818" name="Freeform 19"/>
              <p:cNvSpPr>
                <a:spLocks/>
              </p:cNvSpPr>
              <p:nvPr/>
            </p:nvSpPr>
            <p:spPr bwMode="auto">
              <a:xfrm>
                <a:off x="5063160" y="38118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819" name="Freeform 7"/>
              <p:cNvSpPr>
                <a:spLocks/>
              </p:cNvSpPr>
              <p:nvPr/>
            </p:nvSpPr>
            <p:spPr bwMode="auto">
              <a:xfrm>
                <a:off x="5364076" y="3811876"/>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820" name="Freeform 8"/>
              <p:cNvSpPr>
                <a:spLocks/>
              </p:cNvSpPr>
              <p:nvPr/>
            </p:nvSpPr>
            <p:spPr bwMode="auto">
              <a:xfrm>
                <a:off x="5661695" y="38118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821" name="Freeform 23"/>
              <p:cNvSpPr>
                <a:spLocks/>
              </p:cNvSpPr>
              <p:nvPr/>
            </p:nvSpPr>
            <p:spPr bwMode="auto">
              <a:xfrm>
                <a:off x="6434017" y="38118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822" name="Freeform 24"/>
              <p:cNvSpPr>
                <a:spLocks/>
              </p:cNvSpPr>
              <p:nvPr/>
            </p:nvSpPr>
            <p:spPr bwMode="auto">
              <a:xfrm>
                <a:off x="6734933" y="38118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823" name="Freeform 17"/>
              <p:cNvSpPr>
                <a:spLocks/>
              </p:cNvSpPr>
              <p:nvPr/>
            </p:nvSpPr>
            <p:spPr bwMode="auto">
              <a:xfrm>
                <a:off x="7035849" y="38118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824" name="Freeform 18"/>
              <p:cNvSpPr>
                <a:spLocks noEditPoints="1"/>
              </p:cNvSpPr>
              <p:nvPr/>
            </p:nvSpPr>
            <p:spPr bwMode="auto">
              <a:xfrm>
                <a:off x="7330170" y="3795392"/>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825" name="Freeform 20"/>
              <p:cNvSpPr>
                <a:spLocks noEditPoints="1"/>
              </p:cNvSpPr>
              <p:nvPr/>
            </p:nvSpPr>
            <p:spPr bwMode="auto">
              <a:xfrm>
                <a:off x="7779440" y="3795392"/>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grpSp>
            <p:nvGrpSpPr>
              <p:cNvPr id="826" name="Group 740"/>
              <p:cNvGrpSpPr/>
              <p:nvPr/>
            </p:nvGrpSpPr>
            <p:grpSpPr>
              <a:xfrm>
                <a:off x="5956016" y="3806074"/>
                <a:ext cx="348520" cy="470651"/>
                <a:chOff x="7011958" y="-48945"/>
                <a:chExt cx="557213" cy="752475"/>
              </a:xfrm>
              <a:solidFill>
                <a:schemeClr val="tx1">
                  <a:alpha val="12000"/>
                </a:schemeClr>
              </a:solidFill>
            </p:grpSpPr>
            <p:sp>
              <p:nvSpPr>
                <p:cNvPr id="1185"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186"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grpSp>
          <p:sp>
            <p:nvSpPr>
              <p:cNvPr id="827" name="Freeform 16"/>
              <p:cNvSpPr>
                <a:spLocks noEditPoints="1"/>
              </p:cNvSpPr>
              <p:nvPr/>
            </p:nvSpPr>
            <p:spPr bwMode="auto">
              <a:xfrm>
                <a:off x="9124863" y="3795392"/>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828" name="Freeform 16"/>
              <p:cNvSpPr>
                <a:spLocks noEditPoints="1"/>
              </p:cNvSpPr>
              <p:nvPr/>
            </p:nvSpPr>
            <p:spPr bwMode="auto">
              <a:xfrm>
                <a:off x="9871752" y="3795392"/>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829" name="Freeform 5"/>
              <p:cNvSpPr>
                <a:spLocks/>
              </p:cNvSpPr>
              <p:nvPr/>
            </p:nvSpPr>
            <p:spPr bwMode="auto">
              <a:xfrm>
                <a:off x="9574133" y="3811877"/>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830" name="Freeform 20"/>
              <p:cNvSpPr>
                <a:spLocks noEditPoints="1"/>
              </p:cNvSpPr>
              <p:nvPr/>
            </p:nvSpPr>
            <p:spPr bwMode="auto">
              <a:xfrm>
                <a:off x="10321022" y="3795392"/>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grpSp>
            <p:nvGrpSpPr>
              <p:cNvPr id="831" name="Group 746"/>
              <p:cNvGrpSpPr/>
              <p:nvPr/>
            </p:nvGrpSpPr>
            <p:grpSpPr>
              <a:xfrm>
                <a:off x="10770292" y="3806074"/>
                <a:ext cx="348520" cy="470651"/>
                <a:chOff x="7011958" y="-48945"/>
                <a:chExt cx="557213" cy="752475"/>
              </a:xfrm>
              <a:solidFill>
                <a:schemeClr val="tx1">
                  <a:alpha val="7000"/>
                </a:schemeClr>
              </a:solidFill>
            </p:grpSpPr>
            <p:sp>
              <p:nvSpPr>
                <p:cNvPr id="1183"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184"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grpSp>
          <p:sp>
            <p:nvSpPr>
              <p:cNvPr id="832" name="Freeform 18"/>
              <p:cNvSpPr>
                <a:spLocks noEditPoints="1"/>
              </p:cNvSpPr>
              <p:nvPr/>
            </p:nvSpPr>
            <p:spPr bwMode="auto">
              <a:xfrm>
                <a:off x="11726649" y="3795392"/>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833" name="Freeform 19"/>
              <p:cNvSpPr>
                <a:spLocks/>
              </p:cNvSpPr>
              <p:nvPr/>
            </p:nvSpPr>
            <p:spPr bwMode="auto">
              <a:xfrm>
                <a:off x="12150526" y="38118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grpSp>
            <p:nvGrpSpPr>
              <p:cNvPr id="834" name="Group 781"/>
              <p:cNvGrpSpPr/>
              <p:nvPr/>
            </p:nvGrpSpPr>
            <p:grpSpPr>
              <a:xfrm>
                <a:off x="520986" y="3124431"/>
                <a:ext cx="612096" cy="486108"/>
                <a:chOff x="9258271" y="-45770"/>
                <a:chExt cx="925513" cy="735013"/>
              </a:xfrm>
              <a:solidFill>
                <a:schemeClr val="bg2">
                  <a:alpha val="38000"/>
                </a:schemeClr>
              </a:solidFill>
            </p:grpSpPr>
            <p:sp>
              <p:nvSpPr>
                <p:cNvPr id="1173"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174"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175"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176"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177"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178"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179"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180"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181"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182"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grpSp>
          <p:sp>
            <p:nvSpPr>
              <p:cNvPr id="835" name="Freeform 21"/>
              <p:cNvSpPr>
                <a:spLocks noEditPoints="1"/>
              </p:cNvSpPr>
              <p:nvPr/>
            </p:nvSpPr>
            <p:spPr bwMode="auto">
              <a:xfrm>
                <a:off x="11248293" y="3818678"/>
                <a:ext cx="348875" cy="458047"/>
              </a:xfrm>
              <a:custGeom>
                <a:avLst/>
                <a:gdLst>
                  <a:gd name="T0" fmla="*/ 31 w 294"/>
                  <a:gd name="T1" fmla="*/ 386 h 386"/>
                  <a:gd name="T2" fmla="*/ 47 w 294"/>
                  <a:gd name="T3" fmla="*/ 284 h 386"/>
                  <a:gd name="T4" fmla="*/ 0 w 294"/>
                  <a:gd name="T5" fmla="*/ 284 h 386"/>
                  <a:gd name="T6" fmla="*/ 0 w 294"/>
                  <a:gd name="T7" fmla="*/ 219 h 386"/>
                  <a:gd name="T8" fmla="*/ 57 w 294"/>
                  <a:gd name="T9" fmla="*/ 219 h 386"/>
                  <a:gd name="T10" fmla="*/ 66 w 294"/>
                  <a:gd name="T11" fmla="*/ 162 h 386"/>
                  <a:gd name="T12" fmla="*/ 16 w 294"/>
                  <a:gd name="T13" fmla="*/ 162 h 386"/>
                  <a:gd name="T14" fmla="*/ 16 w 294"/>
                  <a:gd name="T15" fmla="*/ 98 h 386"/>
                  <a:gd name="T16" fmla="*/ 76 w 294"/>
                  <a:gd name="T17" fmla="*/ 98 h 386"/>
                  <a:gd name="T18" fmla="*/ 90 w 294"/>
                  <a:gd name="T19" fmla="*/ 0 h 386"/>
                  <a:gd name="T20" fmla="*/ 151 w 294"/>
                  <a:gd name="T21" fmla="*/ 0 h 386"/>
                  <a:gd name="T22" fmla="*/ 135 w 294"/>
                  <a:gd name="T23" fmla="*/ 98 h 386"/>
                  <a:gd name="T24" fmla="*/ 187 w 294"/>
                  <a:gd name="T25" fmla="*/ 98 h 386"/>
                  <a:gd name="T26" fmla="*/ 201 w 294"/>
                  <a:gd name="T27" fmla="*/ 0 h 386"/>
                  <a:gd name="T28" fmla="*/ 263 w 294"/>
                  <a:gd name="T29" fmla="*/ 0 h 386"/>
                  <a:gd name="T30" fmla="*/ 246 w 294"/>
                  <a:gd name="T31" fmla="*/ 98 h 386"/>
                  <a:gd name="T32" fmla="*/ 294 w 294"/>
                  <a:gd name="T33" fmla="*/ 98 h 386"/>
                  <a:gd name="T34" fmla="*/ 294 w 294"/>
                  <a:gd name="T35" fmla="*/ 162 h 386"/>
                  <a:gd name="T36" fmla="*/ 237 w 294"/>
                  <a:gd name="T37" fmla="*/ 162 h 386"/>
                  <a:gd name="T38" fmla="*/ 227 w 294"/>
                  <a:gd name="T39" fmla="*/ 219 h 386"/>
                  <a:gd name="T40" fmla="*/ 277 w 294"/>
                  <a:gd name="T41" fmla="*/ 219 h 386"/>
                  <a:gd name="T42" fmla="*/ 277 w 294"/>
                  <a:gd name="T43" fmla="*/ 284 h 386"/>
                  <a:gd name="T44" fmla="*/ 218 w 294"/>
                  <a:gd name="T45" fmla="*/ 284 h 386"/>
                  <a:gd name="T46" fmla="*/ 204 w 294"/>
                  <a:gd name="T47" fmla="*/ 386 h 386"/>
                  <a:gd name="T48" fmla="*/ 142 w 294"/>
                  <a:gd name="T49" fmla="*/ 386 h 386"/>
                  <a:gd name="T50" fmla="*/ 159 w 294"/>
                  <a:gd name="T51" fmla="*/ 284 h 386"/>
                  <a:gd name="T52" fmla="*/ 106 w 294"/>
                  <a:gd name="T53" fmla="*/ 284 h 386"/>
                  <a:gd name="T54" fmla="*/ 92 w 294"/>
                  <a:gd name="T55" fmla="*/ 386 h 386"/>
                  <a:gd name="T56" fmla="*/ 31 w 294"/>
                  <a:gd name="T57" fmla="*/ 386 h 386"/>
                  <a:gd name="T58" fmla="*/ 168 w 294"/>
                  <a:gd name="T59" fmla="*/ 219 h 386"/>
                  <a:gd name="T60" fmla="*/ 177 w 294"/>
                  <a:gd name="T61" fmla="*/ 162 h 386"/>
                  <a:gd name="T62" fmla="*/ 125 w 294"/>
                  <a:gd name="T63" fmla="*/ 162 h 386"/>
                  <a:gd name="T64" fmla="*/ 118 w 294"/>
                  <a:gd name="T65" fmla="*/ 219 h 386"/>
                  <a:gd name="T66" fmla="*/ 168 w 294"/>
                  <a:gd name="T67" fmla="*/ 219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94" h="386">
                    <a:moveTo>
                      <a:pt x="31" y="386"/>
                    </a:moveTo>
                    <a:lnTo>
                      <a:pt x="47" y="284"/>
                    </a:lnTo>
                    <a:lnTo>
                      <a:pt x="0" y="284"/>
                    </a:lnTo>
                    <a:lnTo>
                      <a:pt x="0" y="219"/>
                    </a:lnTo>
                    <a:lnTo>
                      <a:pt x="57" y="219"/>
                    </a:lnTo>
                    <a:lnTo>
                      <a:pt x="66" y="162"/>
                    </a:lnTo>
                    <a:lnTo>
                      <a:pt x="16" y="162"/>
                    </a:lnTo>
                    <a:lnTo>
                      <a:pt x="16" y="98"/>
                    </a:lnTo>
                    <a:lnTo>
                      <a:pt x="76" y="98"/>
                    </a:lnTo>
                    <a:lnTo>
                      <a:pt x="90" y="0"/>
                    </a:lnTo>
                    <a:lnTo>
                      <a:pt x="151" y="0"/>
                    </a:lnTo>
                    <a:lnTo>
                      <a:pt x="135" y="98"/>
                    </a:lnTo>
                    <a:lnTo>
                      <a:pt x="187" y="98"/>
                    </a:lnTo>
                    <a:lnTo>
                      <a:pt x="201" y="0"/>
                    </a:lnTo>
                    <a:lnTo>
                      <a:pt x="263" y="0"/>
                    </a:lnTo>
                    <a:lnTo>
                      <a:pt x="246" y="98"/>
                    </a:lnTo>
                    <a:lnTo>
                      <a:pt x="294" y="98"/>
                    </a:lnTo>
                    <a:lnTo>
                      <a:pt x="294" y="162"/>
                    </a:lnTo>
                    <a:lnTo>
                      <a:pt x="237" y="162"/>
                    </a:lnTo>
                    <a:lnTo>
                      <a:pt x="227" y="219"/>
                    </a:lnTo>
                    <a:lnTo>
                      <a:pt x="277" y="219"/>
                    </a:lnTo>
                    <a:lnTo>
                      <a:pt x="277" y="284"/>
                    </a:lnTo>
                    <a:lnTo>
                      <a:pt x="218" y="284"/>
                    </a:lnTo>
                    <a:lnTo>
                      <a:pt x="204" y="386"/>
                    </a:lnTo>
                    <a:lnTo>
                      <a:pt x="142" y="386"/>
                    </a:lnTo>
                    <a:lnTo>
                      <a:pt x="159" y="284"/>
                    </a:lnTo>
                    <a:lnTo>
                      <a:pt x="106" y="284"/>
                    </a:lnTo>
                    <a:lnTo>
                      <a:pt x="92" y="386"/>
                    </a:lnTo>
                    <a:lnTo>
                      <a:pt x="31" y="386"/>
                    </a:lnTo>
                    <a:close/>
                    <a:moveTo>
                      <a:pt x="168" y="219"/>
                    </a:moveTo>
                    <a:lnTo>
                      <a:pt x="177" y="162"/>
                    </a:lnTo>
                    <a:lnTo>
                      <a:pt x="125" y="162"/>
                    </a:lnTo>
                    <a:lnTo>
                      <a:pt x="118" y="219"/>
                    </a:lnTo>
                    <a:lnTo>
                      <a:pt x="168" y="219"/>
                    </a:lnTo>
                    <a:close/>
                  </a:path>
                </a:pathLst>
              </a:custGeom>
              <a:solidFill>
                <a:schemeClr val="tx1">
                  <a:alpha val="11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grpSp>
            <p:nvGrpSpPr>
              <p:cNvPr id="836" name="Group 781"/>
              <p:cNvGrpSpPr/>
              <p:nvPr/>
            </p:nvGrpSpPr>
            <p:grpSpPr>
              <a:xfrm>
                <a:off x="3843582" y="3790617"/>
                <a:ext cx="612096" cy="486108"/>
                <a:chOff x="9258271" y="-45770"/>
                <a:chExt cx="925513" cy="735013"/>
              </a:xfrm>
              <a:solidFill>
                <a:schemeClr val="accent4">
                  <a:lumMod val="20000"/>
                  <a:lumOff val="80000"/>
                  <a:alpha val="38000"/>
                </a:schemeClr>
              </a:solidFill>
            </p:grpSpPr>
            <p:sp>
              <p:nvSpPr>
                <p:cNvPr id="1163"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164"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165"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166"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167"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168"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169"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170"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171"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172"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grpSp>
          <p:sp>
            <p:nvSpPr>
              <p:cNvPr id="837" name="Freeform 23"/>
              <p:cNvSpPr>
                <a:spLocks/>
              </p:cNvSpPr>
              <p:nvPr/>
            </p:nvSpPr>
            <p:spPr bwMode="auto">
              <a:xfrm>
                <a:off x="8228710" y="38118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838" name="Freeform 24"/>
              <p:cNvSpPr>
                <a:spLocks/>
              </p:cNvSpPr>
              <p:nvPr/>
            </p:nvSpPr>
            <p:spPr bwMode="auto">
              <a:xfrm>
                <a:off x="8529626" y="38118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839" name="Freeform 17"/>
              <p:cNvSpPr>
                <a:spLocks/>
              </p:cNvSpPr>
              <p:nvPr/>
            </p:nvSpPr>
            <p:spPr bwMode="auto">
              <a:xfrm>
                <a:off x="8830542" y="38118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840" name="Freeform 19"/>
              <p:cNvSpPr>
                <a:spLocks/>
              </p:cNvSpPr>
              <p:nvPr/>
            </p:nvSpPr>
            <p:spPr bwMode="auto">
              <a:xfrm>
                <a:off x="10159316" y="3145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841" name="Freeform 7"/>
              <p:cNvSpPr>
                <a:spLocks/>
              </p:cNvSpPr>
              <p:nvPr/>
            </p:nvSpPr>
            <p:spPr bwMode="auto">
              <a:xfrm>
                <a:off x="10455748" y="3145690"/>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842" name="Freeform 8"/>
              <p:cNvSpPr>
                <a:spLocks/>
              </p:cNvSpPr>
              <p:nvPr/>
            </p:nvSpPr>
            <p:spPr bwMode="auto">
              <a:xfrm>
                <a:off x="10748883" y="3145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843" name="Freeform 13"/>
              <p:cNvSpPr>
                <a:spLocks/>
              </p:cNvSpPr>
              <p:nvPr/>
            </p:nvSpPr>
            <p:spPr bwMode="auto">
              <a:xfrm>
                <a:off x="11038720" y="3145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844" name="Freeform 23"/>
              <p:cNvSpPr>
                <a:spLocks/>
              </p:cNvSpPr>
              <p:nvPr/>
            </p:nvSpPr>
            <p:spPr bwMode="auto">
              <a:xfrm>
                <a:off x="11808669" y="31456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845" name="Freeform 24"/>
              <p:cNvSpPr>
                <a:spLocks/>
              </p:cNvSpPr>
              <p:nvPr/>
            </p:nvSpPr>
            <p:spPr bwMode="auto">
              <a:xfrm>
                <a:off x="12105106" y="3145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grpSp>
            <p:nvGrpSpPr>
              <p:cNvPr id="846" name="Group 740"/>
              <p:cNvGrpSpPr/>
              <p:nvPr/>
            </p:nvGrpSpPr>
            <p:grpSpPr>
              <a:xfrm>
                <a:off x="11335152" y="3139888"/>
                <a:ext cx="348520" cy="470651"/>
                <a:chOff x="7011958" y="-48945"/>
                <a:chExt cx="557213" cy="752475"/>
              </a:xfrm>
              <a:solidFill>
                <a:schemeClr val="tx1">
                  <a:alpha val="12000"/>
                </a:schemeClr>
              </a:solidFill>
            </p:grpSpPr>
            <p:sp>
              <p:nvSpPr>
                <p:cNvPr id="1161"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162"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grpSp>
          <p:sp>
            <p:nvSpPr>
              <p:cNvPr id="847" name="Freeform 18"/>
              <p:cNvSpPr>
                <a:spLocks noEditPoints="1"/>
              </p:cNvSpPr>
              <p:nvPr/>
            </p:nvSpPr>
            <p:spPr bwMode="auto">
              <a:xfrm>
                <a:off x="7649122" y="3129206"/>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848" name="Freeform 20"/>
              <p:cNvSpPr>
                <a:spLocks noEditPoints="1"/>
              </p:cNvSpPr>
              <p:nvPr/>
            </p:nvSpPr>
            <p:spPr bwMode="auto">
              <a:xfrm>
                <a:off x="8093908" y="31292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849" name="Freeform 16"/>
              <p:cNvSpPr>
                <a:spLocks noEditPoints="1"/>
              </p:cNvSpPr>
              <p:nvPr/>
            </p:nvSpPr>
            <p:spPr bwMode="auto">
              <a:xfrm>
                <a:off x="9421395" y="3192706"/>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850" name="Freeform 5"/>
              <p:cNvSpPr>
                <a:spLocks/>
              </p:cNvSpPr>
              <p:nvPr/>
            </p:nvSpPr>
            <p:spPr bwMode="auto">
              <a:xfrm>
                <a:off x="9866181" y="3145691"/>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851" name="Freeform 23"/>
              <p:cNvSpPr>
                <a:spLocks/>
              </p:cNvSpPr>
              <p:nvPr/>
            </p:nvSpPr>
            <p:spPr bwMode="auto">
              <a:xfrm>
                <a:off x="8538694" y="31456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852" name="Freeform 24"/>
              <p:cNvSpPr>
                <a:spLocks/>
              </p:cNvSpPr>
              <p:nvPr/>
            </p:nvSpPr>
            <p:spPr bwMode="auto">
              <a:xfrm>
                <a:off x="8835126" y="3145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853" name="Freeform 17"/>
              <p:cNvSpPr>
                <a:spLocks/>
              </p:cNvSpPr>
              <p:nvPr/>
            </p:nvSpPr>
            <p:spPr bwMode="auto">
              <a:xfrm>
                <a:off x="9131558" y="3145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854" name="Freeform 24"/>
              <p:cNvSpPr>
                <a:spLocks/>
              </p:cNvSpPr>
              <p:nvPr/>
            </p:nvSpPr>
            <p:spPr bwMode="auto">
              <a:xfrm>
                <a:off x="1258079" y="3145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855" name="Freeform 29"/>
              <p:cNvSpPr>
                <a:spLocks/>
              </p:cNvSpPr>
              <p:nvPr/>
            </p:nvSpPr>
            <p:spPr bwMode="auto">
              <a:xfrm>
                <a:off x="1554511" y="31456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856" name="Freeform 17"/>
              <p:cNvSpPr>
                <a:spLocks/>
              </p:cNvSpPr>
              <p:nvPr/>
            </p:nvSpPr>
            <p:spPr bwMode="auto">
              <a:xfrm>
                <a:off x="1850943" y="3145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grpSp>
            <p:nvGrpSpPr>
              <p:cNvPr id="857" name="Group 746"/>
              <p:cNvGrpSpPr/>
              <p:nvPr/>
            </p:nvGrpSpPr>
            <p:grpSpPr>
              <a:xfrm>
                <a:off x="2877873" y="3139888"/>
                <a:ext cx="348520" cy="470651"/>
                <a:chOff x="7011958" y="-48945"/>
                <a:chExt cx="557213" cy="752475"/>
              </a:xfrm>
              <a:solidFill>
                <a:schemeClr val="tx1">
                  <a:alpha val="7000"/>
                </a:schemeClr>
              </a:solidFill>
            </p:grpSpPr>
            <p:sp>
              <p:nvSpPr>
                <p:cNvPr id="1159"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160"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grpSp>
          <p:sp>
            <p:nvSpPr>
              <p:cNvPr id="858" name="Freeform 19"/>
              <p:cNvSpPr>
                <a:spLocks/>
              </p:cNvSpPr>
              <p:nvPr/>
            </p:nvSpPr>
            <p:spPr bwMode="auto">
              <a:xfrm>
                <a:off x="3351390" y="3145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859" name="Freeform 7"/>
              <p:cNvSpPr>
                <a:spLocks/>
              </p:cNvSpPr>
              <p:nvPr/>
            </p:nvSpPr>
            <p:spPr bwMode="auto">
              <a:xfrm>
                <a:off x="3647822" y="3145690"/>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860" name="Freeform 8"/>
              <p:cNvSpPr>
                <a:spLocks/>
              </p:cNvSpPr>
              <p:nvPr/>
            </p:nvSpPr>
            <p:spPr bwMode="auto">
              <a:xfrm>
                <a:off x="3940957" y="3145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grpSp>
            <p:nvGrpSpPr>
              <p:cNvPr id="861" name="Group 781"/>
              <p:cNvGrpSpPr/>
              <p:nvPr/>
            </p:nvGrpSpPr>
            <p:grpSpPr>
              <a:xfrm>
                <a:off x="2140780" y="3124431"/>
                <a:ext cx="612096" cy="486108"/>
                <a:chOff x="9258271" y="-45770"/>
                <a:chExt cx="925513" cy="735013"/>
              </a:xfrm>
              <a:solidFill>
                <a:schemeClr val="accent4">
                  <a:lumMod val="20000"/>
                  <a:lumOff val="80000"/>
                  <a:alpha val="38000"/>
                </a:schemeClr>
              </a:solidFill>
            </p:grpSpPr>
            <p:sp>
              <p:nvSpPr>
                <p:cNvPr id="1149"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150"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151"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152"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153"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154"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155"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156"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157"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158"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grpSp>
          <p:sp>
            <p:nvSpPr>
              <p:cNvPr id="862" name="Freeform 8"/>
              <p:cNvSpPr>
                <a:spLocks/>
              </p:cNvSpPr>
              <p:nvPr/>
            </p:nvSpPr>
            <p:spPr bwMode="auto">
              <a:xfrm>
                <a:off x="4230794" y="3145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863" name="Freeform 23"/>
              <p:cNvSpPr>
                <a:spLocks/>
              </p:cNvSpPr>
              <p:nvPr/>
            </p:nvSpPr>
            <p:spPr bwMode="auto">
              <a:xfrm>
                <a:off x="4994148" y="31456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864" name="Freeform 24"/>
              <p:cNvSpPr>
                <a:spLocks/>
              </p:cNvSpPr>
              <p:nvPr/>
            </p:nvSpPr>
            <p:spPr bwMode="auto">
              <a:xfrm>
                <a:off x="5290580" y="3145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865" name="Freeform 17"/>
              <p:cNvSpPr>
                <a:spLocks/>
              </p:cNvSpPr>
              <p:nvPr/>
            </p:nvSpPr>
            <p:spPr bwMode="auto">
              <a:xfrm>
                <a:off x="5587012" y="3145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grpSp>
            <p:nvGrpSpPr>
              <p:cNvPr id="866" name="Group 740"/>
              <p:cNvGrpSpPr/>
              <p:nvPr/>
            </p:nvGrpSpPr>
            <p:grpSpPr>
              <a:xfrm>
                <a:off x="4520631" y="3139888"/>
                <a:ext cx="348520" cy="470651"/>
                <a:chOff x="7011958" y="-48945"/>
                <a:chExt cx="557213" cy="752475"/>
              </a:xfrm>
              <a:solidFill>
                <a:schemeClr val="tx1">
                  <a:alpha val="12000"/>
                </a:schemeClr>
              </a:solidFill>
            </p:grpSpPr>
            <p:sp>
              <p:nvSpPr>
                <p:cNvPr id="1147"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148"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grpSp>
          <p:sp>
            <p:nvSpPr>
              <p:cNvPr id="867" name="Freeform 18"/>
              <p:cNvSpPr>
                <a:spLocks noEditPoints="1"/>
              </p:cNvSpPr>
              <p:nvPr/>
            </p:nvSpPr>
            <p:spPr bwMode="auto">
              <a:xfrm>
                <a:off x="5876849" y="3129206"/>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868" name="Freeform 20"/>
              <p:cNvSpPr>
                <a:spLocks noEditPoints="1"/>
              </p:cNvSpPr>
              <p:nvPr/>
            </p:nvSpPr>
            <p:spPr bwMode="auto">
              <a:xfrm>
                <a:off x="6321635" y="31292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869" name="Freeform 23"/>
              <p:cNvSpPr>
                <a:spLocks/>
              </p:cNvSpPr>
              <p:nvPr/>
            </p:nvSpPr>
            <p:spPr bwMode="auto">
              <a:xfrm>
                <a:off x="6766421" y="31456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870" name="Freeform 24"/>
              <p:cNvSpPr>
                <a:spLocks/>
              </p:cNvSpPr>
              <p:nvPr/>
            </p:nvSpPr>
            <p:spPr bwMode="auto">
              <a:xfrm>
                <a:off x="7062853" y="3145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871" name="Freeform 17"/>
              <p:cNvSpPr>
                <a:spLocks/>
              </p:cNvSpPr>
              <p:nvPr/>
            </p:nvSpPr>
            <p:spPr bwMode="auto">
              <a:xfrm>
                <a:off x="7359285" y="3145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872" name="Freeform 18"/>
              <p:cNvSpPr>
                <a:spLocks noEditPoints="1"/>
              </p:cNvSpPr>
              <p:nvPr/>
            </p:nvSpPr>
            <p:spPr bwMode="auto">
              <a:xfrm>
                <a:off x="6161824" y="2504857"/>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873" name="Freeform 19"/>
              <p:cNvSpPr>
                <a:spLocks/>
              </p:cNvSpPr>
              <p:nvPr/>
            </p:nvSpPr>
            <p:spPr bwMode="auto">
              <a:xfrm>
                <a:off x="6611583" y="25213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874" name="Freeform 7"/>
              <p:cNvSpPr>
                <a:spLocks/>
              </p:cNvSpPr>
              <p:nvPr/>
            </p:nvSpPr>
            <p:spPr bwMode="auto">
              <a:xfrm>
                <a:off x="6912988" y="2521341"/>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875" name="Freeform 8"/>
              <p:cNvSpPr>
                <a:spLocks/>
              </p:cNvSpPr>
              <p:nvPr/>
            </p:nvSpPr>
            <p:spPr bwMode="auto">
              <a:xfrm>
                <a:off x="7211096" y="25213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876" name="Freeform 13"/>
              <p:cNvSpPr>
                <a:spLocks/>
              </p:cNvSpPr>
              <p:nvPr/>
            </p:nvSpPr>
            <p:spPr bwMode="auto">
              <a:xfrm>
                <a:off x="7505906" y="25213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877" name="Freeform 23"/>
              <p:cNvSpPr>
                <a:spLocks/>
              </p:cNvSpPr>
              <p:nvPr/>
            </p:nvSpPr>
            <p:spPr bwMode="auto">
              <a:xfrm>
                <a:off x="8285801" y="25213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878" name="Freeform 24"/>
              <p:cNvSpPr>
                <a:spLocks/>
              </p:cNvSpPr>
              <p:nvPr/>
            </p:nvSpPr>
            <p:spPr bwMode="auto">
              <a:xfrm>
                <a:off x="8587206" y="25213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879" name="Freeform 29"/>
              <p:cNvSpPr>
                <a:spLocks/>
              </p:cNvSpPr>
              <p:nvPr/>
            </p:nvSpPr>
            <p:spPr bwMode="auto">
              <a:xfrm>
                <a:off x="8888611" y="25213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880" name="Freeform 17"/>
              <p:cNvSpPr>
                <a:spLocks/>
              </p:cNvSpPr>
              <p:nvPr/>
            </p:nvSpPr>
            <p:spPr bwMode="auto">
              <a:xfrm>
                <a:off x="9190016" y="25213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grpSp>
            <p:nvGrpSpPr>
              <p:cNvPr id="881" name="Group 740"/>
              <p:cNvGrpSpPr/>
              <p:nvPr/>
            </p:nvGrpSpPr>
            <p:grpSpPr>
              <a:xfrm>
                <a:off x="7807311" y="2515539"/>
                <a:ext cx="348520" cy="470651"/>
                <a:chOff x="7011958" y="-48945"/>
                <a:chExt cx="557213" cy="752475"/>
              </a:xfrm>
              <a:solidFill>
                <a:schemeClr val="tx1">
                  <a:alpha val="12000"/>
                </a:schemeClr>
              </a:solidFill>
            </p:grpSpPr>
            <p:sp>
              <p:nvSpPr>
                <p:cNvPr id="1145"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146"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grpSp>
          <p:grpSp>
            <p:nvGrpSpPr>
              <p:cNvPr id="882" name="Group 746"/>
              <p:cNvGrpSpPr/>
              <p:nvPr/>
            </p:nvGrpSpPr>
            <p:grpSpPr>
              <a:xfrm>
                <a:off x="10226892" y="2515539"/>
                <a:ext cx="348520" cy="470651"/>
                <a:chOff x="7011958" y="-48945"/>
                <a:chExt cx="557213" cy="752475"/>
              </a:xfrm>
              <a:solidFill>
                <a:schemeClr val="tx1">
                  <a:alpha val="7000"/>
                </a:schemeClr>
              </a:solidFill>
            </p:grpSpPr>
            <p:sp>
              <p:nvSpPr>
                <p:cNvPr id="1143"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144"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grpSp>
          <p:sp>
            <p:nvSpPr>
              <p:cNvPr id="883" name="Freeform 19"/>
              <p:cNvSpPr>
                <a:spLocks/>
              </p:cNvSpPr>
              <p:nvPr/>
            </p:nvSpPr>
            <p:spPr bwMode="auto">
              <a:xfrm>
                <a:off x="10705382" y="25213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884" name="Freeform 7"/>
              <p:cNvSpPr>
                <a:spLocks/>
              </p:cNvSpPr>
              <p:nvPr/>
            </p:nvSpPr>
            <p:spPr bwMode="auto">
              <a:xfrm>
                <a:off x="11006787" y="2521341"/>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885" name="Freeform 8"/>
              <p:cNvSpPr>
                <a:spLocks/>
              </p:cNvSpPr>
              <p:nvPr/>
            </p:nvSpPr>
            <p:spPr bwMode="auto">
              <a:xfrm>
                <a:off x="11304895" y="25213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886" name="Freeform 23"/>
              <p:cNvSpPr>
                <a:spLocks/>
              </p:cNvSpPr>
              <p:nvPr/>
            </p:nvSpPr>
            <p:spPr bwMode="auto">
              <a:xfrm>
                <a:off x="12078195" y="25213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grpSp>
            <p:nvGrpSpPr>
              <p:cNvPr id="887" name="Group 740"/>
              <p:cNvGrpSpPr/>
              <p:nvPr/>
            </p:nvGrpSpPr>
            <p:grpSpPr>
              <a:xfrm>
                <a:off x="11599705" y="2515539"/>
                <a:ext cx="348520" cy="470651"/>
                <a:chOff x="7011958" y="-48945"/>
                <a:chExt cx="557213" cy="752475"/>
              </a:xfrm>
              <a:solidFill>
                <a:schemeClr val="tx1">
                  <a:alpha val="12000"/>
                </a:schemeClr>
              </a:solidFill>
            </p:grpSpPr>
            <p:sp>
              <p:nvSpPr>
                <p:cNvPr id="1141"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142"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grpSp>
          <p:grpSp>
            <p:nvGrpSpPr>
              <p:cNvPr id="888" name="Group 781"/>
              <p:cNvGrpSpPr/>
              <p:nvPr/>
            </p:nvGrpSpPr>
            <p:grpSpPr>
              <a:xfrm>
                <a:off x="6129230" y="1892531"/>
                <a:ext cx="612096" cy="486108"/>
                <a:chOff x="9258271" y="-45770"/>
                <a:chExt cx="925513" cy="735013"/>
              </a:xfrm>
              <a:solidFill>
                <a:schemeClr val="bg2">
                  <a:alpha val="38000"/>
                </a:schemeClr>
              </a:solidFill>
            </p:grpSpPr>
            <p:sp>
              <p:nvSpPr>
                <p:cNvPr id="1131"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132"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133"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134"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135"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136"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137"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138"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139"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140"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grpSp>
          <p:grpSp>
            <p:nvGrpSpPr>
              <p:cNvPr id="889" name="Group 781"/>
              <p:cNvGrpSpPr/>
              <p:nvPr/>
            </p:nvGrpSpPr>
            <p:grpSpPr>
              <a:xfrm>
                <a:off x="9484826" y="2500082"/>
                <a:ext cx="612096" cy="486108"/>
                <a:chOff x="9258271" y="-45770"/>
                <a:chExt cx="925513" cy="735013"/>
              </a:xfrm>
              <a:solidFill>
                <a:schemeClr val="accent4">
                  <a:lumMod val="20000"/>
                  <a:lumOff val="80000"/>
                  <a:alpha val="38000"/>
                </a:schemeClr>
              </a:solidFill>
            </p:grpSpPr>
            <p:sp>
              <p:nvSpPr>
                <p:cNvPr id="1121"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122"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123"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124"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125"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126"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127"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128"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129"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130"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grpSp>
          <p:sp>
            <p:nvSpPr>
              <p:cNvPr id="890" name="Freeform 24"/>
              <p:cNvSpPr>
                <a:spLocks/>
              </p:cNvSpPr>
              <p:nvPr/>
            </p:nvSpPr>
            <p:spPr bwMode="auto">
              <a:xfrm>
                <a:off x="6866947" y="19137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891" name="Freeform 29"/>
              <p:cNvSpPr>
                <a:spLocks/>
              </p:cNvSpPr>
              <p:nvPr/>
            </p:nvSpPr>
            <p:spPr bwMode="auto">
              <a:xfrm>
                <a:off x="7164003" y="19137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892" name="Freeform 17"/>
              <p:cNvSpPr>
                <a:spLocks/>
              </p:cNvSpPr>
              <p:nvPr/>
            </p:nvSpPr>
            <p:spPr bwMode="auto">
              <a:xfrm>
                <a:off x="7461059" y="19137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grpSp>
            <p:nvGrpSpPr>
              <p:cNvPr id="893" name="Group 746"/>
              <p:cNvGrpSpPr/>
              <p:nvPr/>
            </p:nvGrpSpPr>
            <p:grpSpPr>
              <a:xfrm>
                <a:off x="8489237" y="1907988"/>
                <a:ext cx="348520" cy="470651"/>
                <a:chOff x="7011958" y="-48945"/>
                <a:chExt cx="557213" cy="752475"/>
              </a:xfrm>
              <a:solidFill>
                <a:schemeClr val="tx1">
                  <a:alpha val="7000"/>
                </a:schemeClr>
              </a:solidFill>
            </p:grpSpPr>
            <p:sp>
              <p:nvSpPr>
                <p:cNvPr id="1119"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120"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grpSp>
          <p:sp>
            <p:nvSpPr>
              <p:cNvPr id="894" name="Freeform 19"/>
              <p:cNvSpPr>
                <a:spLocks/>
              </p:cNvSpPr>
              <p:nvPr/>
            </p:nvSpPr>
            <p:spPr bwMode="auto">
              <a:xfrm>
                <a:off x="8963378" y="19137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895" name="Freeform 7"/>
              <p:cNvSpPr>
                <a:spLocks/>
              </p:cNvSpPr>
              <p:nvPr/>
            </p:nvSpPr>
            <p:spPr bwMode="auto">
              <a:xfrm>
                <a:off x="9260434" y="1913790"/>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896" name="Freeform 8"/>
              <p:cNvSpPr>
                <a:spLocks/>
              </p:cNvSpPr>
              <p:nvPr/>
            </p:nvSpPr>
            <p:spPr bwMode="auto">
              <a:xfrm>
                <a:off x="9554193" y="19137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grpSp>
            <p:nvGrpSpPr>
              <p:cNvPr id="897" name="Group 781"/>
              <p:cNvGrpSpPr/>
              <p:nvPr/>
            </p:nvGrpSpPr>
            <p:grpSpPr>
              <a:xfrm>
                <a:off x="7751520" y="1892531"/>
                <a:ext cx="612096" cy="486108"/>
                <a:chOff x="9258271" y="-45770"/>
                <a:chExt cx="925513" cy="735013"/>
              </a:xfrm>
              <a:solidFill>
                <a:schemeClr val="accent4">
                  <a:lumMod val="20000"/>
                  <a:lumOff val="80000"/>
                  <a:alpha val="38000"/>
                </a:schemeClr>
              </a:solidFill>
            </p:grpSpPr>
            <p:sp>
              <p:nvSpPr>
                <p:cNvPr id="1109"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110"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111"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112"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113"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114"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115"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116"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117"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118"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grpSp>
          <p:sp>
            <p:nvSpPr>
              <p:cNvPr id="898" name="Freeform 8"/>
              <p:cNvSpPr>
                <a:spLocks/>
              </p:cNvSpPr>
              <p:nvPr/>
            </p:nvSpPr>
            <p:spPr bwMode="auto">
              <a:xfrm>
                <a:off x="9844654" y="19137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899" name="Freeform 23"/>
              <p:cNvSpPr>
                <a:spLocks/>
              </p:cNvSpPr>
              <p:nvPr/>
            </p:nvSpPr>
            <p:spPr bwMode="auto">
              <a:xfrm>
                <a:off x="10609256" y="19137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900" name="Freeform 24"/>
              <p:cNvSpPr>
                <a:spLocks/>
              </p:cNvSpPr>
              <p:nvPr/>
            </p:nvSpPr>
            <p:spPr bwMode="auto">
              <a:xfrm>
                <a:off x="10906312" y="19137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901" name="Freeform 17"/>
              <p:cNvSpPr>
                <a:spLocks/>
              </p:cNvSpPr>
              <p:nvPr/>
            </p:nvSpPr>
            <p:spPr bwMode="auto">
              <a:xfrm>
                <a:off x="11203368" y="19137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grpSp>
            <p:nvGrpSpPr>
              <p:cNvPr id="902" name="Group 740"/>
              <p:cNvGrpSpPr/>
              <p:nvPr/>
            </p:nvGrpSpPr>
            <p:grpSpPr>
              <a:xfrm>
                <a:off x="10135115" y="1907988"/>
                <a:ext cx="348520" cy="470651"/>
                <a:chOff x="7011958" y="-48945"/>
                <a:chExt cx="557213" cy="752475"/>
              </a:xfrm>
              <a:solidFill>
                <a:schemeClr val="tx1">
                  <a:alpha val="12000"/>
                </a:schemeClr>
              </a:solidFill>
            </p:grpSpPr>
            <p:sp>
              <p:nvSpPr>
                <p:cNvPr id="1107"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108"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grpSp>
          <p:sp>
            <p:nvSpPr>
              <p:cNvPr id="903" name="Freeform 18"/>
              <p:cNvSpPr>
                <a:spLocks noEditPoints="1"/>
              </p:cNvSpPr>
              <p:nvPr/>
            </p:nvSpPr>
            <p:spPr bwMode="auto">
              <a:xfrm>
                <a:off x="11493829" y="1897306"/>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904" name="Freeform 20"/>
              <p:cNvSpPr>
                <a:spLocks noEditPoints="1"/>
              </p:cNvSpPr>
              <p:nvPr/>
            </p:nvSpPr>
            <p:spPr bwMode="auto">
              <a:xfrm>
                <a:off x="11939244" y="18973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905" name="Freeform 23"/>
              <p:cNvSpPr>
                <a:spLocks/>
              </p:cNvSpPr>
              <p:nvPr/>
            </p:nvSpPr>
            <p:spPr bwMode="auto">
              <a:xfrm>
                <a:off x="177051" y="25213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906" name="Freeform 24"/>
              <p:cNvSpPr>
                <a:spLocks/>
              </p:cNvSpPr>
              <p:nvPr/>
            </p:nvSpPr>
            <p:spPr bwMode="auto">
              <a:xfrm>
                <a:off x="478456" y="25213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907" name="Freeform 17"/>
              <p:cNvSpPr>
                <a:spLocks/>
              </p:cNvSpPr>
              <p:nvPr/>
            </p:nvSpPr>
            <p:spPr bwMode="auto">
              <a:xfrm>
                <a:off x="779861" y="25213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908" name="Freeform 18"/>
              <p:cNvSpPr>
                <a:spLocks noEditPoints="1"/>
              </p:cNvSpPr>
              <p:nvPr/>
            </p:nvSpPr>
            <p:spPr bwMode="auto">
              <a:xfrm>
                <a:off x="1074671" y="2504857"/>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909" name="Freeform 20"/>
              <p:cNvSpPr>
                <a:spLocks noEditPoints="1"/>
              </p:cNvSpPr>
              <p:nvPr/>
            </p:nvSpPr>
            <p:spPr bwMode="auto">
              <a:xfrm>
                <a:off x="1524430" y="2504857"/>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910" name="Freeform 16"/>
              <p:cNvSpPr>
                <a:spLocks noEditPoints="1"/>
              </p:cNvSpPr>
              <p:nvPr/>
            </p:nvSpPr>
            <p:spPr bwMode="auto">
              <a:xfrm>
                <a:off x="2871809" y="2504857"/>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911" name="Freeform 16"/>
              <p:cNvSpPr>
                <a:spLocks noEditPoints="1"/>
              </p:cNvSpPr>
              <p:nvPr/>
            </p:nvSpPr>
            <p:spPr bwMode="auto">
              <a:xfrm>
                <a:off x="3619676" y="2504857"/>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912" name="Freeform 5"/>
              <p:cNvSpPr>
                <a:spLocks/>
              </p:cNvSpPr>
              <p:nvPr/>
            </p:nvSpPr>
            <p:spPr bwMode="auto">
              <a:xfrm>
                <a:off x="3321568" y="2521342"/>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913" name="Freeform 20"/>
              <p:cNvSpPr>
                <a:spLocks noEditPoints="1"/>
              </p:cNvSpPr>
              <p:nvPr/>
            </p:nvSpPr>
            <p:spPr bwMode="auto">
              <a:xfrm>
                <a:off x="4069435" y="2504857"/>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grpSp>
            <p:nvGrpSpPr>
              <p:cNvPr id="914" name="Group 746"/>
              <p:cNvGrpSpPr/>
              <p:nvPr/>
            </p:nvGrpSpPr>
            <p:grpSpPr>
              <a:xfrm>
                <a:off x="4519194" y="2515539"/>
                <a:ext cx="348520" cy="470651"/>
                <a:chOff x="7011958" y="-48945"/>
                <a:chExt cx="557213" cy="752475"/>
              </a:xfrm>
              <a:solidFill>
                <a:schemeClr val="tx1">
                  <a:alpha val="7000"/>
                </a:schemeClr>
              </a:solidFill>
            </p:grpSpPr>
            <p:sp>
              <p:nvSpPr>
                <p:cNvPr id="1105"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106"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grpSp>
          <p:sp>
            <p:nvSpPr>
              <p:cNvPr id="915" name="Freeform 18"/>
              <p:cNvSpPr>
                <a:spLocks noEditPoints="1"/>
              </p:cNvSpPr>
              <p:nvPr/>
            </p:nvSpPr>
            <p:spPr bwMode="auto">
              <a:xfrm>
                <a:off x="5476529" y="2504857"/>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916" name="Freeform 19"/>
              <p:cNvSpPr>
                <a:spLocks/>
              </p:cNvSpPr>
              <p:nvPr/>
            </p:nvSpPr>
            <p:spPr bwMode="auto">
              <a:xfrm>
                <a:off x="5926282" y="25213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917" name="Freeform 21"/>
              <p:cNvSpPr>
                <a:spLocks noEditPoints="1"/>
              </p:cNvSpPr>
              <p:nvPr/>
            </p:nvSpPr>
            <p:spPr bwMode="auto">
              <a:xfrm>
                <a:off x="4997684" y="2528143"/>
                <a:ext cx="348875" cy="458047"/>
              </a:xfrm>
              <a:custGeom>
                <a:avLst/>
                <a:gdLst>
                  <a:gd name="T0" fmla="*/ 31 w 294"/>
                  <a:gd name="T1" fmla="*/ 386 h 386"/>
                  <a:gd name="T2" fmla="*/ 47 w 294"/>
                  <a:gd name="T3" fmla="*/ 284 h 386"/>
                  <a:gd name="T4" fmla="*/ 0 w 294"/>
                  <a:gd name="T5" fmla="*/ 284 h 386"/>
                  <a:gd name="T6" fmla="*/ 0 w 294"/>
                  <a:gd name="T7" fmla="*/ 219 h 386"/>
                  <a:gd name="T8" fmla="*/ 57 w 294"/>
                  <a:gd name="T9" fmla="*/ 219 h 386"/>
                  <a:gd name="T10" fmla="*/ 66 w 294"/>
                  <a:gd name="T11" fmla="*/ 162 h 386"/>
                  <a:gd name="T12" fmla="*/ 16 w 294"/>
                  <a:gd name="T13" fmla="*/ 162 h 386"/>
                  <a:gd name="T14" fmla="*/ 16 w 294"/>
                  <a:gd name="T15" fmla="*/ 98 h 386"/>
                  <a:gd name="T16" fmla="*/ 76 w 294"/>
                  <a:gd name="T17" fmla="*/ 98 h 386"/>
                  <a:gd name="T18" fmla="*/ 90 w 294"/>
                  <a:gd name="T19" fmla="*/ 0 h 386"/>
                  <a:gd name="T20" fmla="*/ 151 w 294"/>
                  <a:gd name="T21" fmla="*/ 0 h 386"/>
                  <a:gd name="T22" fmla="*/ 135 w 294"/>
                  <a:gd name="T23" fmla="*/ 98 h 386"/>
                  <a:gd name="T24" fmla="*/ 187 w 294"/>
                  <a:gd name="T25" fmla="*/ 98 h 386"/>
                  <a:gd name="T26" fmla="*/ 201 w 294"/>
                  <a:gd name="T27" fmla="*/ 0 h 386"/>
                  <a:gd name="T28" fmla="*/ 263 w 294"/>
                  <a:gd name="T29" fmla="*/ 0 h 386"/>
                  <a:gd name="T30" fmla="*/ 246 w 294"/>
                  <a:gd name="T31" fmla="*/ 98 h 386"/>
                  <a:gd name="T32" fmla="*/ 294 w 294"/>
                  <a:gd name="T33" fmla="*/ 98 h 386"/>
                  <a:gd name="T34" fmla="*/ 294 w 294"/>
                  <a:gd name="T35" fmla="*/ 162 h 386"/>
                  <a:gd name="T36" fmla="*/ 237 w 294"/>
                  <a:gd name="T37" fmla="*/ 162 h 386"/>
                  <a:gd name="T38" fmla="*/ 227 w 294"/>
                  <a:gd name="T39" fmla="*/ 219 h 386"/>
                  <a:gd name="T40" fmla="*/ 277 w 294"/>
                  <a:gd name="T41" fmla="*/ 219 h 386"/>
                  <a:gd name="T42" fmla="*/ 277 w 294"/>
                  <a:gd name="T43" fmla="*/ 284 h 386"/>
                  <a:gd name="T44" fmla="*/ 218 w 294"/>
                  <a:gd name="T45" fmla="*/ 284 h 386"/>
                  <a:gd name="T46" fmla="*/ 204 w 294"/>
                  <a:gd name="T47" fmla="*/ 386 h 386"/>
                  <a:gd name="T48" fmla="*/ 142 w 294"/>
                  <a:gd name="T49" fmla="*/ 386 h 386"/>
                  <a:gd name="T50" fmla="*/ 159 w 294"/>
                  <a:gd name="T51" fmla="*/ 284 h 386"/>
                  <a:gd name="T52" fmla="*/ 106 w 294"/>
                  <a:gd name="T53" fmla="*/ 284 h 386"/>
                  <a:gd name="T54" fmla="*/ 92 w 294"/>
                  <a:gd name="T55" fmla="*/ 386 h 386"/>
                  <a:gd name="T56" fmla="*/ 31 w 294"/>
                  <a:gd name="T57" fmla="*/ 386 h 386"/>
                  <a:gd name="T58" fmla="*/ 168 w 294"/>
                  <a:gd name="T59" fmla="*/ 219 h 386"/>
                  <a:gd name="T60" fmla="*/ 177 w 294"/>
                  <a:gd name="T61" fmla="*/ 162 h 386"/>
                  <a:gd name="T62" fmla="*/ 125 w 294"/>
                  <a:gd name="T63" fmla="*/ 162 h 386"/>
                  <a:gd name="T64" fmla="*/ 118 w 294"/>
                  <a:gd name="T65" fmla="*/ 219 h 386"/>
                  <a:gd name="T66" fmla="*/ 168 w 294"/>
                  <a:gd name="T67" fmla="*/ 219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94" h="386">
                    <a:moveTo>
                      <a:pt x="31" y="386"/>
                    </a:moveTo>
                    <a:lnTo>
                      <a:pt x="47" y="284"/>
                    </a:lnTo>
                    <a:lnTo>
                      <a:pt x="0" y="284"/>
                    </a:lnTo>
                    <a:lnTo>
                      <a:pt x="0" y="219"/>
                    </a:lnTo>
                    <a:lnTo>
                      <a:pt x="57" y="219"/>
                    </a:lnTo>
                    <a:lnTo>
                      <a:pt x="66" y="162"/>
                    </a:lnTo>
                    <a:lnTo>
                      <a:pt x="16" y="162"/>
                    </a:lnTo>
                    <a:lnTo>
                      <a:pt x="16" y="98"/>
                    </a:lnTo>
                    <a:lnTo>
                      <a:pt x="76" y="98"/>
                    </a:lnTo>
                    <a:lnTo>
                      <a:pt x="90" y="0"/>
                    </a:lnTo>
                    <a:lnTo>
                      <a:pt x="151" y="0"/>
                    </a:lnTo>
                    <a:lnTo>
                      <a:pt x="135" y="98"/>
                    </a:lnTo>
                    <a:lnTo>
                      <a:pt x="187" y="98"/>
                    </a:lnTo>
                    <a:lnTo>
                      <a:pt x="201" y="0"/>
                    </a:lnTo>
                    <a:lnTo>
                      <a:pt x="263" y="0"/>
                    </a:lnTo>
                    <a:lnTo>
                      <a:pt x="246" y="98"/>
                    </a:lnTo>
                    <a:lnTo>
                      <a:pt x="294" y="98"/>
                    </a:lnTo>
                    <a:lnTo>
                      <a:pt x="294" y="162"/>
                    </a:lnTo>
                    <a:lnTo>
                      <a:pt x="237" y="162"/>
                    </a:lnTo>
                    <a:lnTo>
                      <a:pt x="227" y="219"/>
                    </a:lnTo>
                    <a:lnTo>
                      <a:pt x="277" y="219"/>
                    </a:lnTo>
                    <a:lnTo>
                      <a:pt x="277" y="284"/>
                    </a:lnTo>
                    <a:lnTo>
                      <a:pt x="218" y="284"/>
                    </a:lnTo>
                    <a:lnTo>
                      <a:pt x="204" y="386"/>
                    </a:lnTo>
                    <a:lnTo>
                      <a:pt x="142" y="386"/>
                    </a:lnTo>
                    <a:lnTo>
                      <a:pt x="159" y="284"/>
                    </a:lnTo>
                    <a:lnTo>
                      <a:pt x="106" y="284"/>
                    </a:lnTo>
                    <a:lnTo>
                      <a:pt x="92" y="386"/>
                    </a:lnTo>
                    <a:lnTo>
                      <a:pt x="31" y="386"/>
                    </a:lnTo>
                    <a:close/>
                    <a:moveTo>
                      <a:pt x="168" y="219"/>
                    </a:moveTo>
                    <a:lnTo>
                      <a:pt x="177" y="162"/>
                    </a:lnTo>
                    <a:lnTo>
                      <a:pt x="125" y="162"/>
                    </a:lnTo>
                    <a:lnTo>
                      <a:pt x="118" y="219"/>
                    </a:lnTo>
                    <a:lnTo>
                      <a:pt x="168" y="219"/>
                    </a:lnTo>
                    <a:close/>
                  </a:path>
                </a:pathLst>
              </a:custGeom>
              <a:solidFill>
                <a:schemeClr val="tx1">
                  <a:alpha val="11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918" name="Freeform 23"/>
              <p:cNvSpPr>
                <a:spLocks/>
              </p:cNvSpPr>
              <p:nvPr/>
            </p:nvSpPr>
            <p:spPr bwMode="auto">
              <a:xfrm>
                <a:off x="1974189" y="25213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919" name="Freeform 24"/>
              <p:cNvSpPr>
                <a:spLocks/>
              </p:cNvSpPr>
              <p:nvPr/>
            </p:nvSpPr>
            <p:spPr bwMode="auto">
              <a:xfrm>
                <a:off x="2275594" y="25213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920" name="Freeform 17"/>
              <p:cNvSpPr>
                <a:spLocks/>
              </p:cNvSpPr>
              <p:nvPr/>
            </p:nvSpPr>
            <p:spPr bwMode="auto">
              <a:xfrm>
                <a:off x="2576999" y="25213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921" name="Freeform 19"/>
              <p:cNvSpPr>
                <a:spLocks/>
              </p:cNvSpPr>
              <p:nvPr/>
            </p:nvSpPr>
            <p:spPr bwMode="auto">
              <a:xfrm>
                <a:off x="3882645" y="19137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922" name="Freeform 7"/>
              <p:cNvSpPr>
                <a:spLocks/>
              </p:cNvSpPr>
              <p:nvPr/>
            </p:nvSpPr>
            <p:spPr bwMode="auto">
              <a:xfrm>
                <a:off x="4179701" y="1913790"/>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923" name="Freeform 8"/>
              <p:cNvSpPr>
                <a:spLocks/>
              </p:cNvSpPr>
              <p:nvPr/>
            </p:nvSpPr>
            <p:spPr bwMode="auto">
              <a:xfrm>
                <a:off x="4473460" y="19137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924" name="Freeform 13"/>
              <p:cNvSpPr>
                <a:spLocks/>
              </p:cNvSpPr>
              <p:nvPr/>
            </p:nvSpPr>
            <p:spPr bwMode="auto">
              <a:xfrm>
                <a:off x="4763921" y="19137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925" name="Freeform 23"/>
              <p:cNvSpPr>
                <a:spLocks/>
              </p:cNvSpPr>
              <p:nvPr/>
            </p:nvSpPr>
            <p:spPr bwMode="auto">
              <a:xfrm>
                <a:off x="5535118" y="19137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926" name="Freeform 24"/>
              <p:cNvSpPr>
                <a:spLocks/>
              </p:cNvSpPr>
              <p:nvPr/>
            </p:nvSpPr>
            <p:spPr bwMode="auto">
              <a:xfrm>
                <a:off x="5832174" y="19137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grpSp>
            <p:nvGrpSpPr>
              <p:cNvPr id="927" name="Group 740"/>
              <p:cNvGrpSpPr/>
              <p:nvPr/>
            </p:nvGrpSpPr>
            <p:grpSpPr>
              <a:xfrm>
                <a:off x="5060977" y="1907988"/>
                <a:ext cx="348520" cy="470651"/>
                <a:chOff x="7011958" y="-48945"/>
                <a:chExt cx="557213" cy="752475"/>
              </a:xfrm>
              <a:solidFill>
                <a:schemeClr val="tx1">
                  <a:alpha val="12000"/>
                </a:schemeClr>
              </a:solidFill>
            </p:grpSpPr>
            <p:sp>
              <p:nvSpPr>
                <p:cNvPr id="1103"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104"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grpSp>
          <p:sp>
            <p:nvSpPr>
              <p:cNvPr id="928" name="Freeform 18"/>
              <p:cNvSpPr>
                <a:spLocks noEditPoints="1"/>
              </p:cNvSpPr>
              <p:nvPr/>
            </p:nvSpPr>
            <p:spPr bwMode="auto">
              <a:xfrm>
                <a:off x="1368083" y="1897306"/>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929" name="Freeform 20"/>
              <p:cNvSpPr>
                <a:spLocks noEditPoints="1"/>
              </p:cNvSpPr>
              <p:nvPr/>
            </p:nvSpPr>
            <p:spPr bwMode="auto">
              <a:xfrm>
                <a:off x="1813493" y="18973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930" name="Freeform 16"/>
              <p:cNvSpPr>
                <a:spLocks noEditPoints="1"/>
              </p:cNvSpPr>
              <p:nvPr/>
            </p:nvSpPr>
            <p:spPr bwMode="auto">
              <a:xfrm>
                <a:off x="3143476" y="1897306"/>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931" name="Freeform 5"/>
              <p:cNvSpPr>
                <a:spLocks/>
              </p:cNvSpPr>
              <p:nvPr/>
            </p:nvSpPr>
            <p:spPr bwMode="auto">
              <a:xfrm>
                <a:off x="3588886" y="1913791"/>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932" name="Freeform 23"/>
              <p:cNvSpPr>
                <a:spLocks/>
              </p:cNvSpPr>
              <p:nvPr/>
            </p:nvSpPr>
            <p:spPr bwMode="auto">
              <a:xfrm>
                <a:off x="2258903" y="19137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933" name="Freeform 24"/>
              <p:cNvSpPr>
                <a:spLocks/>
              </p:cNvSpPr>
              <p:nvPr/>
            </p:nvSpPr>
            <p:spPr bwMode="auto">
              <a:xfrm>
                <a:off x="2555959" y="19137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934" name="Freeform 17"/>
              <p:cNvSpPr>
                <a:spLocks/>
              </p:cNvSpPr>
              <p:nvPr/>
            </p:nvSpPr>
            <p:spPr bwMode="auto">
              <a:xfrm>
                <a:off x="2853015" y="19137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935" name="Freeform 20"/>
              <p:cNvSpPr>
                <a:spLocks noEditPoints="1"/>
              </p:cNvSpPr>
              <p:nvPr/>
            </p:nvSpPr>
            <p:spPr bwMode="auto">
              <a:xfrm>
                <a:off x="114300" y="18973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936" name="Freeform 23"/>
              <p:cNvSpPr>
                <a:spLocks/>
              </p:cNvSpPr>
              <p:nvPr/>
            </p:nvSpPr>
            <p:spPr bwMode="auto">
              <a:xfrm>
                <a:off x="483510" y="19137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937" name="Freeform 24"/>
              <p:cNvSpPr>
                <a:spLocks/>
              </p:cNvSpPr>
              <p:nvPr/>
            </p:nvSpPr>
            <p:spPr bwMode="auto">
              <a:xfrm>
                <a:off x="780566" y="19137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938" name="Freeform 17"/>
              <p:cNvSpPr>
                <a:spLocks/>
              </p:cNvSpPr>
              <p:nvPr/>
            </p:nvSpPr>
            <p:spPr bwMode="auto">
              <a:xfrm>
                <a:off x="1077622" y="19137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939" name="Freeform 24"/>
              <p:cNvSpPr>
                <a:spLocks/>
              </p:cNvSpPr>
              <p:nvPr/>
            </p:nvSpPr>
            <p:spPr bwMode="auto">
              <a:xfrm>
                <a:off x="178579" y="38060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940" name="Freeform 17"/>
              <p:cNvSpPr>
                <a:spLocks/>
              </p:cNvSpPr>
              <p:nvPr/>
            </p:nvSpPr>
            <p:spPr bwMode="auto">
              <a:xfrm>
                <a:off x="187243" y="3145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941" name="Freeform 18"/>
              <p:cNvSpPr>
                <a:spLocks noEditPoints="1"/>
              </p:cNvSpPr>
              <p:nvPr/>
            </p:nvSpPr>
            <p:spPr bwMode="auto">
              <a:xfrm>
                <a:off x="6174524" y="1323757"/>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942" name="Freeform 19"/>
              <p:cNvSpPr>
                <a:spLocks/>
              </p:cNvSpPr>
              <p:nvPr/>
            </p:nvSpPr>
            <p:spPr bwMode="auto">
              <a:xfrm>
                <a:off x="6624283" y="13402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943" name="Freeform 7"/>
              <p:cNvSpPr>
                <a:spLocks/>
              </p:cNvSpPr>
              <p:nvPr/>
            </p:nvSpPr>
            <p:spPr bwMode="auto">
              <a:xfrm>
                <a:off x="6925688" y="1340241"/>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944" name="Freeform 8"/>
              <p:cNvSpPr>
                <a:spLocks/>
              </p:cNvSpPr>
              <p:nvPr/>
            </p:nvSpPr>
            <p:spPr bwMode="auto">
              <a:xfrm>
                <a:off x="7223796" y="13402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945" name="Freeform 13"/>
              <p:cNvSpPr>
                <a:spLocks/>
              </p:cNvSpPr>
              <p:nvPr/>
            </p:nvSpPr>
            <p:spPr bwMode="auto">
              <a:xfrm>
                <a:off x="7518606" y="13402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946" name="Freeform 23"/>
              <p:cNvSpPr>
                <a:spLocks/>
              </p:cNvSpPr>
              <p:nvPr/>
            </p:nvSpPr>
            <p:spPr bwMode="auto">
              <a:xfrm>
                <a:off x="8298501" y="13402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947" name="Freeform 24"/>
              <p:cNvSpPr>
                <a:spLocks/>
              </p:cNvSpPr>
              <p:nvPr/>
            </p:nvSpPr>
            <p:spPr bwMode="auto">
              <a:xfrm>
                <a:off x="8599906" y="13402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948" name="Freeform 29"/>
              <p:cNvSpPr>
                <a:spLocks/>
              </p:cNvSpPr>
              <p:nvPr/>
            </p:nvSpPr>
            <p:spPr bwMode="auto">
              <a:xfrm>
                <a:off x="8901311" y="13402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949" name="Freeform 17"/>
              <p:cNvSpPr>
                <a:spLocks/>
              </p:cNvSpPr>
              <p:nvPr/>
            </p:nvSpPr>
            <p:spPr bwMode="auto">
              <a:xfrm>
                <a:off x="9202716" y="13402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grpSp>
            <p:nvGrpSpPr>
              <p:cNvPr id="950" name="Group 740"/>
              <p:cNvGrpSpPr/>
              <p:nvPr/>
            </p:nvGrpSpPr>
            <p:grpSpPr>
              <a:xfrm>
                <a:off x="7820011" y="1334439"/>
                <a:ext cx="348520" cy="470651"/>
                <a:chOff x="7011958" y="-48945"/>
                <a:chExt cx="557213" cy="752475"/>
              </a:xfrm>
              <a:solidFill>
                <a:schemeClr val="tx1">
                  <a:alpha val="12000"/>
                </a:schemeClr>
              </a:solidFill>
            </p:grpSpPr>
            <p:sp>
              <p:nvSpPr>
                <p:cNvPr id="1101"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102"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grpSp>
          <p:grpSp>
            <p:nvGrpSpPr>
              <p:cNvPr id="951" name="Group 746"/>
              <p:cNvGrpSpPr/>
              <p:nvPr/>
            </p:nvGrpSpPr>
            <p:grpSpPr>
              <a:xfrm>
                <a:off x="10239592" y="1334439"/>
                <a:ext cx="348520" cy="470651"/>
                <a:chOff x="7011958" y="-48945"/>
                <a:chExt cx="557213" cy="752475"/>
              </a:xfrm>
              <a:solidFill>
                <a:schemeClr val="tx1">
                  <a:alpha val="7000"/>
                </a:schemeClr>
              </a:solidFill>
            </p:grpSpPr>
            <p:sp>
              <p:nvSpPr>
                <p:cNvPr id="1099"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100"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grpSp>
          <p:sp>
            <p:nvSpPr>
              <p:cNvPr id="952" name="Freeform 19"/>
              <p:cNvSpPr>
                <a:spLocks/>
              </p:cNvSpPr>
              <p:nvPr/>
            </p:nvSpPr>
            <p:spPr bwMode="auto">
              <a:xfrm>
                <a:off x="10718082" y="13402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953" name="Freeform 7"/>
              <p:cNvSpPr>
                <a:spLocks/>
              </p:cNvSpPr>
              <p:nvPr/>
            </p:nvSpPr>
            <p:spPr bwMode="auto">
              <a:xfrm>
                <a:off x="11019487" y="1340241"/>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954" name="Freeform 8"/>
              <p:cNvSpPr>
                <a:spLocks/>
              </p:cNvSpPr>
              <p:nvPr/>
            </p:nvSpPr>
            <p:spPr bwMode="auto">
              <a:xfrm>
                <a:off x="11317595" y="13402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955" name="Freeform 23"/>
              <p:cNvSpPr>
                <a:spLocks/>
              </p:cNvSpPr>
              <p:nvPr/>
            </p:nvSpPr>
            <p:spPr bwMode="auto">
              <a:xfrm>
                <a:off x="12090895" y="13402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grpSp>
            <p:nvGrpSpPr>
              <p:cNvPr id="956" name="Group 740"/>
              <p:cNvGrpSpPr/>
              <p:nvPr/>
            </p:nvGrpSpPr>
            <p:grpSpPr>
              <a:xfrm>
                <a:off x="11612405" y="1334439"/>
                <a:ext cx="348520" cy="470651"/>
                <a:chOff x="7011958" y="-48945"/>
                <a:chExt cx="557213" cy="752475"/>
              </a:xfrm>
              <a:solidFill>
                <a:schemeClr val="tx1">
                  <a:alpha val="12000"/>
                </a:schemeClr>
              </a:solidFill>
            </p:grpSpPr>
            <p:sp>
              <p:nvSpPr>
                <p:cNvPr id="1097"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098"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grpSp>
          <p:grpSp>
            <p:nvGrpSpPr>
              <p:cNvPr id="957" name="Group 781"/>
              <p:cNvGrpSpPr/>
              <p:nvPr/>
            </p:nvGrpSpPr>
            <p:grpSpPr>
              <a:xfrm>
                <a:off x="6141930" y="711431"/>
                <a:ext cx="612096" cy="486108"/>
                <a:chOff x="9258271" y="-45770"/>
                <a:chExt cx="925513" cy="735013"/>
              </a:xfrm>
              <a:solidFill>
                <a:schemeClr val="bg2">
                  <a:alpha val="38000"/>
                </a:schemeClr>
              </a:solidFill>
            </p:grpSpPr>
            <p:sp>
              <p:nvSpPr>
                <p:cNvPr id="1087"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088"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089"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090"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091"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092"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093"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094"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095"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096"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grpSp>
          <p:grpSp>
            <p:nvGrpSpPr>
              <p:cNvPr id="958" name="Group 781"/>
              <p:cNvGrpSpPr/>
              <p:nvPr/>
            </p:nvGrpSpPr>
            <p:grpSpPr>
              <a:xfrm>
                <a:off x="9497526" y="1318982"/>
                <a:ext cx="612096" cy="486108"/>
                <a:chOff x="9258271" y="-45770"/>
                <a:chExt cx="925513" cy="735013"/>
              </a:xfrm>
              <a:solidFill>
                <a:schemeClr val="accent4">
                  <a:lumMod val="20000"/>
                  <a:lumOff val="80000"/>
                  <a:alpha val="38000"/>
                </a:schemeClr>
              </a:solidFill>
            </p:grpSpPr>
            <p:sp>
              <p:nvSpPr>
                <p:cNvPr id="1077"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078"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079"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080"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081"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082"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083"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084"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085"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086"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grpSp>
          <p:sp>
            <p:nvSpPr>
              <p:cNvPr id="959" name="Freeform 24"/>
              <p:cNvSpPr>
                <a:spLocks/>
              </p:cNvSpPr>
              <p:nvPr/>
            </p:nvSpPr>
            <p:spPr bwMode="auto">
              <a:xfrm>
                <a:off x="6879647" y="732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960" name="Freeform 29"/>
              <p:cNvSpPr>
                <a:spLocks/>
              </p:cNvSpPr>
              <p:nvPr/>
            </p:nvSpPr>
            <p:spPr bwMode="auto">
              <a:xfrm>
                <a:off x="7176703" y="7326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961" name="Freeform 17"/>
              <p:cNvSpPr>
                <a:spLocks/>
              </p:cNvSpPr>
              <p:nvPr/>
            </p:nvSpPr>
            <p:spPr bwMode="auto">
              <a:xfrm>
                <a:off x="7473759" y="732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grpSp>
            <p:nvGrpSpPr>
              <p:cNvPr id="962" name="Group 746"/>
              <p:cNvGrpSpPr/>
              <p:nvPr/>
            </p:nvGrpSpPr>
            <p:grpSpPr>
              <a:xfrm>
                <a:off x="8501937" y="726888"/>
                <a:ext cx="348520" cy="470651"/>
                <a:chOff x="7011958" y="-48945"/>
                <a:chExt cx="557213" cy="752475"/>
              </a:xfrm>
              <a:solidFill>
                <a:schemeClr val="tx1">
                  <a:alpha val="7000"/>
                </a:schemeClr>
              </a:solidFill>
            </p:grpSpPr>
            <p:sp>
              <p:nvSpPr>
                <p:cNvPr id="1075"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076"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grpSp>
          <p:sp>
            <p:nvSpPr>
              <p:cNvPr id="963" name="Freeform 19"/>
              <p:cNvSpPr>
                <a:spLocks/>
              </p:cNvSpPr>
              <p:nvPr/>
            </p:nvSpPr>
            <p:spPr bwMode="auto">
              <a:xfrm>
                <a:off x="8976078" y="732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964" name="Freeform 7"/>
              <p:cNvSpPr>
                <a:spLocks/>
              </p:cNvSpPr>
              <p:nvPr/>
            </p:nvSpPr>
            <p:spPr bwMode="auto">
              <a:xfrm>
                <a:off x="9273134" y="732690"/>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965" name="Freeform 8"/>
              <p:cNvSpPr>
                <a:spLocks/>
              </p:cNvSpPr>
              <p:nvPr/>
            </p:nvSpPr>
            <p:spPr bwMode="auto">
              <a:xfrm>
                <a:off x="9566893" y="732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grpSp>
            <p:nvGrpSpPr>
              <p:cNvPr id="966" name="Group 781"/>
              <p:cNvGrpSpPr/>
              <p:nvPr/>
            </p:nvGrpSpPr>
            <p:grpSpPr>
              <a:xfrm>
                <a:off x="7764220" y="711431"/>
                <a:ext cx="612096" cy="486108"/>
                <a:chOff x="9258271" y="-45770"/>
                <a:chExt cx="925513" cy="735013"/>
              </a:xfrm>
              <a:solidFill>
                <a:schemeClr val="accent4">
                  <a:lumMod val="20000"/>
                  <a:lumOff val="80000"/>
                  <a:alpha val="38000"/>
                </a:schemeClr>
              </a:solidFill>
            </p:grpSpPr>
            <p:sp>
              <p:nvSpPr>
                <p:cNvPr id="1065"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066"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067"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068"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069"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070"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071"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072"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073"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074"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grpSp>
          <p:sp>
            <p:nvSpPr>
              <p:cNvPr id="967" name="Freeform 8"/>
              <p:cNvSpPr>
                <a:spLocks/>
              </p:cNvSpPr>
              <p:nvPr/>
            </p:nvSpPr>
            <p:spPr bwMode="auto">
              <a:xfrm>
                <a:off x="9857354" y="732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968" name="Freeform 23"/>
              <p:cNvSpPr>
                <a:spLocks/>
              </p:cNvSpPr>
              <p:nvPr/>
            </p:nvSpPr>
            <p:spPr bwMode="auto">
              <a:xfrm>
                <a:off x="10621956" y="7326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969" name="Freeform 24"/>
              <p:cNvSpPr>
                <a:spLocks/>
              </p:cNvSpPr>
              <p:nvPr/>
            </p:nvSpPr>
            <p:spPr bwMode="auto">
              <a:xfrm>
                <a:off x="10919012" y="732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970" name="Freeform 17"/>
              <p:cNvSpPr>
                <a:spLocks/>
              </p:cNvSpPr>
              <p:nvPr/>
            </p:nvSpPr>
            <p:spPr bwMode="auto">
              <a:xfrm>
                <a:off x="11216068" y="732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grpSp>
            <p:nvGrpSpPr>
              <p:cNvPr id="971" name="Group 740"/>
              <p:cNvGrpSpPr/>
              <p:nvPr/>
            </p:nvGrpSpPr>
            <p:grpSpPr>
              <a:xfrm>
                <a:off x="10147815" y="726888"/>
                <a:ext cx="348520" cy="470651"/>
                <a:chOff x="7011958" y="-48945"/>
                <a:chExt cx="557213" cy="752475"/>
              </a:xfrm>
              <a:solidFill>
                <a:schemeClr val="tx1">
                  <a:alpha val="12000"/>
                </a:schemeClr>
              </a:solidFill>
            </p:grpSpPr>
            <p:sp>
              <p:nvSpPr>
                <p:cNvPr id="1063"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064"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grpSp>
          <p:sp>
            <p:nvSpPr>
              <p:cNvPr id="972" name="Freeform 18"/>
              <p:cNvSpPr>
                <a:spLocks noEditPoints="1"/>
              </p:cNvSpPr>
              <p:nvPr/>
            </p:nvSpPr>
            <p:spPr bwMode="auto">
              <a:xfrm>
                <a:off x="11506529" y="716206"/>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973" name="Freeform 20"/>
              <p:cNvSpPr>
                <a:spLocks noEditPoints="1"/>
              </p:cNvSpPr>
              <p:nvPr/>
            </p:nvSpPr>
            <p:spPr bwMode="auto">
              <a:xfrm>
                <a:off x="11951944" y="7162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974" name="Freeform 23"/>
              <p:cNvSpPr>
                <a:spLocks/>
              </p:cNvSpPr>
              <p:nvPr/>
            </p:nvSpPr>
            <p:spPr bwMode="auto">
              <a:xfrm>
                <a:off x="189751" y="13402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975" name="Freeform 24"/>
              <p:cNvSpPr>
                <a:spLocks/>
              </p:cNvSpPr>
              <p:nvPr/>
            </p:nvSpPr>
            <p:spPr bwMode="auto">
              <a:xfrm>
                <a:off x="491156" y="13402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976" name="Freeform 17"/>
              <p:cNvSpPr>
                <a:spLocks/>
              </p:cNvSpPr>
              <p:nvPr/>
            </p:nvSpPr>
            <p:spPr bwMode="auto">
              <a:xfrm>
                <a:off x="792561" y="13402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977" name="Freeform 18"/>
              <p:cNvSpPr>
                <a:spLocks noEditPoints="1"/>
              </p:cNvSpPr>
              <p:nvPr/>
            </p:nvSpPr>
            <p:spPr bwMode="auto">
              <a:xfrm>
                <a:off x="1087371" y="1323757"/>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978" name="Freeform 20"/>
              <p:cNvSpPr>
                <a:spLocks noEditPoints="1"/>
              </p:cNvSpPr>
              <p:nvPr/>
            </p:nvSpPr>
            <p:spPr bwMode="auto">
              <a:xfrm>
                <a:off x="1537130" y="1323757"/>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979" name="Freeform 16"/>
              <p:cNvSpPr>
                <a:spLocks noEditPoints="1"/>
              </p:cNvSpPr>
              <p:nvPr/>
            </p:nvSpPr>
            <p:spPr bwMode="auto">
              <a:xfrm>
                <a:off x="2884509" y="1323757"/>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980" name="Freeform 16"/>
              <p:cNvSpPr>
                <a:spLocks noEditPoints="1"/>
              </p:cNvSpPr>
              <p:nvPr/>
            </p:nvSpPr>
            <p:spPr bwMode="auto">
              <a:xfrm>
                <a:off x="3632376" y="1323757"/>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981" name="Freeform 5"/>
              <p:cNvSpPr>
                <a:spLocks/>
              </p:cNvSpPr>
              <p:nvPr/>
            </p:nvSpPr>
            <p:spPr bwMode="auto">
              <a:xfrm>
                <a:off x="3334268" y="1340242"/>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982" name="Freeform 20"/>
              <p:cNvSpPr>
                <a:spLocks noEditPoints="1"/>
              </p:cNvSpPr>
              <p:nvPr/>
            </p:nvSpPr>
            <p:spPr bwMode="auto">
              <a:xfrm>
                <a:off x="4082135" y="1323757"/>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grpSp>
            <p:nvGrpSpPr>
              <p:cNvPr id="983" name="Group 746"/>
              <p:cNvGrpSpPr/>
              <p:nvPr/>
            </p:nvGrpSpPr>
            <p:grpSpPr>
              <a:xfrm>
                <a:off x="4531894" y="1334439"/>
                <a:ext cx="348520" cy="470651"/>
                <a:chOff x="7011958" y="-48945"/>
                <a:chExt cx="557213" cy="752475"/>
              </a:xfrm>
              <a:solidFill>
                <a:schemeClr val="tx1">
                  <a:alpha val="7000"/>
                </a:schemeClr>
              </a:solidFill>
            </p:grpSpPr>
            <p:sp>
              <p:nvSpPr>
                <p:cNvPr id="1061"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062"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grpSp>
          <p:sp>
            <p:nvSpPr>
              <p:cNvPr id="984" name="Freeform 18"/>
              <p:cNvSpPr>
                <a:spLocks noEditPoints="1"/>
              </p:cNvSpPr>
              <p:nvPr/>
            </p:nvSpPr>
            <p:spPr bwMode="auto">
              <a:xfrm>
                <a:off x="5489229" y="1323757"/>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985" name="Freeform 19"/>
              <p:cNvSpPr>
                <a:spLocks/>
              </p:cNvSpPr>
              <p:nvPr/>
            </p:nvSpPr>
            <p:spPr bwMode="auto">
              <a:xfrm>
                <a:off x="5938982" y="13402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986" name="Freeform 21"/>
              <p:cNvSpPr>
                <a:spLocks noEditPoints="1"/>
              </p:cNvSpPr>
              <p:nvPr/>
            </p:nvSpPr>
            <p:spPr bwMode="auto">
              <a:xfrm>
                <a:off x="5010384" y="1347043"/>
                <a:ext cx="348875" cy="458047"/>
              </a:xfrm>
              <a:custGeom>
                <a:avLst/>
                <a:gdLst>
                  <a:gd name="T0" fmla="*/ 31 w 294"/>
                  <a:gd name="T1" fmla="*/ 386 h 386"/>
                  <a:gd name="T2" fmla="*/ 47 w 294"/>
                  <a:gd name="T3" fmla="*/ 284 h 386"/>
                  <a:gd name="T4" fmla="*/ 0 w 294"/>
                  <a:gd name="T5" fmla="*/ 284 h 386"/>
                  <a:gd name="T6" fmla="*/ 0 w 294"/>
                  <a:gd name="T7" fmla="*/ 219 h 386"/>
                  <a:gd name="T8" fmla="*/ 57 w 294"/>
                  <a:gd name="T9" fmla="*/ 219 h 386"/>
                  <a:gd name="T10" fmla="*/ 66 w 294"/>
                  <a:gd name="T11" fmla="*/ 162 h 386"/>
                  <a:gd name="T12" fmla="*/ 16 w 294"/>
                  <a:gd name="T13" fmla="*/ 162 h 386"/>
                  <a:gd name="T14" fmla="*/ 16 w 294"/>
                  <a:gd name="T15" fmla="*/ 98 h 386"/>
                  <a:gd name="T16" fmla="*/ 76 w 294"/>
                  <a:gd name="T17" fmla="*/ 98 h 386"/>
                  <a:gd name="T18" fmla="*/ 90 w 294"/>
                  <a:gd name="T19" fmla="*/ 0 h 386"/>
                  <a:gd name="T20" fmla="*/ 151 w 294"/>
                  <a:gd name="T21" fmla="*/ 0 h 386"/>
                  <a:gd name="T22" fmla="*/ 135 w 294"/>
                  <a:gd name="T23" fmla="*/ 98 h 386"/>
                  <a:gd name="T24" fmla="*/ 187 w 294"/>
                  <a:gd name="T25" fmla="*/ 98 h 386"/>
                  <a:gd name="T26" fmla="*/ 201 w 294"/>
                  <a:gd name="T27" fmla="*/ 0 h 386"/>
                  <a:gd name="T28" fmla="*/ 263 w 294"/>
                  <a:gd name="T29" fmla="*/ 0 h 386"/>
                  <a:gd name="T30" fmla="*/ 246 w 294"/>
                  <a:gd name="T31" fmla="*/ 98 h 386"/>
                  <a:gd name="T32" fmla="*/ 294 w 294"/>
                  <a:gd name="T33" fmla="*/ 98 h 386"/>
                  <a:gd name="T34" fmla="*/ 294 w 294"/>
                  <a:gd name="T35" fmla="*/ 162 h 386"/>
                  <a:gd name="T36" fmla="*/ 237 w 294"/>
                  <a:gd name="T37" fmla="*/ 162 h 386"/>
                  <a:gd name="T38" fmla="*/ 227 w 294"/>
                  <a:gd name="T39" fmla="*/ 219 h 386"/>
                  <a:gd name="T40" fmla="*/ 277 w 294"/>
                  <a:gd name="T41" fmla="*/ 219 h 386"/>
                  <a:gd name="T42" fmla="*/ 277 w 294"/>
                  <a:gd name="T43" fmla="*/ 284 h 386"/>
                  <a:gd name="T44" fmla="*/ 218 w 294"/>
                  <a:gd name="T45" fmla="*/ 284 h 386"/>
                  <a:gd name="T46" fmla="*/ 204 w 294"/>
                  <a:gd name="T47" fmla="*/ 386 h 386"/>
                  <a:gd name="T48" fmla="*/ 142 w 294"/>
                  <a:gd name="T49" fmla="*/ 386 h 386"/>
                  <a:gd name="T50" fmla="*/ 159 w 294"/>
                  <a:gd name="T51" fmla="*/ 284 h 386"/>
                  <a:gd name="T52" fmla="*/ 106 w 294"/>
                  <a:gd name="T53" fmla="*/ 284 h 386"/>
                  <a:gd name="T54" fmla="*/ 92 w 294"/>
                  <a:gd name="T55" fmla="*/ 386 h 386"/>
                  <a:gd name="T56" fmla="*/ 31 w 294"/>
                  <a:gd name="T57" fmla="*/ 386 h 386"/>
                  <a:gd name="T58" fmla="*/ 168 w 294"/>
                  <a:gd name="T59" fmla="*/ 219 h 386"/>
                  <a:gd name="T60" fmla="*/ 177 w 294"/>
                  <a:gd name="T61" fmla="*/ 162 h 386"/>
                  <a:gd name="T62" fmla="*/ 125 w 294"/>
                  <a:gd name="T63" fmla="*/ 162 h 386"/>
                  <a:gd name="T64" fmla="*/ 118 w 294"/>
                  <a:gd name="T65" fmla="*/ 219 h 386"/>
                  <a:gd name="T66" fmla="*/ 168 w 294"/>
                  <a:gd name="T67" fmla="*/ 219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94" h="386">
                    <a:moveTo>
                      <a:pt x="31" y="386"/>
                    </a:moveTo>
                    <a:lnTo>
                      <a:pt x="47" y="284"/>
                    </a:lnTo>
                    <a:lnTo>
                      <a:pt x="0" y="284"/>
                    </a:lnTo>
                    <a:lnTo>
                      <a:pt x="0" y="219"/>
                    </a:lnTo>
                    <a:lnTo>
                      <a:pt x="57" y="219"/>
                    </a:lnTo>
                    <a:lnTo>
                      <a:pt x="66" y="162"/>
                    </a:lnTo>
                    <a:lnTo>
                      <a:pt x="16" y="162"/>
                    </a:lnTo>
                    <a:lnTo>
                      <a:pt x="16" y="98"/>
                    </a:lnTo>
                    <a:lnTo>
                      <a:pt x="76" y="98"/>
                    </a:lnTo>
                    <a:lnTo>
                      <a:pt x="90" y="0"/>
                    </a:lnTo>
                    <a:lnTo>
                      <a:pt x="151" y="0"/>
                    </a:lnTo>
                    <a:lnTo>
                      <a:pt x="135" y="98"/>
                    </a:lnTo>
                    <a:lnTo>
                      <a:pt x="187" y="98"/>
                    </a:lnTo>
                    <a:lnTo>
                      <a:pt x="201" y="0"/>
                    </a:lnTo>
                    <a:lnTo>
                      <a:pt x="263" y="0"/>
                    </a:lnTo>
                    <a:lnTo>
                      <a:pt x="246" y="98"/>
                    </a:lnTo>
                    <a:lnTo>
                      <a:pt x="294" y="98"/>
                    </a:lnTo>
                    <a:lnTo>
                      <a:pt x="294" y="162"/>
                    </a:lnTo>
                    <a:lnTo>
                      <a:pt x="237" y="162"/>
                    </a:lnTo>
                    <a:lnTo>
                      <a:pt x="227" y="219"/>
                    </a:lnTo>
                    <a:lnTo>
                      <a:pt x="277" y="219"/>
                    </a:lnTo>
                    <a:lnTo>
                      <a:pt x="277" y="284"/>
                    </a:lnTo>
                    <a:lnTo>
                      <a:pt x="218" y="284"/>
                    </a:lnTo>
                    <a:lnTo>
                      <a:pt x="204" y="386"/>
                    </a:lnTo>
                    <a:lnTo>
                      <a:pt x="142" y="386"/>
                    </a:lnTo>
                    <a:lnTo>
                      <a:pt x="159" y="284"/>
                    </a:lnTo>
                    <a:lnTo>
                      <a:pt x="106" y="284"/>
                    </a:lnTo>
                    <a:lnTo>
                      <a:pt x="92" y="386"/>
                    </a:lnTo>
                    <a:lnTo>
                      <a:pt x="31" y="386"/>
                    </a:lnTo>
                    <a:close/>
                    <a:moveTo>
                      <a:pt x="168" y="219"/>
                    </a:moveTo>
                    <a:lnTo>
                      <a:pt x="177" y="162"/>
                    </a:lnTo>
                    <a:lnTo>
                      <a:pt x="125" y="162"/>
                    </a:lnTo>
                    <a:lnTo>
                      <a:pt x="118" y="219"/>
                    </a:lnTo>
                    <a:lnTo>
                      <a:pt x="168" y="219"/>
                    </a:lnTo>
                    <a:close/>
                  </a:path>
                </a:pathLst>
              </a:custGeom>
              <a:solidFill>
                <a:schemeClr val="tx1">
                  <a:alpha val="11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987" name="Freeform 23"/>
              <p:cNvSpPr>
                <a:spLocks/>
              </p:cNvSpPr>
              <p:nvPr/>
            </p:nvSpPr>
            <p:spPr bwMode="auto">
              <a:xfrm>
                <a:off x="1986889" y="13402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988" name="Freeform 24"/>
              <p:cNvSpPr>
                <a:spLocks/>
              </p:cNvSpPr>
              <p:nvPr/>
            </p:nvSpPr>
            <p:spPr bwMode="auto">
              <a:xfrm>
                <a:off x="2288294" y="13402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989" name="Freeform 17"/>
              <p:cNvSpPr>
                <a:spLocks/>
              </p:cNvSpPr>
              <p:nvPr/>
            </p:nvSpPr>
            <p:spPr bwMode="auto">
              <a:xfrm>
                <a:off x="2589699" y="13402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990" name="Freeform 19"/>
              <p:cNvSpPr>
                <a:spLocks/>
              </p:cNvSpPr>
              <p:nvPr/>
            </p:nvSpPr>
            <p:spPr bwMode="auto">
              <a:xfrm>
                <a:off x="3895345" y="732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991" name="Freeform 7"/>
              <p:cNvSpPr>
                <a:spLocks/>
              </p:cNvSpPr>
              <p:nvPr/>
            </p:nvSpPr>
            <p:spPr bwMode="auto">
              <a:xfrm>
                <a:off x="4192401" y="732690"/>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992" name="Freeform 8"/>
              <p:cNvSpPr>
                <a:spLocks/>
              </p:cNvSpPr>
              <p:nvPr/>
            </p:nvSpPr>
            <p:spPr bwMode="auto">
              <a:xfrm>
                <a:off x="4486160" y="732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993" name="Freeform 13"/>
              <p:cNvSpPr>
                <a:spLocks/>
              </p:cNvSpPr>
              <p:nvPr/>
            </p:nvSpPr>
            <p:spPr bwMode="auto">
              <a:xfrm>
                <a:off x="4776621" y="732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994" name="Freeform 23"/>
              <p:cNvSpPr>
                <a:spLocks/>
              </p:cNvSpPr>
              <p:nvPr/>
            </p:nvSpPr>
            <p:spPr bwMode="auto">
              <a:xfrm>
                <a:off x="5547818" y="7326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995" name="Freeform 24"/>
              <p:cNvSpPr>
                <a:spLocks/>
              </p:cNvSpPr>
              <p:nvPr/>
            </p:nvSpPr>
            <p:spPr bwMode="auto">
              <a:xfrm>
                <a:off x="5844874" y="732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grpSp>
            <p:nvGrpSpPr>
              <p:cNvPr id="996" name="Group 740"/>
              <p:cNvGrpSpPr/>
              <p:nvPr/>
            </p:nvGrpSpPr>
            <p:grpSpPr>
              <a:xfrm>
                <a:off x="5073677" y="726888"/>
                <a:ext cx="348520" cy="470651"/>
                <a:chOff x="7011958" y="-48945"/>
                <a:chExt cx="557213" cy="752475"/>
              </a:xfrm>
              <a:solidFill>
                <a:schemeClr val="tx1">
                  <a:alpha val="12000"/>
                </a:schemeClr>
              </a:solidFill>
            </p:grpSpPr>
            <p:sp>
              <p:nvSpPr>
                <p:cNvPr id="1059"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060"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grpSp>
          <p:sp>
            <p:nvSpPr>
              <p:cNvPr id="997" name="Freeform 18"/>
              <p:cNvSpPr>
                <a:spLocks noEditPoints="1"/>
              </p:cNvSpPr>
              <p:nvPr/>
            </p:nvSpPr>
            <p:spPr bwMode="auto">
              <a:xfrm>
                <a:off x="1380783" y="716206"/>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998" name="Freeform 20"/>
              <p:cNvSpPr>
                <a:spLocks noEditPoints="1"/>
              </p:cNvSpPr>
              <p:nvPr/>
            </p:nvSpPr>
            <p:spPr bwMode="auto">
              <a:xfrm>
                <a:off x="1826193" y="7162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999" name="Freeform 16"/>
              <p:cNvSpPr>
                <a:spLocks noEditPoints="1"/>
              </p:cNvSpPr>
              <p:nvPr/>
            </p:nvSpPr>
            <p:spPr bwMode="auto">
              <a:xfrm>
                <a:off x="3156176" y="716206"/>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000" name="Freeform 5"/>
              <p:cNvSpPr>
                <a:spLocks/>
              </p:cNvSpPr>
              <p:nvPr/>
            </p:nvSpPr>
            <p:spPr bwMode="auto">
              <a:xfrm>
                <a:off x="3601586" y="732691"/>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001" name="Freeform 23"/>
              <p:cNvSpPr>
                <a:spLocks/>
              </p:cNvSpPr>
              <p:nvPr/>
            </p:nvSpPr>
            <p:spPr bwMode="auto">
              <a:xfrm>
                <a:off x="2271603" y="7326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002" name="Freeform 24"/>
              <p:cNvSpPr>
                <a:spLocks/>
              </p:cNvSpPr>
              <p:nvPr/>
            </p:nvSpPr>
            <p:spPr bwMode="auto">
              <a:xfrm>
                <a:off x="2568659" y="732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003" name="Freeform 17"/>
              <p:cNvSpPr>
                <a:spLocks/>
              </p:cNvSpPr>
              <p:nvPr/>
            </p:nvSpPr>
            <p:spPr bwMode="auto">
              <a:xfrm>
                <a:off x="2865715" y="732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004" name="Freeform 20"/>
              <p:cNvSpPr>
                <a:spLocks noEditPoints="1"/>
              </p:cNvSpPr>
              <p:nvPr/>
            </p:nvSpPr>
            <p:spPr bwMode="auto">
              <a:xfrm>
                <a:off x="127000" y="7162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005" name="Freeform 23"/>
              <p:cNvSpPr>
                <a:spLocks/>
              </p:cNvSpPr>
              <p:nvPr/>
            </p:nvSpPr>
            <p:spPr bwMode="auto">
              <a:xfrm>
                <a:off x="496210" y="7326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006" name="Freeform 24"/>
              <p:cNvSpPr>
                <a:spLocks/>
              </p:cNvSpPr>
              <p:nvPr/>
            </p:nvSpPr>
            <p:spPr bwMode="auto">
              <a:xfrm>
                <a:off x="793266" y="732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007" name="Freeform 17"/>
              <p:cNvSpPr>
                <a:spLocks/>
              </p:cNvSpPr>
              <p:nvPr/>
            </p:nvSpPr>
            <p:spPr bwMode="auto">
              <a:xfrm>
                <a:off x="1090322" y="732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008" name="Freeform 18"/>
              <p:cNvSpPr>
                <a:spLocks noEditPoints="1"/>
              </p:cNvSpPr>
              <p:nvPr/>
            </p:nvSpPr>
            <p:spPr bwMode="auto">
              <a:xfrm>
                <a:off x="563570" y="36192"/>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009" name="Freeform 19"/>
              <p:cNvSpPr>
                <a:spLocks/>
              </p:cNvSpPr>
              <p:nvPr/>
            </p:nvSpPr>
            <p:spPr bwMode="auto">
              <a:xfrm>
                <a:off x="1012840" y="526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010" name="Freeform 7"/>
              <p:cNvSpPr>
                <a:spLocks/>
              </p:cNvSpPr>
              <p:nvPr/>
            </p:nvSpPr>
            <p:spPr bwMode="auto">
              <a:xfrm>
                <a:off x="1313756" y="52676"/>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011" name="Freeform 8"/>
              <p:cNvSpPr>
                <a:spLocks/>
              </p:cNvSpPr>
              <p:nvPr/>
            </p:nvSpPr>
            <p:spPr bwMode="auto">
              <a:xfrm>
                <a:off x="1611375" y="526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012" name="Freeform 13"/>
              <p:cNvSpPr>
                <a:spLocks/>
              </p:cNvSpPr>
              <p:nvPr/>
            </p:nvSpPr>
            <p:spPr bwMode="auto">
              <a:xfrm>
                <a:off x="1905696" y="526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013" name="Freeform 23"/>
              <p:cNvSpPr>
                <a:spLocks/>
              </p:cNvSpPr>
              <p:nvPr/>
            </p:nvSpPr>
            <p:spPr bwMode="auto">
              <a:xfrm>
                <a:off x="2684613" y="526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014" name="Freeform 24"/>
              <p:cNvSpPr>
                <a:spLocks/>
              </p:cNvSpPr>
              <p:nvPr/>
            </p:nvSpPr>
            <p:spPr bwMode="auto">
              <a:xfrm>
                <a:off x="2985529" y="526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015" name="Freeform 29"/>
              <p:cNvSpPr>
                <a:spLocks/>
              </p:cNvSpPr>
              <p:nvPr/>
            </p:nvSpPr>
            <p:spPr bwMode="auto">
              <a:xfrm>
                <a:off x="3286445" y="526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016" name="Freeform 17"/>
              <p:cNvSpPr>
                <a:spLocks/>
              </p:cNvSpPr>
              <p:nvPr/>
            </p:nvSpPr>
            <p:spPr bwMode="auto">
              <a:xfrm>
                <a:off x="3587361" y="526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grpSp>
            <p:nvGrpSpPr>
              <p:cNvPr id="1017" name="Group 740"/>
              <p:cNvGrpSpPr/>
              <p:nvPr/>
            </p:nvGrpSpPr>
            <p:grpSpPr>
              <a:xfrm>
                <a:off x="2206612" y="46874"/>
                <a:ext cx="348520" cy="470651"/>
                <a:chOff x="7011958" y="-48945"/>
                <a:chExt cx="557213" cy="752475"/>
              </a:xfrm>
              <a:solidFill>
                <a:schemeClr val="tx1">
                  <a:alpha val="12000"/>
                </a:schemeClr>
              </a:solidFill>
            </p:grpSpPr>
            <p:sp>
              <p:nvSpPr>
                <p:cNvPr id="1057"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058"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grpSp>
          <p:grpSp>
            <p:nvGrpSpPr>
              <p:cNvPr id="1018" name="Group 746"/>
              <p:cNvGrpSpPr/>
              <p:nvPr/>
            </p:nvGrpSpPr>
            <p:grpSpPr>
              <a:xfrm>
                <a:off x="4623259" y="46874"/>
                <a:ext cx="348520" cy="470651"/>
                <a:chOff x="7011958" y="-48945"/>
                <a:chExt cx="557213" cy="752475"/>
              </a:xfrm>
              <a:solidFill>
                <a:schemeClr val="tx1">
                  <a:alpha val="7000"/>
                </a:schemeClr>
              </a:solidFill>
            </p:grpSpPr>
            <p:sp>
              <p:nvSpPr>
                <p:cNvPr id="1055"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056"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grpSp>
          <p:sp>
            <p:nvSpPr>
              <p:cNvPr id="1019" name="Freeform 19"/>
              <p:cNvSpPr>
                <a:spLocks/>
              </p:cNvSpPr>
              <p:nvPr/>
            </p:nvSpPr>
            <p:spPr bwMode="auto">
              <a:xfrm>
                <a:off x="5101260" y="526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020" name="Freeform 7"/>
              <p:cNvSpPr>
                <a:spLocks/>
              </p:cNvSpPr>
              <p:nvPr/>
            </p:nvSpPr>
            <p:spPr bwMode="auto">
              <a:xfrm>
                <a:off x="5402176" y="52676"/>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021" name="Freeform 8"/>
              <p:cNvSpPr>
                <a:spLocks/>
              </p:cNvSpPr>
              <p:nvPr/>
            </p:nvSpPr>
            <p:spPr bwMode="auto">
              <a:xfrm>
                <a:off x="5699795" y="526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022" name="Freeform 23"/>
              <p:cNvSpPr>
                <a:spLocks/>
              </p:cNvSpPr>
              <p:nvPr/>
            </p:nvSpPr>
            <p:spPr bwMode="auto">
              <a:xfrm>
                <a:off x="6472117" y="526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023" name="Freeform 24"/>
              <p:cNvSpPr>
                <a:spLocks/>
              </p:cNvSpPr>
              <p:nvPr/>
            </p:nvSpPr>
            <p:spPr bwMode="auto">
              <a:xfrm>
                <a:off x="6773033" y="526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024" name="Freeform 17"/>
              <p:cNvSpPr>
                <a:spLocks/>
              </p:cNvSpPr>
              <p:nvPr/>
            </p:nvSpPr>
            <p:spPr bwMode="auto">
              <a:xfrm>
                <a:off x="7073949" y="526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025" name="Freeform 18"/>
              <p:cNvSpPr>
                <a:spLocks noEditPoints="1"/>
              </p:cNvSpPr>
              <p:nvPr/>
            </p:nvSpPr>
            <p:spPr bwMode="auto">
              <a:xfrm>
                <a:off x="7368270" y="36192"/>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026" name="Freeform 20"/>
              <p:cNvSpPr>
                <a:spLocks noEditPoints="1"/>
              </p:cNvSpPr>
              <p:nvPr/>
            </p:nvSpPr>
            <p:spPr bwMode="auto">
              <a:xfrm>
                <a:off x="7817540" y="36192"/>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grpSp>
            <p:nvGrpSpPr>
              <p:cNvPr id="1027" name="Group 740"/>
              <p:cNvGrpSpPr/>
              <p:nvPr/>
            </p:nvGrpSpPr>
            <p:grpSpPr>
              <a:xfrm>
                <a:off x="5994116" y="46874"/>
                <a:ext cx="348520" cy="470651"/>
                <a:chOff x="7011958" y="-48945"/>
                <a:chExt cx="557213" cy="752475"/>
              </a:xfrm>
              <a:solidFill>
                <a:schemeClr val="tx1">
                  <a:alpha val="12000"/>
                </a:schemeClr>
              </a:solidFill>
            </p:grpSpPr>
            <p:sp>
              <p:nvSpPr>
                <p:cNvPr id="1053"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054"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grpSp>
          <p:sp>
            <p:nvSpPr>
              <p:cNvPr id="1028" name="Freeform 16"/>
              <p:cNvSpPr>
                <a:spLocks noEditPoints="1"/>
              </p:cNvSpPr>
              <p:nvPr/>
            </p:nvSpPr>
            <p:spPr bwMode="auto">
              <a:xfrm>
                <a:off x="9162963" y="36192"/>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029" name="Freeform 16"/>
              <p:cNvSpPr>
                <a:spLocks noEditPoints="1"/>
              </p:cNvSpPr>
              <p:nvPr/>
            </p:nvSpPr>
            <p:spPr bwMode="auto">
              <a:xfrm>
                <a:off x="9909852" y="36192"/>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030" name="Freeform 5"/>
              <p:cNvSpPr>
                <a:spLocks/>
              </p:cNvSpPr>
              <p:nvPr/>
            </p:nvSpPr>
            <p:spPr bwMode="auto">
              <a:xfrm>
                <a:off x="9612233" y="52677"/>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031" name="Freeform 20"/>
              <p:cNvSpPr>
                <a:spLocks noEditPoints="1"/>
              </p:cNvSpPr>
              <p:nvPr/>
            </p:nvSpPr>
            <p:spPr bwMode="auto">
              <a:xfrm>
                <a:off x="10359122" y="36192"/>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grpSp>
            <p:nvGrpSpPr>
              <p:cNvPr id="1032" name="Group 746"/>
              <p:cNvGrpSpPr/>
              <p:nvPr/>
            </p:nvGrpSpPr>
            <p:grpSpPr>
              <a:xfrm>
                <a:off x="10808392" y="46874"/>
                <a:ext cx="348520" cy="470651"/>
                <a:chOff x="7011958" y="-48945"/>
                <a:chExt cx="557213" cy="752475"/>
              </a:xfrm>
              <a:solidFill>
                <a:schemeClr val="tx1">
                  <a:alpha val="7000"/>
                </a:schemeClr>
              </a:solidFill>
            </p:grpSpPr>
            <p:sp>
              <p:nvSpPr>
                <p:cNvPr id="1051"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052"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grpSp>
          <p:sp>
            <p:nvSpPr>
              <p:cNvPr id="1033" name="Freeform 18"/>
              <p:cNvSpPr>
                <a:spLocks noEditPoints="1"/>
              </p:cNvSpPr>
              <p:nvPr/>
            </p:nvSpPr>
            <p:spPr bwMode="auto">
              <a:xfrm>
                <a:off x="11764749" y="36192"/>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034" name="Freeform 19"/>
              <p:cNvSpPr>
                <a:spLocks/>
              </p:cNvSpPr>
              <p:nvPr/>
            </p:nvSpPr>
            <p:spPr bwMode="auto">
              <a:xfrm>
                <a:off x="12188626" y="526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035" name="Freeform 21"/>
              <p:cNvSpPr>
                <a:spLocks noEditPoints="1"/>
              </p:cNvSpPr>
              <p:nvPr/>
            </p:nvSpPr>
            <p:spPr bwMode="auto">
              <a:xfrm>
                <a:off x="11286393" y="59478"/>
                <a:ext cx="348875" cy="458047"/>
              </a:xfrm>
              <a:custGeom>
                <a:avLst/>
                <a:gdLst>
                  <a:gd name="T0" fmla="*/ 31 w 294"/>
                  <a:gd name="T1" fmla="*/ 386 h 386"/>
                  <a:gd name="T2" fmla="*/ 47 w 294"/>
                  <a:gd name="T3" fmla="*/ 284 h 386"/>
                  <a:gd name="T4" fmla="*/ 0 w 294"/>
                  <a:gd name="T5" fmla="*/ 284 h 386"/>
                  <a:gd name="T6" fmla="*/ 0 w 294"/>
                  <a:gd name="T7" fmla="*/ 219 h 386"/>
                  <a:gd name="T8" fmla="*/ 57 w 294"/>
                  <a:gd name="T9" fmla="*/ 219 h 386"/>
                  <a:gd name="T10" fmla="*/ 66 w 294"/>
                  <a:gd name="T11" fmla="*/ 162 h 386"/>
                  <a:gd name="T12" fmla="*/ 16 w 294"/>
                  <a:gd name="T13" fmla="*/ 162 h 386"/>
                  <a:gd name="T14" fmla="*/ 16 w 294"/>
                  <a:gd name="T15" fmla="*/ 98 h 386"/>
                  <a:gd name="T16" fmla="*/ 76 w 294"/>
                  <a:gd name="T17" fmla="*/ 98 h 386"/>
                  <a:gd name="T18" fmla="*/ 90 w 294"/>
                  <a:gd name="T19" fmla="*/ 0 h 386"/>
                  <a:gd name="T20" fmla="*/ 151 w 294"/>
                  <a:gd name="T21" fmla="*/ 0 h 386"/>
                  <a:gd name="T22" fmla="*/ 135 w 294"/>
                  <a:gd name="T23" fmla="*/ 98 h 386"/>
                  <a:gd name="T24" fmla="*/ 187 w 294"/>
                  <a:gd name="T25" fmla="*/ 98 h 386"/>
                  <a:gd name="T26" fmla="*/ 201 w 294"/>
                  <a:gd name="T27" fmla="*/ 0 h 386"/>
                  <a:gd name="T28" fmla="*/ 263 w 294"/>
                  <a:gd name="T29" fmla="*/ 0 h 386"/>
                  <a:gd name="T30" fmla="*/ 246 w 294"/>
                  <a:gd name="T31" fmla="*/ 98 h 386"/>
                  <a:gd name="T32" fmla="*/ 294 w 294"/>
                  <a:gd name="T33" fmla="*/ 98 h 386"/>
                  <a:gd name="T34" fmla="*/ 294 w 294"/>
                  <a:gd name="T35" fmla="*/ 162 h 386"/>
                  <a:gd name="T36" fmla="*/ 237 w 294"/>
                  <a:gd name="T37" fmla="*/ 162 h 386"/>
                  <a:gd name="T38" fmla="*/ 227 w 294"/>
                  <a:gd name="T39" fmla="*/ 219 h 386"/>
                  <a:gd name="T40" fmla="*/ 277 w 294"/>
                  <a:gd name="T41" fmla="*/ 219 h 386"/>
                  <a:gd name="T42" fmla="*/ 277 w 294"/>
                  <a:gd name="T43" fmla="*/ 284 h 386"/>
                  <a:gd name="T44" fmla="*/ 218 w 294"/>
                  <a:gd name="T45" fmla="*/ 284 h 386"/>
                  <a:gd name="T46" fmla="*/ 204 w 294"/>
                  <a:gd name="T47" fmla="*/ 386 h 386"/>
                  <a:gd name="T48" fmla="*/ 142 w 294"/>
                  <a:gd name="T49" fmla="*/ 386 h 386"/>
                  <a:gd name="T50" fmla="*/ 159 w 294"/>
                  <a:gd name="T51" fmla="*/ 284 h 386"/>
                  <a:gd name="T52" fmla="*/ 106 w 294"/>
                  <a:gd name="T53" fmla="*/ 284 h 386"/>
                  <a:gd name="T54" fmla="*/ 92 w 294"/>
                  <a:gd name="T55" fmla="*/ 386 h 386"/>
                  <a:gd name="T56" fmla="*/ 31 w 294"/>
                  <a:gd name="T57" fmla="*/ 386 h 386"/>
                  <a:gd name="T58" fmla="*/ 168 w 294"/>
                  <a:gd name="T59" fmla="*/ 219 h 386"/>
                  <a:gd name="T60" fmla="*/ 177 w 294"/>
                  <a:gd name="T61" fmla="*/ 162 h 386"/>
                  <a:gd name="T62" fmla="*/ 125 w 294"/>
                  <a:gd name="T63" fmla="*/ 162 h 386"/>
                  <a:gd name="T64" fmla="*/ 118 w 294"/>
                  <a:gd name="T65" fmla="*/ 219 h 386"/>
                  <a:gd name="T66" fmla="*/ 168 w 294"/>
                  <a:gd name="T67" fmla="*/ 219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94" h="386">
                    <a:moveTo>
                      <a:pt x="31" y="386"/>
                    </a:moveTo>
                    <a:lnTo>
                      <a:pt x="47" y="284"/>
                    </a:lnTo>
                    <a:lnTo>
                      <a:pt x="0" y="284"/>
                    </a:lnTo>
                    <a:lnTo>
                      <a:pt x="0" y="219"/>
                    </a:lnTo>
                    <a:lnTo>
                      <a:pt x="57" y="219"/>
                    </a:lnTo>
                    <a:lnTo>
                      <a:pt x="66" y="162"/>
                    </a:lnTo>
                    <a:lnTo>
                      <a:pt x="16" y="162"/>
                    </a:lnTo>
                    <a:lnTo>
                      <a:pt x="16" y="98"/>
                    </a:lnTo>
                    <a:lnTo>
                      <a:pt x="76" y="98"/>
                    </a:lnTo>
                    <a:lnTo>
                      <a:pt x="90" y="0"/>
                    </a:lnTo>
                    <a:lnTo>
                      <a:pt x="151" y="0"/>
                    </a:lnTo>
                    <a:lnTo>
                      <a:pt x="135" y="98"/>
                    </a:lnTo>
                    <a:lnTo>
                      <a:pt x="187" y="98"/>
                    </a:lnTo>
                    <a:lnTo>
                      <a:pt x="201" y="0"/>
                    </a:lnTo>
                    <a:lnTo>
                      <a:pt x="263" y="0"/>
                    </a:lnTo>
                    <a:lnTo>
                      <a:pt x="246" y="98"/>
                    </a:lnTo>
                    <a:lnTo>
                      <a:pt x="294" y="98"/>
                    </a:lnTo>
                    <a:lnTo>
                      <a:pt x="294" y="162"/>
                    </a:lnTo>
                    <a:lnTo>
                      <a:pt x="237" y="162"/>
                    </a:lnTo>
                    <a:lnTo>
                      <a:pt x="227" y="219"/>
                    </a:lnTo>
                    <a:lnTo>
                      <a:pt x="277" y="219"/>
                    </a:lnTo>
                    <a:lnTo>
                      <a:pt x="277" y="284"/>
                    </a:lnTo>
                    <a:lnTo>
                      <a:pt x="218" y="284"/>
                    </a:lnTo>
                    <a:lnTo>
                      <a:pt x="204" y="386"/>
                    </a:lnTo>
                    <a:lnTo>
                      <a:pt x="142" y="386"/>
                    </a:lnTo>
                    <a:lnTo>
                      <a:pt x="159" y="284"/>
                    </a:lnTo>
                    <a:lnTo>
                      <a:pt x="106" y="284"/>
                    </a:lnTo>
                    <a:lnTo>
                      <a:pt x="92" y="386"/>
                    </a:lnTo>
                    <a:lnTo>
                      <a:pt x="31" y="386"/>
                    </a:lnTo>
                    <a:close/>
                    <a:moveTo>
                      <a:pt x="168" y="219"/>
                    </a:moveTo>
                    <a:lnTo>
                      <a:pt x="177" y="162"/>
                    </a:lnTo>
                    <a:lnTo>
                      <a:pt x="125" y="162"/>
                    </a:lnTo>
                    <a:lnTo>
                      <a:pt x="118" y="219"/>
                    </a:lnTo>
                    <a:lnTo>
                      <a:pt x="168" y="219"/>
                    </a:lnTo>
                    <a:close/>
                  </a:path>
                </a:pathLst>
              </a:custGeom>
              <a:solidFill>
                <a:schemeClr val="tx1">
                  <a:alpha val="11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grpSp>
            <p:nvGrpSpPr>
              <p:cNvPr id="1036" name="Group 781"/>
              <p:cNvGrpSpPr/>
              <p:nvPr/>
            </p:nvGrpSpPr>
            <p:grpSpPr>
              <a:xfrm>
                <a:off x="3881682" y="31417"/>
                <a:ext cx="612096" cy="486108"/>
                <a:chOff x="9258271" y="-45770"/>
                <a:chExt cx="925513" cy="735013"/>
              </a:xfrm>
              <a:solidFill>
                <a:schemeClr val="accent4">
                  <a:lumMod val="20000"/>
                  <a:lumOff val="80000"/>
                  <a:alpha val="38000"/>
                </a:schemeClr>
              </a:solidFill>
            </p:grpSpPr>
            <p:sp>
              <p:nvSpPr>
                <p:cNvPr id="1041"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042"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043"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044"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045"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046"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047"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048"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049"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050"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grpSp>
          <p:sp>
            <p:nvSpPr>
              <p:cNvPr id="1037" name="Freeform 23"/>
              <p:cNvSpPr>
                <a:spLocks/>
              </p:cNvSpPr>
              <p:nvPr/>
            </p:nvSpPr>
            <p:spPr bwMode="auto">
              <a:xfrm>
                <a:off x="8266810" y="526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038" name="Freeform 24"/>
              <p:cNvSpPr>
                <a:spLocks/>
              </p:cNvSpPr>
              <p:nvPr/>
            </p:nvSpPr>
            <p:spPr bwMode="auto">
              <a:xfrm>
                <a:off x="8567726" y="526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039" name="Freeform 17"/>
              <p:cNvSpPr>
                <a:spLocks/>
              </p:cNvSpPr>
              <p:nvPr/>
            </p:nvSpPr>
            <p:spPr bwMode="auto">
              <a:xfrm>
                <a:off x="8868642" y="526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040" name="Freeform 24"/>
              <p:cNvSpPr>
                <a:spLocks/>
              </p:cNvSpPr>
              <p:nvPr/>
            </p:nvSpPr>
            <p:spPr bwMode="auto">
              <a:xfrm>
                <a:off x="216679" y="468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grpSp>
        <p:grpSp>
          <p:nvGrpSpPr>
            <p:cNvPr id="6" name="Group 1364"/>
            <p:cNvGrpSpPr>
              <a:grpSpLocks noChangeAspect="1"/>
            </p:cNvGrpSpPr>
            <p:nvPr/>
          </p:nvGrpSpPr>
          <p:grpSpPr>
            <a:xfrm>
              <a:off x="6225545" y="63500"/>
              <a:ext cx="6198230" cy="3429000"/>
              <a:chOff x="88900" y="16253"/>
              <a:chExt cx="12361342" cy="6838572"/>
            </a:xfrm>
          </p:grpSpPr>
          <p:sp>
            <p:nvSpPr>
              <p:cNvPr id="7" name="Freeform 5"/>
              <p:cNvSpPr>
                <a:spLocks/>
              </p:cNvSpPr>
              <p:nvPr/>
            </p:nvSpPr>
            <p:spPr bwMode="auto">
              <a:xfrm>
                <a:off x="12010713" y="532070"/>
                <a:ext cx="132640" cy="366707"/>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8" name="Freeform 20"/>
              <p:cNvSpPr>
                <a:spLocks noEditPoints="1"/>
              </p:cNvSpPr>
              <p:nvPr/>
            </p:nvSpPr>
            <p:spPr bwMode="auto">
              <a:xfrm>
                <a:off x="8771670" y="532070"/>
                <a:ext cx="252274" cy="379712"/>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9" name="Freeform 7"/>
              <p:cNvSpPr>
                <a:spLocks/>
              </p:cNvSpPr>
              <p:nvPr/>
            </p:nvSpPr>
            <p:spPr bwMode="auto">
              <a:xfrm>
                <a:off x="9062450" y="532070"/>
                <a:ext cx="132640" cy="36670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0" name="Freeform 8"/>
              <p:cNvSpPr>
                <a:spLocks/>
              </p:cNvSpPr>
              <p:nvPr/>
            </p:nvSpPr>
            <p:spPr bwMode="auto">
              <a:xfrm>
                <a:off x="9309524" y="532070"/>
                <a:ext cx="130038" cy="366708"/>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1" name="Freeform 13"/>
              <p:cNvSpPr>
                <a:spLocks/>
              </p:cNvSpPr>
              <p:nvPr/>
            </p:nvSpPr>
            <p:spPr bwMode="auto">
              <a:xfrm>
                <a:off x="9548793" y="532070"/>
                <a:ext cx="135241" cy="36670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2" name="Freeform 16"/>
              <p:cNvSpPr>
                <a:spLocks noEditPoints="1"/>
              </p:cNvSpPr>
              <p:nvPr/>
            </p:nvSpPr>
            <p:spPr bwMode="auto">
              <a:xfrm>
                <a:off x="9741250" y="519066"/>
                <a:ext cx="252274" cy="379712"/>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3" name="Freeform 23"/>
              <p:cNvSpPr>
                <a:spLocks/>
              </p:cNvSpPr>
              <p:nvPr/>
            </p:nvSpPr>
            <p:spPr bwMode="auto">
              <a:xfrm>
                <a:off x="10063747" y="532070"/>
                <a:ext cx="135241" cy="366708"/>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4" name="Freeform 29"/>
              <p:cNvSpPr>
                <a:spLocks/>
              </p:cNvSpPr>
              <p:nvPr/>
            </p:nvSpPr>
            <p:spPr bwMode="auto">
              <a:xfrm>
                <a:off x="10550089" y="532070"/>
                <a:ext cx="135241" cy="366708"/>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5" name="Freeform 32"/>
              <p:cNvSpPr>
                <a:spLocks noEditPoints="1"/>
              </p:cNvSpPr>
              <p:nvPr/>
            </p:nvSpPr>
            <p:spPr bwMode="auto">
              <a:xfrm>
                <a:off x="10745147" y="519066"/>
                <a:ext cx="249673" cy="379712"/>
              </a:xfrm>
              <a:custGeom>
                <a:avLst/>
                <a:gdLst>
                  <a:gd name="T0" fmla="*/ 34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4 w 69"/>
                  <a:gd name="T15" fmla="*/ 104 h 104"/>
                  <a:gd name="T16" fmla="*/ 35 w 69"/>
                  <a:gd name="T17" fmla="*/ 13 h 104"/>
                  <a:gd name="T18" fmla="*/ 17 w 69"/>
                  <a:gd name="T19" fmla="*/ 53 h 104"/>
                  <a:gd name="T20" fmla="*/ 35 w 69"/>
                  <a:gd name="T21" fmla="*/ 91 h 104"/>
                  <a:gd name="T22" fmla="*/ 53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4"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4" y="100"/>
                      <a:pt x="45" y="104"/>
                      <a:pt x="34" y="104"/>
                    </a:cubicBezTo>
                    <a:close/>
                    <a:moveTo>
                      <a:pt x="35" y="13"/>
                    </a:moveTo>
                    <a:cubicBezTo>
                      <a:pt x="23" y="13"/>
                      <a:pt x="17" y="26"/>
                      <a:pt x="17" y="53"/>
                    </a:cubicBezTo>
                    <a:cubicBezTo>
                      <a:pt x="17" y="78"/>
                      <a:pt x="23" y="91"/>
                      <a:pt x="35" y="91"/>
                    </a:cubicBezTo>
                    <a:cubicBezTo>
                      <a:pt x="47" y="91"/>
                      <a:pt x="53" y="78"/>
                      <a:pt x="53" y="53"/>
                    </a:cubicBezTo>
                    <a:cubicBezTo>
                      <a:pt x="53" y="26"/>
                      <a:pt x="47" y="13"/>
                      <a:pt x="35" y="13"/>
                    </a:cubicBez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6" name="Freeform 17"/>
              <p:cNvSpPr>
                <a:spLocks/>
              </p:cNvSpPr>
              <p:nvPr/>
            </p:nvSpPr>
            <p:spPr bwMode="auto">
              <a:xfrm>
                <a:off x="11044527" y="532070"/>
                <a:ext cx="130038" cy="366708"/>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7" name="Freeform 18"/>
              <p:cNvSpPr>
                <a:spLocks noEditPoints="1"/>
              </p:cNvSpPr>
              <p:nvPr/>
            </p:nvSpPr>
            <p:spPr bwMode="auto">
              <a:xfrm>
                <a:off x="11231782" y="519066"/>
                <a:ext cx="252274" cy="379712"/>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8" name="Freeform 19"/>
              <p:cNvSpPr>
                <a:spLocks/>
              </p:cNvSpPr>
              <p:nvPr/>
            </p:nvSpPr>
            <p:spPr bwMode="auto">
              <a:xfrm>
                <a:off x="11530871" y="532070"/>
                <a:ext cx="135241" cy="36670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9" name="Freeform 20"/>
              <p:cNvSpPr>
                <a:spLocks noEditPoints="1"/>
              </p:cNvSpPr>
              <p:nvPr/>
            </p:nvSpPr>
            <p:spPr bwMode="auto">
              <a:xfrm>
                <a:off x="11720727" y="519066"/>
                <a:ext cx="252274" cy="379712"/>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0" name="Freeform 5"/>
              <p:cNvSpPr>
                <a:spLocks/>
              </p:cNvSpPr>
              <p:nvPr/>
            </p:nvSpPr>
            <p:spPr bwMode="auto">
              <a:xfrm>
                <a:off x="12010713" y="29257"/>
                <a:ext cx="132640" cy="366707"/>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1" name="Freeform 9"/>
              <p:cNvSpPr>
                <a:spLocks noEditPoints="1"/>
              </p:cNvSpPr>
              <p:nvPr/>
            </p:nvSpPr>
            <p:spPr bwMode="auto">
              <a:xfrm>
                <a:off x="12197968" y="24056"/>
                <a:ext cx="252274" cy="379712"/>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7 w 69"/>
                  <a:gd name="T19" fmla="*/ 54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7" y="27"/>
                      <a:pt x="17" y="54"/>
                    </a:cubicBezTo>
                    <a:cubicBezTo>
                      <a:pt x="17" y="79"/>
                      <a:pt x="23" y="91"/>
                      <a:pt x="35" y="91"/>
                    </a:cubicBezTo>
                    <a:cubicBezTo>
                      <a:pt x="46" y="91"/>
                      <a:pt x="52" y="79"/>
                      <a:pt x="52" y="53"/>
                    </a:cubicBezTo>
                    <a:cubicBezTo>
                      <a:pt x="52" y="26"/>
                      <a:pt x="47" y="13"/>
                      <a:pt x="35" y="13"/>
                    </a:cubicBez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2" name="Freeform 20"/>
              <p:cNvSpPr>
                <a:spLocks noEditPoints="1"/>
              </p:cNvSpPr>
              <p:nvPr/>
            </p:nvSpPr>
            <p:spPr bwMode="auto">
              <a:xfrm>
                <a:off x="8771670" y="29257"/>
                <a:ext cx="252274" cy="379712"/>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3" name="Freeform 7"/>
              <p:cNvSpPr>
                <a:spLocks/>
              </p:cNvSpPr>
              <p:nvPr/>
            </p:nvSpPr>
            <p:spPr bwMode="auto">
              <a:xfrm>
                <a:off x="9062450" y="29257"/>
                <a:ext cx="132640" cy="36670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4" name="Freeform 8"/>
              <p:cNvSpPr>
                <a:spLocks/>
              </p:cNvSpPr>
              <p:nvPr/>
            </p:nvSpPr>
            <p:spPr bwMode="auto">
              <a:xfrm>
                <a:off x="9309524" y="29257"/>
                <a:ext cx="130038" cy="366708"/>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5" name="Freeform 13"/>
              <p:cNvSpPr>
                <a:spLocks/>
              </p:cNvSpPr>
              <p:nvPr/>
            </p:nvSpPr>
            <p:spPr bwMode="auto">
              <a:xfrm>
                <a:off x="9548793" y="29257"/>
                <a:ext cx="135241" cy="36670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6" name="Freeform 16"/>
              <p:cNvSpPr>
                <a:spLocks noEditPoints="1"/>
              </p:cNvSpPr>
              <p:nvPr/>
            </p:nvSpPr>
            <p:spPr bwMode="auto">
              <a:xfrm>
                <a:off x="9741250" y="16253"/>
                <a:ext cx="252274" cy="379712"/>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7" name="Freeform 23"/>
              <p:cNvSpPr>
                <a:spLocks/>
              </p:cNvSpPr>
              <p:nvPr/>
            </p:nvSpPr>
            <p:spPr bwMode="auto">
              <a:xfrm>
                <a:off x="10063747" y="29257"/>
                <a:ext cx="135241" cy="366708"/>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8" name="Freeform 24"/>
              <p:cNvSpPr>
                <a:spLocks/>
              </p:cNvSpPr>
              <p:nvPr/>
            </p:nvSpPr>
            <p:spPr bwMode="auto">
              <a:xfrm>
                <a:off x="10310819" y="29257"/>
                <a:ext cx="135241" cy="36670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9" name="Freeform 29"/>
              <p:cNvSpPr>
                <a:spLocks/>
              </p:cNvSpPr>
              <p:nvPr/>
            </p:nvSpPr>
            <p:spPr bwMode="auto">
              <a:xfrm>
                <a:off x="10550089" y="29257"/>
                <a:ext cx="135241" cy="366708"/>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30" name="Freeform 17"/>
              <p:cNvSpPr>
                <a:spLocks/>
              </p:cNvSpPr>
              <p:nvPr/>
            </p:nvSpPr>
            <p:spPr bwMode="auto">
              <a:xfrm>
                <a:off x="11044527" y="29257"/>
                <a:ext cx="130038" cy="366708"/>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31" name="Freeform 18"/>
              <p:cNvSpPr>
                <a:spLocks noEditPoints="1"/>
              </p:cNvSpPr>
              <p:nvPr/>
            </p:nvSpPr>
            <p:spPr bwMode="auto">
              <a:xfrm>
                <a:off x="11231782" y="16253"/>
                <a:ext cx="252274" cy="379712"/>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32" name="Freeform 19"/>
              <p:cNvSpPr>
                <a:spLocks/>
              </p:cNvSpPr>
              <p:nvPr/>
            </p:nvSpPr>
            <p:spPr bwMode="auto">
              <a:xfrm>
                <a:off x="11530871" y="29257"/>
                <a:ext cx="135241" cy="36670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33" name="Freeform 20"/>
              <p:cNvSpPr>
                <a:spLocks noEditPoints="1"/>
              </p:cNvSpPr>
              <p:nvPr/>
            </p:nvSpPr>
            <p:spPr bwMode="auto">
              <a:xfrm>
                <a:off x="11720727" y="16253"/>
                <a:ext cx="252274" cy="379712"/>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34" name="Freeform 20"/>
              <p:cNvSpPr>
                <a:spLocks noEditPoints="1"/>
              </p:cNvSpPr>
              <p:nvPr/>
            </p:nvSpPr>
            <p:spPr bwMode="auto">
              <a:xfrm>
                <a:off x="10265382" y="519066"/>
                <a:ext cx="252274" cy="379712"/>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35" name="Freeform 5"/>
              <p:cNvSpPr>
                <a:spLocks/>
              </p:cNvSpPr>
              <p:nvPr/>
            </p:nvSpPr>
            <p:spPr bwMode="auto">
              <a:xfrm>
                <a:off x="12256837" y="532070"/>
                <a:ext cx="132640" cy="366707"/>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36" name="Freeform 29"/>
              <p:cNvSpPr>
                <a:spLocks/>
              </p:cNvSpPr>
              <p:nvPr/>
            </p:nvSpPr>
            <p:spPr bwMode="auto">
              <a:xfrm>
                <a:off x="10797309" y="29257"/>
                <a:ext cx="135241" cy="366708"/>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37" name="Freeform 18"/>
              <p:cNvSpPr>
                <a:spLocks noEditPoints="1"/>
              </p:cNvSpPr>
              <p:nvPr/>
            </p:nvSpPr>
            <p:spPr bwMode="auto">
              <a:xfrm>
                <a:off x="500070" y="6373492"/>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38" name="Freeform 19"/>
              <p:cNvSpPr>
                <a:spLocks/>
              </p:cNvSpPr>
              <p:nvPr/>
            </p:nvSpPr>
            <p:spPr bwMode="auto">
              <a:xfrm>
                <a:off x="949340" y="63899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39" name="Freeform 7"/>
              <p:cNvSpPr>
                <a:spLocks/>
              </p:cNvSpPr>
              <p:nvPr/>
            </p:nvSpPr>
            <p:spPr bwMode="auto">
              <a:xfrm>
                <a:off x="1250256" y="6389976"/>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40" name="Freeform 8"/>
              <p:cNvSpPr>
                <a:spLocks/>
              </p:cNvSpPr>
              <p:nvPr/>
            </p:nvSpPr>
            <p:spPr bwMode="auto">
              <a:xfrm>
                <a:off x="1547875" y="63899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41" name="Freeform 13"/>
              <p:cNvSpPr>
                <a:spLocks/>
              </p:cNvSpPr>
              <p:nvPr/>
            </p:nvSpPr>
            <p:spPr bwMode="auto">
              <a:xfrm>
                <a:off x="1842196" y="63899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42" name="Freeform 23"/>
              <p:cNvSpPr>
                <a:spLocks/>
              </p:cNvSpPr>
              <p:nvPr/>
            </p:nvSpPr>
            <p:spPr bwMode="auto">
              <a:xfrm>
                <a:off x="2621113" y="63899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43" name="Freeform 24"/>
              <p:cNvSpPr>
                <a:spLocks/>
              </p:cNvSpPr>
              <p:nvPr/>
            </p:nvSpPr>
            <p:spPr bwMode="auto">
              <a:xfrm>
                <a:off x="2922029" y="63899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44" name="Freeform 29"/>
              <p:cNvSpPr>
                <a:spLocks/>
              </p:cNvSpPr>
              <p:nvPr/>
            </p:nvSpPr>
            <p:spPr bwMode="auto">
              <a:xfrm>
                <a:off x="3222945" y="63899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45" name="Freeform 17"/>
              <p:cNvSpPr>
                <a:spLocks/>
              </p:cNvSpPr>
              <p:nvPr/>
            </p:nvSpPr>
            <p:spPr bwMode="auto">
              <a:xfrm>
                <a:off x="3523861" y="63899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grpSp>
            <p:nvGrpSpPr>
              <p:cNvPr id="46" name="Group 740"/>
              <p:cNvGrpSpPr/>
              <p:nvPr/>
            </p:nvGrpSpPr>
            <p:grpSpPr>
              <a:xfrm>
                <a:off x="2143125" y="6384174"/>
                <a:ext cx="348521" cy="470651"/>
                <a:chOff x="7011958" y="-48945"/>
                <a:chExt cx="557213" cy="752475"/>
              </a:xfrm>
              <a:solidFill>
                <a:schemeClr val="tx1">
                  <a:alpha val="12000"/>
                </a:schemeClr>
              </a:solidFill>
            </p:grpSpPr>
            <p:sp>
              <p:nvSpPr>
                <p:cNvPr id="641"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642"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grpSp>
          <p:grpSp>
            <p:nvGrpSpPr>
              <p:cNvPr id="47" name="Group 746"/>
              <p:cNvGrpSpPr/>
              <p:nvPr/>
            </p:nvGrpSpPr>
            <p:grpSpPr>
              <a:xfrm>
                <a:off x="4559772" y="6384174"/>
                <a:ext cx="348521" cy="470651"/>
                <a:chOff x="7011958" y="-48945"/>
                <a:chExt cx="557213" cy="752475"/>
              </a:xfrm>
              <a:solidFill>
                <a:schemeClr val="tx1">
                  <a:alpha val="7000"/>
                </a:schemeClr>
              </a:solidFill>
            </p:grpSpPr>
            <p:sp>
              <p:nvSpPr>
                <p:cNvPr id="639"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640"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grpSp>
          <p:sp>
            <p:nvSpPr>
              <p:cNvPr id="48" name="Freeform 19"/>
              <p:cNvSpPr>
                <a:spLocks/>
              </p:cNvSpPr>
              <p:nvPr/>
            </p:nvSpPr>
            <p:spPr bwMode="auto">
              <a:xfrm>
                <a:off x="5037760" y="63899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49" name="Freeform 7"/>
              <p:cNvSpPr>
                <a:spLocks/>
              </p:cNvSpPr>
              <p:nvPr/>
            </p:nvSpPr>
            <p:spPr bwMode="auto">
              <a:xfrm>
                <a:off x="5338676" y="6389976"/>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50" name="Freeform 8"/>
              <p:cNvSpPr>
                <a:spLocks/>
              </p:cNvSpPr>
              <p:nvPr/>
            </p:nvSpPr>
            <p:spPr bwMode="auto">
              <a:xfrm>
                <a:off x="5636295" y="63899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51" name="Freeform 23"/>
              <p:cNvSpPr>
                <a:spLocks/>
              </p:cNvSpPr>
              <p:nvPr/>
            </p:nvSpPr>
            <p:spPr bwMode="auto">
              <a:xfrm>
                <a:off x="6408617" y="63899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52" name="Freeform 24"/>
              <p:cNvSpPr>
                <a:spLocks/>
              </p:cNvSpPr>
              <p:nvPr/>
            </p:nvSpPr>
            <p:spPr bwMode="auto">
              <a:xfrm>
                <a:off x="6709533" y="63899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53" name="Freeform 17"/>
              <p:cNvSpPr>
                <a:spLocks/>
              </p:cNvSpPr>
              <p:nvPr/>
            </p:nvSpPr>
            <p:spPr bwMode="auto">
              <a:xfrm>
                <a:off x="7010449" y="63899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54" name="Freeform 18"/>
              <p:cNvSpPr>
                <a:spLocks noEditPoints="1"/>
              </p:cNvSpPr>
              <p:nvPr/>
            </p:nvSpPr>
            <p:spPr bwMode="auto">
              <a:xfrm>
                <a:off x="7304770" y="6373492"/>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55" name="Freeform 20"/>
              <p:cNvSpPr>
                <a:spLocks noEditPoints="1"/>
              </p:cNvSpPr>
              <p:nvPr/>
            </p:nvSpPr>
            <p:spPr bwMode="auto">
              <a:xfrm>
                <a:off x="7754040" y="6373492"/>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grpSp>
            <p:nvGrpSpPr>
              <p:cNvPr id="56" name="Group 740"/>
              <p:cNvGrpSpPr/>
              <p:nvPr/>
            </p:nvGrpSpPr>
            <p:grpSpPr>
              <a:xfrm>
                <a:off x="5930629" y="6384174"/>
                <a:ext cx="348521" cy="470651"/>
                <a:chOff x="7011958" y="-48945"/>
                <a:chExt cx="557213" cy="752475"/>
              </a:xfrm>
              <a:solidFill>
                <a:schemeClr val="tx1">
                  <a:alpha val="12000"/>
                </a:schemeClr>
              </a:solidFill>
            </p:grpSpPr>
            <p:sp>
              <p:nvSpPr>
                <p:cNvPr id="637"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638"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grpSp>
          <p:sp>
            <p:nvSpPr>
              <p:cNvPr id="57" name="Freeform 16"/>
              <p:cNvSpPr>
                <a:spLocks noEditPoints="1"/>
              </p:cNvSpPr>
              <p:nvPr/>
            </p:nvSpPr>
            <p:spPr bwMode="auto">
              <a:xfrm>
                <a:off x="9099463" y="6373492"/>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58" name="Freeform 16"/>
              <p:cNvSpPr>
                <a:spLocks noEditPoints="1"/>
              </p:cNvSpPr>
              <p:nvPr/>
            </p:nvSpPr>
            <p:spPr bwMode="auto">
              <a:xfrm>
                <a:off x="9846352" y="6373492"/>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59" name="Freeform 5"/>
              <p:cNvSpPr>
                <a:spLocks/>
              </p:cNvSpPr>
              <p:nvPr/>
            </p:nvSpPr>
            <p:spPr bwMode="auto">
              <a:xfrm>
                <a:off x="9548733" y="6389977"/>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60" name="Freeform 20"/>
              <p:cNvSpPr>
                <a:spLocks noEditPoints="1"/>
              </p:cNvSpPr>
              <p:nvPr/>
            </p:nvSpPr>
            <p:spPr bwMode="auto">
              <a:xfrm>
                <a:off x="10295622" y="6373492"/>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grpSp>
            <p:nvGrpSpPr>
              <p:cNvPr id="61" name="Group 746"/>
              <p:cNvGrpSpPr/>
              <p:nvPr/>
            </p:nvGrpSpPr>
            <p:grpSpPr>
              <a:xfrm>
                <a:off x="10744905" y="6384174"/>
                <a:ext cx="348521" cy="470651"/>
                <a:chOff x="7011958" y="-48945"/>
                <a:chExt cx="557213" cy="752475"/>
              </a:xfrm>
              <a:solidFill>
                <a:schemeClr val="tx1">
                  <a:alpha val="7000"/>
                </a:schemeClr>
              </a:solidFill>
            </p:grpSpPr>
            <p:sp>
              <p:nvSpPr>
                <p:cNvPr id="635"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636"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grpSp>
          <p:sp>
            <p:nvSpPr>
              <p:cNvPr id="62" name="Freeform 18"/>
              <p:cNvSpPr>
                <a:spLocks noEditPoints="1"/>
              </p:cNvSpPr>
              <p:nvPr/>
            </p:nvSpPr>
            <p:spPr bwMode="auto">
              <a:xfrm>
                <a:off x="11701249" y="6373492"/>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63" name="Freeform 19"/>
              <p:cNvSpPr>
                <a:spLocks/>
              </p:cNvSpPr>
              <p:nvPr/>
            </p:nvSpPr>
            <p:spPr bwMode="auto">
              <a:xfrm>
                <a:off x="12150526" y="63899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grpSp>
            <p:nvGrpSpPr>
              <p:cNvPr id="64" name="Group 781"/>
              <p:cNvGrpSpPr/>
              <p:nvPr/>
            </p:nvGrpSpPr>
            <p:grpSpPr>
              <a:xfrm>
                <a:off x="520986" y="5766031"/>
                <a:ext cx="612096" cy="486108"/>
                <a:chOff x="9258271" y="-45770"/>
                <a:chExt cx="925513" cy="735013"/>
              </a:xfrm>
              <a:solidFill>
                <a:schemeClr val="bg2">
                  <a:alpha val="38000"/>
                </a:schemeClr>
              </a:solidFill>
            </p:grpSpPr>
            <p:sp>
              <p:nvSpPr>
                <p:cNvPr id="625"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626"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627"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628"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629"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630"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631"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632"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633"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634"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grpSp>
          <p:sp>
            <p:nvSpPr>
              <p:cNvPr id="65" name="Freeform 21"/>
              <p:cNvSpPr>
                <a:spLocks noEditPoints="1"/>
              </p:cNvSpPr>
              <p:nvPr/>
            </p:nvSpPr>
            <p:spPr bwMode="auto">
              <a:xfrm>
                <a:off x="11222893" y="6396778"/>
                <a:ext cx="348875" cy="458047"/>
              </a:xfrm>
              <a:custGeom>
                <a:avLst/>
                <a:gdLst>
                  <a:gd name="T0" fmla="*/ 31 w 294"/>
                  <a:gd name="T1" fmla="*/ 386 h 386"/>
                  <a:gd name="T2" fmla="*/ 47 w 294"/>
                  <a:gd name="T3" fmla="*/ 284 h 386"/>
                  <a:gd name="T4" fmla="*/ 0 w 294"/>
                  <a:gd name="T5" fmla="*/ 284 h 386"/>
                  <a:gd name="T6" fmla="*/ 0 w 294"/>
                  <a:gd name="T7" fmla="*/ 219 h 386"/>
                  <a:gd name="T8" fmla="*/ 57 w 294"/>
                  <a:gd name="T9" fmla="*/ 219 h 386"/>
                  <a:gd name="T10" fmla="*/ 66 w 294"/>
                  <a:gd name="T11" fmla="*/ 162 h 386"/>
                  <a:gd name="T12" fmla="*/ 16 w 294"/>
                  <a:gd name="T13" fmla="*/ 162 h 386"/>
                  <a:gd name="T14" fmla="*/ 16 w 294"/>
                  <a:gd name="T15" fmla="*/ 98 h 386"/>
                  <a:gd name="T16" fmla="*/ 76 w 294"/>
                  <a:gd name="T17" fmla="*/ 98 h 386"/>
                  <a:gd name="T18" fmla="*/ 90 w 294"/>
                  <a:gd name="T19" fmla="*/ 0 h 386"/>
                  <a:gd name="T20" fmla="*/ 151 w 294"/>
                  <a:gd name="T21" fmla="*/ 0 h 386"/>
                  <a:gd name="T22" fmla="*/ 135 w 294"/>
                  <a:gd name="T23" fmla="*/ 98 h 386"/>
                  <a:gd name="T24" fmla="*/ 187 w 294"/>
                  <a:gd name="T25" fmla="*/ 98 h 386"/>
                  <a:gd name="T26" fmla="*/ 201 w 294"/>
                  <a:gd name="T27" fmla="*/ 0 h 386"/>
                  <a:gd name="T28" fmla="*/ 263 w 294"/>
                  <a:gd name="T29" fmla="*/ 0 h 386"/>
                  <a:gd name="T30" fmla="*/ 246 w 294"/>
                  <a:gd name="T31" fmla="*/ 98 h 386"/>
                  <a:gd name="T32" fmla="*/ 294 w 294"/>
                  <a:gd name="T33" fmla="*/ 98 h 386"/>
                  <a:gd name="T34" fmla="*/ 294 w 294"/>
                  <a:gd name="T35" fmla="*/ 162 h 386"/>
                  <a:gd name="T36" fmla="*/ 237 w 294"/>
                  <a:gd name="T37" fmla="*/ 162 h 386"/>
                  <a:gd name="T38" fmla="*/ 227 w 294"/>
                  <a:gd name="T39" fmla="*/ 219 h 386"/>
                  <a:gd name="T40" fmla="*/ 277 w 294"/>
                  <a:gd name="T41" fmla="*/ 219 h 386"/>
                  <a:gd name="T42" fmla="*/ 277 w 294"/>
                  <a:gd name="T43" fmla="*/ 284 h 386"/>
                  <a:gd name="T44" fmla="*/ 218 w 294"/>
                  <a:gd name="T45" fmla="*/ 284 h 386"/>
                  <a:gd name="T46" fmla="*/ 204 w 294"/>
                  <a:gd name="T47" fmla="*/ 386 h 386"/>
                  <a:gd name="T48" fmla="*/ 142 w 294"/>
                  <a:gd name="T49" fmla="*/ 386 h 386"/>
                  <a:gd name="T50" fmla="*/ 159 w 294"/>
                  <a:gd name="T51" fmla="*/ 284 h 386"/>
                  <a:gd name="T52" fmla="*/ 106 w 294"/>
                  <a:gd name="T53" fmla="*/ 284 h 386"/>
                  <a:gd name="T54" fmla="*/ 92 w 294"/>
                  <a:gd name="T55" fmla="*/ 386 h 386"/>
                  <a:gd name="T56" fmla="*/ 31 w 294"/>
                  <a:gd name="T57" fmla="*/ 386 h 386"/>
                  <a:gd name="T58" fmla="*/ 168 w 294"/>
                  <a:gd name="T59" fmla="*/ 219 h 386"/>
                  <a:gd name="T60" fmla="*/ 177 w 294"/>
                  <a:gd name="T61" fmla="*/ 162 h 386"/>
                  <a:gd name="T62" fmla="*/ 125 w 294"/>
                  <a:gd name="T63" fmla="*/ 162 h 386"/>
                  <a:gd name="T64" fmla="*/ 118 w 294"/>
                  <a:gd name="T65" fmla="*/ 219 h 386"/>
                  <a:gd name="T66" fmla="*/ 168 w 294"/>
                  <a:gd name="T67" fmla="*/ 219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94" h="386">
                    <a:moveTo>
                      <a:pt x="31" y="386"/>
                    </a:moveTo>
                    <a:lnTo>
                      <a:pt x="47" y="284"/>
                    </a:lnTo>
                    <a:lnTo>
                      <a:pt x="0" y="284"/>
                    </a:lnTo>
                    <a:lnTo>
                      <a:pt x="0" y="219"/>
                    </a:lnTo>
                    <a:lnTo>
                      <a:pt x="57" y="219"/>
                    </a:lnTo>
                    <a:lnTo>
                      <a:pt x="66" y="162"/>
                    </a:lnTo>
                    <a:lnTo>
                      <a:pt x="16" y="162"/>
                    </a:lnTo>
                    <a:lnTo>
                      <a:pt x="16" y="98"/>
                    </a:lnTo>
                    <a:lnTo>
                      <a:pt x="76" y="98"/>
                    </a:lnTo>
                    <a:lnTo>
                      <a:pt x="90" y="0"/>
                    </a:lnTo>
                    <a:lnTo>
                      <a:pt x="151" y="0"/>
                    </a:lnTo>
                    <a:lnTo>
                      <a:pt x="135" y="98"/>
                    </a:lnTo>
                    <a:lnTo>
                      <a:pt x="187" y="98"/>
                    </a:lnTo>
                    <a:lnTo>
                      <a:pt x="201" y="0"/>
                    </a:lnTo>
                    <a:lnTo>
                      <a:pt x="263" y="0"/>
                    </a:lnTo>
                    <a:lnTo>
                      <a:pt x="246" y="98"/>
                    </a:lnTo>
                    <a:lnTo>
                      <a:pt x="294" y="98"/>
                    </a:lnTo>
                    <a:lnTo>
                      <a:pt x="294" y="162"/>
                    </a:lnTo>
                    <a:lnTo>
                      <a:pt x="237" y="162"/>
                    </a:lnTo>
                    <a:lnTo>
                      <a:pt x="227" y="219"/>
                    </a:lnTo>
                    <a:lnTo>
                      <a:pt x="277" y="219"/>
                    </a:lnTo>
                    <a:lnTo>
                      <a:pt x="277" y="284"/>
                    </a:lnTo>
                    <a:lnTo>
                      <a:pt x="218" y="284"/>
                    </a:lnTo>
                    <a:lnTo>
                      <a:pt x="204" y="386"/>
                    </a:lnTo>
                    <a:lnTo>
                      <a:pt x="142" y="386"/>
                    </a:lnTo>
                    <a:lnTo>
                      <a:pt x="159" y="284"/>
                    </a:lnTo>
                    <a:lnTo>
                      <a:pt x="106" y="284"/>
                    </a:lnTo>
                    <a:lnTo>
                      <a:pt x="92" y="386"/>
                    </a:lnTo>
                    <a:lnTo>
                      <a:pt x="31" y="386"/>
                    </a:lnTo>
                    <a:close/>
                    <a:moveTo>
                      <a:pt x="168" y="219"/>
                    </a:moveTo>
                    <a:lnTo>
                      <a:pt x="177" y="162"/>
                    </a:lnTo>
                    <a:lnTo>
                      <a:pt x="125" y="162"/>
                    </a:lnTo>
                    <a:lnTo>
                      <a:pt x="118" y="219"/>
                    </a:lnTo>
                    <a:lnTo>
                      <a:pt x="168" y="219"/>
                    </a:lnTo>
                    <a:close/>
                  </a:path>
                </a:pathLst>
              </a:custGeom>
              <a:solidFill>
                <a:schemeClr val="tx1">
                  <a:alpha val="11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grpSp>
            <p:nvGrpSpPr>
              <p:cNvPr id="66" name="Group 781"/>
              <p:cNvGrpSpPr/>
              <p:nvPr/>
            </p:nvGrpSpPr>
            <p:grpSpPr>
              <a:xfrm>
                <a:off x="3818182" y="6368717"/>
                <a:ext cx="612096" cy="486108"/>
                <a:chOff x="9258271" y="-45770"/>
                <a:chExt cx="925513" cy="735013"/>
              </a:xfrm>
              <a:solidFill>
                <a:schemeClr val="accent4">
                  <a:lumMod val="20000"/>
                  <a:lumOff val="80000"/>
                  <a:alpha val="38000"/>
                </a:schemeClr>
              </a:solidFill>
            </p:grpSpPr>
            <p:sp>
              <p:nvSpPr>
                <p:cNvPr id="615"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616"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617"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618"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619"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620"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621"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622"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623"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624"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grpSp>
          <p:sp>
            <p:nvSpPr>
              <p:cNvPr id="67" name="Freeform 23"/>
              <p:cNvSpPr>
                <a:spLocks/>
              </p:cNvSpPr>
              <p:nvPr/>
            </p:nvSpPr>
            <p:spPr bwMode="auto">
              <a:xfrm>
                <a:off x="8203310" y="63899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68" name="Freeform 24"/>
              <p:cNvSpPr>
                <a:spLocks/>
              </p:cNvSpPr>
              <p:nvPr/>
            </p:nvSpPr>
            <p:spPr bwMode="auto">
              <a:xfrm>
                <a:off x="8504226" y="63899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69" name="Freeform 17"/>
              <p:cNvSpPr>
                <a:spLocks/>
              </p:cNvSpPr>
              <p:nvPr/>
            </p:nvSpPr>
            <p:spPr bwMode="auto">
              <a:xfrm>
                <a:off x="8805142" y="63899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70" name="Freeform 19"/>
              <p:cNvSpPr>
                <a:spLocks/>
              </p:cNvSpPr>
              <p:nvPr/>
            </p:nvSpPr>
            <p:spPr bwMode="auto">
              <a:xfrm>
                <a:off x="10133916" y="57872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71" name="Freeform 7"/>
              <p:cNvSpPr>
                <a:spLocks/>
              </p:cNvSpPr>
              <p:nvPr/>
            </p:nvSpPr>
            <p:spPr bwMode="auto">
              <a:xfrm>
                <a:off x="10430348" y="5787290"/>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72" name="Freeform 8"/>
              <p:cNvSpPr>
                <a:spLocks/>
              </p:cNvSpPr>
              <p:nvPr/>
            </p:nvSpPr>
            <p:spPr bwMode="auto">
              <a:xfrm>
                <a:off x="10723483" y="57872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73" name="Freeform 13"/>
              <p:cNvSpPr>
                <a:spLocks/>
              </p:cNvSpPr>
              <p:nvPr/>
            </p:nvSpPr>
            <p:spPr bwMode="auto">
              <a:xfrm>
                <a:off x="11013320" y="57872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74" name="Freeform 23"/>
              <p:cNvSpPr>
                <a:spLocks/>
              </p:cNvSpPr>
              <p:nvPr/>
            </p:nvSpPr>
            <p:spPr bwMode="auto">
              <a:xfrm>
                <a:off x="11783269" y="57872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75" name="Freeform 24"/>
              <p:cNvSpPr>
                <a:spLocks/>
              </p:cNvSpPr>
              <p:nvPr/>
            </p:nvSpPr>
            <p:spPr bwMode="auto">
              <a:xfrm>
                <a:off x="12079706" y="57872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grpSp>
            <p:nvGrpSpPr>
              <p:cNvPr id="76" name="Group 740"/>
              <p:cNvGrpSpPr/>
              <p:nvPr/>
            </p:nvGrpSpPr>
            <p:grpSpPr>
              <a:xfrm>
                <a:off x="11309765" y="5781488"/>
                <a:ext cx="348521" cy="470651"/>
                <a:chOff x="7011958" y="-48945"/>
                <a:chExt cx="557213" cy="752475"/>
              </a:xfrm>
              <a:solidFill>
                <a:schemeClr val="tx1">
                  <a:alpha val="12000"/>
                </a:schemeClr>
              </a:solidFill>
            </p:grpSpPr>
            <p:sp>
              <p:nvSpPr>
                <p:cNvPr id="613"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614"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grpSp>
          <p:sp>
            <p:nvSpPr>
              <p:cNvPr id="77" name="Freeform 18"/>
              <p:cNvSpPr>
                <a:spLocks noEditPoints="1"/>
              </p:cNvSpPr>
              <p:nvPr/>
            </p:nvSpPr>
            <p:spPr bwMode="auto">
              <a:xfrm>
                <a:off x="7623722" y="5770806"/>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78" name="Freeform 20"/>
              <p:cNvSpPr>
                <a:spLocks noEditPoints="1"/>
              </p:cNvSpPr>
              <p:nvPr/>
            </p:nvSpPr>
            <p:spPr bwMode="auto">
              <a:xfrm>
                <a:off x="8068508" y="57708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79" name="Freeform 16"/>
              <p:cNvSpPr>
                <a:spLocks noEditPoints="1"/>
              </p:cNvSpPr>
              <p:nvPr/>
            </p:nvSpPr>
            <p:spPr bwMode="auto">
              <a:xfrm>
                <a:off x="9395995" y="5770806"/>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80" name="Freeform 5"/>
              <p:cNvSpPr>
                <a:spLocks/>
              </p:cNvSpPr>
              <p:nvPr/>
            </p:nvSpPr>
            <p:spPr bwMode="auto">
              <a:xfrm>
                <a:off x="9840781" y="5787291"/>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81" name="Freeform 23"/>
              <p:cNvSpPr>
                <a:spLocks/>
              </p:cNvSpPr>
              <p:nvPr/>
            </p:nvSpPr>
            <p:spPr bwMode="auto">
              <a:xfrm>
                <a:off x="8513294" y="57872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82" name="Freeform 24"/>
              <p:cNvSpPr>
                <a:spLocks/>
              </p:cNvSpPr>
              <p:nvPr/>
            </p:nvSpPr>
            <p:spPr bwMode="auto">
              <a:xfrm>
                <a:off x="8809726" y="57872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83" name="Freeform 17"/>
              <p:cNvSpPr>
                <a:spLocks/>
              </p:cNvSpPr>
              <p:nvPr/>
            </p:nvSpPr>
            <p:spPr bwMode="auto">
              <a:xfrm>
                <a:off x="9106158" y="57872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84" name="Freeform 24"/>
              <p:cNvSpPr>
                <a:spLocks/>
              </p:cNvSpPr>
              <p:nvPr/>
            </p:nvSpPr>
            <p:spPr bwMode="auto">
              <a:xfrm>
                <a:off x="1232679" y="57872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85" name="Freeform 29"/>
              <p:cNvSpPr>
                <a:spLocks/>
              </p:cNvSpPr>
              <p:nvPr/>
            </p:nvSpPr>
            <p:spPr bwMode="auto">
              <a:xfrm>
                <a:off x="1529111" y="57872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86" name="Freeform 17"/>
              <p:cNvSpPr>
                <a:spLocks/>
              </p:cNvSpPr>
              <p:nvPr/>
            </p:nvSpPr>
            <p:spPr bwMode="auto">
              <a:xfrm>
                <a:off x="1825543" y="57872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grpSp>
            <p:nvGrpSpPr>
              <p:cNvPr id="87" name="Group 746"/>
              <p:cNvGrpSpPr/>
              <p:nvPr/>
            </p:nvGrpSpPr>
            <p:grpSpPr>
              <a:xfrm>
                <a:off x="2852486" y="5781488"/>
                <a:ext cx="348521" cy="470651"/>
                <a:chOff x="7011958" y="-48945"/>
                <a:chExt cx="557213" cy="752475"/>
              </a:xfrm>
              <a:solidFill>
                <a:schemeClr val="tx1">
                  <a:alpha val="7000"/>
                </a:schemeClr>
              </a:solidFill>
            </p:grpSpPr>
            <p:sp>
              <p:nvSpPr>
                <p:cNvPr id="611"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612"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grpSp>
          <p:sp>
            <p:nvSpPr>
              <p:cNvPr id="88" name="Freeform 19"/>
              <p:cNvSpPr>
                <a:spLocks/>
              </p:cNvSpPr>
              <p:nvPr/>
            </p:nvSpPr>
            <p:spPr bwMode="auto">
              <a:xfrm>
                <a:off x="3325990" y="57872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89" name="Freeform 7"/>
              <p:cNvSpPr>
                <a:spLocks/>
              </p:cNvSpPr>
              <p:nvPr/>
            </p:nvSpPr>
            <p:spPr bwMode="auto">
              <a:xfrm>
                <a:off x="3622422" y="5787290"/>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90" name="Freeform 8"/>
              <p:cNvSpPr>
                <a:spLocks/>
              </p:cNvSpPr>
              <p:nvPr/>
            </p:nvSpPr>
            <p:spPr bwMode="auto">
              <a:xfrm>
                <a:off x="3915557" y="57872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grpSp>
            <p:nvGrpSpPr>
              <p:cNvPr id="91" name="Group 781"/>
              <p:cNvGrpSpPr/>
              <p:nvPr/>
            </p:nvGrpSpPr>
            <p:grpSpPr>
              <a:xfrm>
                <a:off x="2115380" y="5766031"/>
                <a:ext cx="612096" cy="486108"/>
                <a:chOff x="9258271" y="-45770"/>
                <a:chExt cx="925513" cy="735013"/>
              </a:xfrm>
              <a:solidFill>
                <a:schemeClr val="accent4">
                  <a:lumMod val="20000"/>
                  <a:lumOff val="80000"/>
                  <a:alpha val="38000"/>
                </a:schemeClr>
              </a:solidFill>
            </p:grpSpPr>
            <p:sp>
              <p:nvSpPr>
                <p:cNvPr id="601"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602"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603"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604"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605"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606"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607"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608"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609"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610"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grpSp>
          <p:sp>
            <p:nvSpPr>
              <p:cNvPr id="92" name="Freeform 8"/>
              <p:cNvSpPr>
                <a:spLocks/>
              </p:cNvSpPr>
              <p:nvPr/>
            </p:nvSpPr>
            <p:spPr bwMode="auto">
              <a:xfrm>
                <a:off x="4205394" y="57872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93" name="Freeform 23"/>
              <p:cNvSpPr>
                <a:spLocks/>
              </p:cNvSpPr>
              <p:nvPr/>
            </p:nvSpPr>
            <p:spPr bwMode="auto">
              <a:xfrm>
                <a:off x="4968748" y="57872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94" name="Freeform 24"/>
              <p:cNvSpPr>
                <a:spLocks/>
              </p:cNvSpPr>
              <p:nvPr/>
            </p:nvSpPr>
            <p:spPr bwMode="auto">
              <a:xfrm>
                <a:off x="5265180" y="57872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95" name="Freeform 17"/>
              <p:cNvSpPr>
                <a:spLocks/>
              </p:cNvSpPr>
              <p:nvPr/>
            </p:nvSpPr>
            <p:spPr bwMode="auto">
              <a:xfrm>
                <a:off x="5561612" y="57872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grpSp>
            <p:nvGrpSpPr>
              <p:cNvPr id="96" name="Group 740"/>
              <p:cNvGrpSpPr/>
              <p:nvPr/>
            </p:nvGrpSpPr>
            <p:grpSpPr>
              <a:xfrm>
                <a:off x="4495244" y="5781488"/>
                <a:ext cx="348521" cy="470651"/>
                <a:chOff x="7011958" y="-48945"/>
                <a:chExt cx="557213" cy="752475"/>
              </a:xfrm>
              <a:solidFill>
                <a:schemeClr val="tx1">
                  <a:alpha val="12000"/>
                </a:schemeClr>
              </a:solidFill>
            </p:grpSpPr>
            <p:sp>
              <p:nvSpPr>
                <p:cNvPr id="599"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600"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grpSp>
          <p:sp>
            <p:nvSpPr>
              <p:cNvPr id="97" name="Freeform 18"/>
              <p:cNvSpPr>
                <a:spLocks noEditPoints="1"/>
              </p:cNvSpPr>
              <p:nvPr/>
            </p:nvSpPr>
            <p:spPr bwMode="auto">
              <a:xfrm>
                <a:off x="5851449" y="5770806"/>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98" name="Freeform 20"/>
              <p:cNvSpPr>
                <a:spLocks noEditPoints="1"/>
              </p:cNvSpPr>
              <p:nvPr/>
            </p:nvSpPr>
            <p:spPr bwMode="auto">
              <a:xfrm>
                <a:off x="6296235" y="57708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99" name="Freeform 23"/>
              <p:cNvSpPr>
                <a:spLocks/>
              </p:cNvSpPr>
              <p:nvPr/>
            </p:nvSpPr>
            <p:spPr bwMode="auto">
              <a:xfrm>
                <a:off x="6741021" y="57872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00" name="Freeform 24"/>
              <p:cNvSpPr>
                <a:spLocks/>
              </p:cNvSpPr>
              <p:nvPr/>
            </p:nvSpPr>
            <p:spPr bwMode="auto">
              <a:xfrm>
                <a:off x="7037453" y="57872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01" name="Freeform 17"/>
              <p:cNvSpPr>
                <a:spLocks/>
              </p:cNvSpPr>
              <p:nvPr/>
            </p:nvSpPr>
            <p:spPr bwMode="auto">
              <a:xfrm>
                <a:off x="7333885" y="57872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02" name="Freeform 18"/>
              <p:cNvSpPr>
                <a:spLocks noEditPoints="1"/>
              </p:cNvSpPr>
              <p:nvPr/>
            </p:nvSpPr>
            <p:spPr bwMode="auto">
              <a:xfrm>
                <a:off x="6136424" y="5082957"/>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03" name="Freeform 19"/>
              <p:cNvSpPr>
                <a:spLocks/>
              </p:cNvSpPr>
              <p:nvPr/>
            </p:nvSpPr>
            <p:spPr bwMode="auto">
              <a:xfrm>
                <a:off x="6586183" y="50994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04" name="Freeform 7"/>
              <p:cNvSpPr>
                <a:spLocks/>
              </p:cNvSpPr>
              <p:nvPr/>
            </p:nvSpPr>
            <p:spPr bwMode="auto">
              <a:xfrm>
                <a:off x="6887588" y="5099441"/>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05" name="Freeform 8"/>
              <p:cNvSpPr>
                <a:spLocks/>
              </p:cNvSpPr>
              <p:nvPr/>
            </p:nvSpPr>
            <p:spPr bwMode="auto">
              <a:xfrm>
                <a:off x="7185696" y="50994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06" name="Freeform 13"/>
              <p:cNvSpPr>
                <a:spLocks/>
              </p:cNvSpPr>
              <p:nvPr/>
            </p:nvSpPr>
            <p:spPr bwMode="auto">
              <a:xfrm>
                <a:off x="7480506" y="50994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07" name="Freeform 23"/>
              <p:cNvSpPr>
                <a:spLocks/>
              </p:cNvSpPr>
              <p:nvPr/>
            </p:nvSpPr>
            <p:spPr bwMode="auto">
              <a:xfrm>
                <a:off x="8260401" y="50994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08" name="Freeform 24"/>
              <p:cNvSpPr>
                <a:spLocks/>
              </p:cNvSpPr>
              <p:nvPr/>
            </p:nvSpPr>
            <p:spPr bwMode="auto">
              <a:xfrm>
                <a:off x="8561806" y="50994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09" name="Freeform 29"/>
              <p:cNvSpPr>
                <a:spLocks/>
              </p:cNvSpPr>
              <p:nvPr/>
            </p:nvSpPr>
            <p:spPr bwMode="auto">
              <a:xfrm>
                <a:off x="8863211" y="50994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10" name="Freeform 17"/>
              <p:cNvSpPr>
                <a:spLocks/>
              </p:cNvSpPr>
              <p:nvPr/>
            </p:nvSpPr>
            <p:spPr bwMode="auto">
              <a:xfrm>
                <a:off x="9164616" y="50994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grpSp>
            <p:nvGrpSpPr>
              <p:cNvPr id="111" name="Group 740"/>
              <p:cNvGrpSpPr/>
              <p:nvPr/>
            </p:nvGrpSpPr>
            <p:grpSpPr>
              <a:xfrm>
                <a:off x="7781924" y="5093639"/>
                <a:ext cx="348521" cy="470651"/>
                <a:chOff x="7011958" y="-48945"/>
                <a:chExt cx="557213" cy="752475"/>
              </a:xfrm>
              <a:solidFill>
                <a:schemeClr val="tx1">
                  <a:alpha val="12000"/>
                </a:schemeClr>
              </a:solidFill>
            </p:grpSpPr>
            <p:sp>
              <p:nvSpPr>
                <p:cNvPr id="597"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598"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grpSp>
          <p:grpSp>
            <p:nvGrpSpPr>
              <p:cNvPr id="112" name="Group 746"/>
              <p:cNvGrpSpPr/>
              <p:nvPr/>
            </p:nvGrpSpPr>
            <p:grpSpPr>
              <a:xfrm>
                <a:off x="10201505" y="5093639"/>
                <a:ext cx="348521" cy="470651"/>
                <a:chOff x="7011958" y="-48945"/>
                <a:chExt cx="557213" cy="752475"/>
              </a:xfrm>
              <a:solidFill>
                <a:schemeClr val="tx1">
                  <a:alpha val="7000"/>
                </a:schemeClr>
              </a:solidFill>
            </p:grpSpPr>
            <p:sp>
              <p:nvSpPr>
                <p:cNvPr id="595"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596"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grpSp>
          <p:sp>
            <p:nvSpPr>
              <p:cNvPr id="113" name="Freeform 19"/>
              <p:cNvSpPr>
                <a:spLocks/>
              </p:cNvSpPr>
              <p:nvPr/>
            </p:nvSpPr>
            <p:spPr bwMode="auto">
              <a:xfrm>
                <a:off x="10679982" y="50994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14" name="Freeform 7"/>
              <p:cNvSpPr>
                <a:spLocks/>
              </p:cNvSpPr>
              <p:nvPr/>
            </p:nvSpPr>
            <p:spPr bwMode="auto">
              <a:xfrm>
                <a:off x="10981387" y="5099441"/>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15" name="Freeform 8"/>
              <p:cNvSpPr>
                <a:spLocks/>
              </p:cNvSpPr>
              <p:nvPr/>
            </p:nvSpPr>
            <p:spPr bwMode="auto">
              <a:xfrm>
                <a:off x="11279495" y="50994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16" name="Freeform 23"/>
              <p:cNvSpPr>
                <a:spLocks/>
              </p:cNvSpPr>
              <p:nvPr/>
            </p:nvSpPr>
            <p:spPr bwMode="auto">
              <a:xfrm>
                <a:off x="12052795" y="50994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grpSp>
            <p:nvGrpSpPr>
              <p:cNvPr id="117" name="Group 740"/>
              <p:cNvGrpSpPr/>
              <p:nvPr/>
            </p:nvGrpSpPr>
            <p:grpSpPr>
              <a:xfrm>
                <a:off x="11574318" y="5093639"/>
                <a:ext cx="348521" cy="470651"/>
                <a:chOff x="7011958" y="-48945"/>
                <a:chExt cx="557213" cy="752475"/>
              </a:xfrm>
              <a:solidFill>
                <a:schemeClr val="tx1">
                  <a:alpha val="12000"/>
                </a:schemeClr>
              </a:solidFill>
            </p:grpSpPr>
            <p:sp>
              <p:nvSpPr>
                <p:cNvPr id="593"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594"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grpSp>
          <p:grpSp>
            <p:nvGrpSpPr>
              <p:cNvPr id="118" name="Group 781"/>
              <p:cNvGrpSpPr/>
              <p:nvPr/>
            </p:nvGrpSpPr>
            <p:grpSpPr>
              <a:xfrm>
                <a:off x="6103830" y="4470631"/>
                <a:ext cx="612096" cy="486108"/>
                <a:chOff x="9258271" y="-45770"/>
                <a:chExt cx="925513" cy="735013"/>
              </a:xfrm>
              <a:solidFill>
                <a:schemeClr val="bg2">
                  <a:alpha val="38000"/>
                </a:schemeClr>
              </a:solidFill>
            </p:grpSpPr>
            <p:sp>
              <p:nvSpPr>
                <p:cNvPr id="583"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584"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585"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586"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587"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588"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589"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590"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591"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592"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grpSp>
          <p:grpSp>
            <p:nvGrpSpPr>
              <p:cNvPr id="119" name="Group 781"/>
              <p:cNvGrpSpPr/>
              <p:nvPr/>
            </p:nvGrpSpPr>
            <p:grpSpPr>
              <a:xfrm>
                <a:off x="9459426" y="5078182"/>
                <a:ext cx="612096" cy="486108"/>
                <a:chOff x="9258271" y="-45770"/>
                <a:chExt cx="925513" cy="735013"/>
              </a:xfrm>
              <a:solidFill>
                <a:schemeClr val="accent4">
                  <a:lumMod val="20000"/>
                  <a:lumOff val="80000"/>
                  <a:alpha val="38000"/>
                </a:schemeClr>
              </a:solidFill>
            </p:grpSpPr>
            <p:sp>
              <p:nvSpPr>
                <p:cNvPr id="573"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574"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575"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576"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577"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578"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579"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580"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581"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582"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grpSp>
          <p:sp>
            <p:nvSpPr>
              <p:cNvPr id="120" name="Freeform 24"/>
              <p:cNvSpPr>
                <a:spLocks/>
              </p:cNvSpPr>
              <p:nvPr/>
            </p:nvSpPr>
            <p:spPr bwMode="auto">
              <a:xfrm>
                <a:off x="6841547" y="44918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21" name="Freeform 29"/>
              <p:cNvSpPr>
                <a:spLocks/>
              </p:cNvSpPr>
              <p:nvPr/>
            </p:nvSpPr>
            <p:spPr bwMode="auto">
              <a:xfrm>
                <a:off x="7138603" y="44918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22" name="Freeform 17"/>
              <p:cNvSpPr>
                <a:spLocks/>
              </p:cNvSpPr>
              <p:nvPr/>
            </p:nvSpPr>
            <p:spPr bwMode="auto">
              <a:xfrm>
                <a:off x="7435659" y="44918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grpSp>
            <p:nvGrpSpPr>
              <p:cNvPr id="123" name="Group 746"/>
              <p:cNvGrpSpPr/>
              <p:nvPr/>
            </p:nvGrpSpPr>
            <p:grpSpPr>
              <a:xfrm>
                <a:off x="8463850" y="4486088"/>
                <a:ext cx="348521" cy="470651"/>
                <a:chOff x="7011958" y="-48945"/>
                <a:chExt cx="557213" cy="752475"/>
              </a:xfrm>
              <a:solidFill>
                <a:schemeClr val="tx1">
                  <a:alpha val="7000"/>
                </a:schemeClr>
              </a:solidFill>
            </p:grpSpPr>
            <p:sp>
              <p:nvSpPr>
                <p:cNvPr id="571"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572"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grpSp>
          <p:sp>
            <p:nvSpPr>
              <p:cNvPr id="124" name="Freeform 19"/>
              <p:cNvSpPr>
                <a:spLocks/>
              </p:cNvSpPr>
              <p:nvPr/>
            </p:nvSpPr>
            <p:spPr bwMode="auto">
              <a:xfrm>
                <a:off x="8937978" y="44918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25" name="Freeform 7"/>
              <p:cNvSpPr>
                <a:spLocks/>
              </p:cNvSpPr>
              <p:nvPr/>
            </p:nvSpPr>
            <p:spPr bwMode="auto">
              <a:xfrm>
                <a:off x="9235034" y="4491890"/>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26" name="Freeform 8"/>
              <p:cNvSpPr>
                <a:spLocks/>
              </p:cNvSpPr>
              <p:nvPr/>
            </p:nvSpPr>
            <p:spPr bwMode="auto">
              <a:xfrm>
                <a:off x="9528793" y="44918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grpSp>
            <p:nvGrpSpPr>
              <p:cNvPr id="127" name="Group 781"/>
              <p:cNvGrpSpPr/>
              <p:nvPr/>
            </p:nvGrpSpPr>
            <p:grpSpPr>
              <a:xfrm>
                <a:off x="7726120" y="4470631"/>
                <a:ext cx="612096" cy="486108"/>
                <a:chOff x="9258271" y="-45770"/>
                <a:chExt cx="925513" cy="735013"/>
              </a:xfrm>
              <a:solidFill>
                <a:schemeClr val="accent4">
                  <a:lumMod val="20000"/>
                  <a:lumOff val="80000"/>
                  <a:alpha val="38000"/>
                </a:schemeClr>
              </a:solidFill>
            </p:grpSpPr>
            <p:sp>
              <p:nvSpPr>
                <p:cNvPr id="561"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562"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563"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564"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565"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566"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567"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568"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569"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570"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grpSp>
          <p:sp>
            <p:nvSpPr>
              <p:cNvPr id="128" name="Freeform 8"/>
              <p:cNvSpPr>
                <a:spLocks/>
              </p:cNvSpPr>
              <p:nvPr/>
            </p:nvSpPr>
            <p:spPr bwMode="auto">
              <a:xfrm>
                <a:off x="9819254" y="44918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29" name="Freeform 23"/>
              <p:cNvSpPr>
                <a:spLocks/>
              </p:cNvSpPr>
              <p:nvPr/>
            </p:nvSpPr>
            <p:spPr bwMode="auto">
              <a:xfrm>
                <a:off x="10583856" y="44918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30" name="Freeform 24"/>
              <p:cNvSpPr>
                <a:spLocks/>
              </p:cNvSpPr>
              <p:nvPr/>
            </p:nvSpPr>
            <p:spPr bwMode="auto">
              <a:xfrm>
                <a:off x="10880912" y="44918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31" name="Freeform 17"/>
              <p:cNvSpPr>
                <a:spLocks/>
              </p:cNvSpPr>
              <p:nvPr/>
            </p:nvSpPr>
            <p:spPr bwMode="auto">
              <a:xfrm>
                <a:off x="11177968" y="44918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grpSp>
            <p:nvGrpSpPr>
              <p:cNvPr id="132" name="Group 740"/>
              <p:cNvGrpSpPr/>
              <p:nvPr/>
            </p:nvGrpSpPr>
            <p:grpSpPr>
              <a:xfrm>
                <a:off x="10109728" y="4486088"/>
                <a:ext cx="348521" cy="470651"/>
                <a:chOff x="7011958" y="-48945"/>
                <a:chExt cx="557213" cy="752475"/>
              </a:xfrm>
              <a:solidFill>
                <a:schemeClr val="tx1">
                  <a:alpha val="12000"/>
                </a:schemeClr>
              </a:solidFill>
            </p:grpSpPr>
            <p:sp>
              <p:nvSpPr>
                <p:cNvPr id="559"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560"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grpSp>
          <p:sp>
            <p:nvSpPr>
              <p:cNvPr id="133" name="Freeform 18"/>
              <p:cNvSpPr>
                <a:spLocks noEditPoints="1"/>
              </p:cNvSpPr>
              <p:nvPr/>
            </p:nvSpPr>
            <p:spPr bwMode="auto">
              <a:xfrm>
                <a:off x="11468429" y="4475406"/>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34" name="Freeform 20"/>
              <p:cNvSpPr>
                <a:spLocks noEditPoints="1"/>
              </p:cNvSpPr>
              <p:nvPr/>
            </p:nvSpPr>
            <p:spPr bwMode="auto">
              <a:xfrm>
                <a:off x="11913844" y="44754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35" name="Freeform 23"/>
              <p:cNvSpPr>
                <a:spLocks/>
              </p:cNvSpPr>
              <p:nvPr/>
            </p:nvSpPr>
            <p:spPr bwMode="auto">
              <a:xfrm>
                <a:off x="151651" y="50994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36" name="Freeform 24"/>
              <p:cNvSpPr>
                <a:spLocks/>
              </p:cNvSpPr>
              <p:nvPr/>
            </p:nvSpPr>
            <p:spPr bwMode="auto">
              <a:xfrm>
                <a:off x="453056" y="50994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37" name="Freeform 17"/>
              <p:cNvSpPr>
                <a:spLocks/>
              </p:cNvSpPr>
              <p:nvPr/>
            </p:nvSpPr>
            <p:spPr bwMode="auto">
              <a:xfrm>
                <a:off x="754461" y="50994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38" name="Freeform 18"/>
              <p:cNvSpPr>
                <a:spLocks noEditPoints="1"/>
              </p:cNvSpPr>
              <p:nvPr/>
            </p:nvSpPr>
            <p:spPr bwMode="auto">
              <a:xfrm>
                <a:off x="1049271" y="5082957"/>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39" name="Freeform 20"/>
              <p:cNvSpPr>
                <a:spLocks noEditPoints="1"/>
              </p:cNvSpPr>
              <p:nvPr/>
            </p:nvSpPr>
            <p:spPr bwMode="auto">
              <a:xfrm>
                <a:off x="1499030" y="5082957"/>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40" name="Freeform 16"/>
              <p:cNvSpPr>
                <a:spLocks noEditPoints="1"/>
              </p:cNvSpPr>
              <p:nvPr/>
            </p:nvSpPr>
            <p:spPr bwMode="auto">
              <a:xfrm>
                <a:off x="2846409" y="5082957"/>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41" name="Freeform 16"/>
              <p:cNvSpPr>
                <a:spLocks noEditPoints="1"/>
              </p:cNvSpPr>
              <p:nvPr/>
            </p:nvSpPr>
            <p:spPr bwMode="auto">
              <a:xfrm>
                <a:off x="3594276" y="5082957"/>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42" name="Freeform 5"/>
              <p:cNvSpPr>
                <a:spLocks/>
              </p:cNvSpPr>
              <p:nvPr/>
            </p:nvSpPr>
            <p:spPr bwMode="auto">
              <a:xfrm>
                <a:off x="3296168" y="5099442"/>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43" name="Freeform 20"/>
              <p:cNvSpPr>
                <a:spLocks noEditPoints="1"/>
              </p:cNvSpPr>
              <p:nvPr/>
            </p:nvSpPr>
            <p:spPr bwMode="auto">
              <a:xfrm>
                <a:off x="4044035" y="5082957"/>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grpSp>
            <p:nvGrpSpPr>
              <p:cNvPr id="144" name="Group 746"/>
              <p:cNvGrpSpPr/>
              <p:nvPr/>
            </p:nvGrpSpPr>
            <p:grpSpPr>
              <a:xfrm>
                <a:off x="4493807" y="5093639"/>
                <a:ext cx="348521" cy="470651"/>
                <a:chOff x="7011958" y="-48945"/>
                <a:chExt cx="557213" cy="752475"/>
              </a:xfrm>
              <a:solidFill>
                <a:schemeClr val="tx1">
                  <a:alpha val="7000"/>
                </a:schemeClr>
              </a:solidFill>
            </p:grpSpPr>
            <p:sp>
              <p:nvSpPr>
                <p:cNvPr id="557"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558"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grpSp>
          <p:sp>
            <p:nvSpPr>
              <p:cNvPr id="145" name="Freeform 18"/>
              <p:cNvSpPr>
                <a:spLocks noEditPoints="1"/>
              </p:cNvSpPr>
              <p:nvPr/>
            </p:nvSpPr>
            <p:spPr bwMode="auto">
              <a:xfrm>
                <a:off x="5451129" y="5082957"/>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46" name="Freeform 19"/>
              <p:cNvSpPr>
                <a:spLocks/>
              </p:cNvSpPr>
              <p:nvPr/>
            </p:nvSpPr>
            <p:spPr bwMode="auto">
              <a:xfrm>
                <a:off x="5900882" y="50994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47" name="Freeform 21"/>
              <p:cNvSpPr>
                <a:spLocks noEditPoints="1"/>
              </p:cNvSpPr>
              <p:nvPr/>
            </p:nvSpPr>
            <p:spPr bwMode="auto">
              <a:xfrm>
                <a:off x="4972284" y="5106243"/>
                <a:ext cx="348875" cy="458047"/>
              </a:xfrm>
              <a:custGeom>
                <a:avLst/>
                <a:gdLst>
                  <a:gd name="T0" fmla="*/ 31 w 294"/>
                  <a:gd name="T1" fmla="*/ 386 h 386"/>
                  <a:gd name="T2" fmla="*/ 47 w 294"/>
                  <a:gd name="T3" fmla="*/ 284 h 386"/>
                  <a:gd name="T4" fmla="*/ 0 w 294"/>
                  <a:gd name="T5" fmla="*/ 284 h 386"/>
                  <a:gd name="T6" fmla="*/ 0 w 294"/>
                  <a:gd name="T7" fmla="*/ 219 h 386"/>
                  <a:gd name="T8" fmla="*/ 57 w 294"/>
                  <a:gd name="T9" fmla="*/ 219 h 386"/>
                  <a:gd name="T10" fmla="*/ 66 w 294"/>
                  <a:gd name="T11" fmla="*/ 162 h 386"/>
                  <a:gd name="T12" fmla="*/ 16 w 294"/>
                  <a:gd name="T13" fmla="*/ 162 h 386"/>
                  <a:gd name="T14" fmla="*/ 16 w 294"/>
                  <a:gd name="T15" fmla="*/ 98 h 386"/>
                  <a:gd name="T16" fmla="*/ 76 w 294"/>
                  <a:gd name="T17" fmla="*/ 98 h 386"/>
                  <a:gd name="T18" fmla="*/ 90 w 294"/>
                  <a:gd name="T19" fmla="*/ 0 h 386"/>
                  <a:gd name="T20" fmla="*/ 151 w 294"/>
                  <a:gd name="T21" fmla="*/ 0 h 386"/>
                  <a:gd name="T22" fmla="*/ 135 w 294"/>
                  <a:gd name="T23" fmla="*/ 98 h 386"/>
                  <a:gd name="T24" fmla="*/ 187 w 294"/>
                  <a:gd name="T25" fmla="*/ 98 h 386"/>
                  <a:gd name="T26" fmla="*/ 201 w 294"/>
                  <a:gd name="T27" fmla="*/ 0 h 386"/>
                  <a:gd name="T28" fmla="*/ 263 w 294"/>
                  <a:gd name="T29" fmla="*/ 0 h 386"/>
                  <a:gd name="T30" fmla="*/ 246 w 294"/>
                  <a:gd name="T31" fmla="*/ 98 h 386"/>
                  <a:gd name="T32" fmla="*/ 294 w 294"/>
                  <a:gd name="T33" fmla="*/ 98 h 386"/>
                  <a:gd name="T34" fmla="*/ 294 w 294"/>
                  <a:gd name="T35" fmla="*/ 162 h 386"/>
                  <a:gd name="T36" fmla="*/ 237 w 294"/>
                  <a:gd name="T37" fmla="*/ 162 h 386"/>
                  <a:gd name="T38" fmla="*/ 227 w 294"/>
                  <a:gd name="T39" fmla="*/ 219 h 386"/>
                  <a:gd name="T40" fmla="*/ 277 w 294"/>
                  <a:gd name="T41" fmla="*/ 219 h 386"/>
                  <a:gd name="T42" fmla="*/ 277 w 294"/>
                  <a:gd name="T43" fmla="*/ 284 h 386"/>
                  <a:gd name="T44" fmla="*/ 218 w 294"/>
                  <a:gd name="T45" fmla="*/ 284 h 386"/>
                  <a:gd name="T46" fmla="*/ 204 w 294"/>
                  <a:gd name="T47" fmla="*/ 386 h 386"/>
                  <a:gd name="T48" fmla="*/ 142 w 294"/>
                  <a:gd name="T49" fmla="*/ 386 h 386"/>
                  <a:gd name="T50" fmla="*/ 159 w 294"/>
                  <a:gd name="T51" fmla="*/ 284 h 386"/>
                  <a:gd name="T52" fmla="*/ 106 w 294"/>
                  <a:gd name="T53" fmla="*/ 284 h 386"/>
                  <a:gd name="T54" fmla="*/ 92 w 294"/>
                  <a:gd name="T55" fmla="*/ 386 h 386"/>
                  <a:gd name="T56" fmla="*/ 31 w 294"/>
                  <a:gd name="T57" fmla="*/ 386 h 386"/>
                  <a:gd name="T58" fmla="*/ 168 w 294"/>
                  <a:gd name="T59" fmla="*/ 219 h 386"/>
                  <a:gd name="T60" fmla="*/ 177 w 294"/>
                  <a:gd name="T61" fmla="*/ 162 h 386"/>
                  <a:gd name="T62" fmla="*/ 125 w 294"/>
                  <a:gd name="T63" fmla="*/ 162 h 386"/>
                  <a:gd name="T64" fmla="*/ 118 w 294"/>
                  <a:gd name="T65" fmla="*/ 219 h 386"/>
                  <a:gd name="T66" fmla="*/ 168 w 294"/>
                  <a:gd name="T67" fmla="*/ 219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94" h="386">
                    <a:moveTo>
                      <a:pt x="31" y="386"/>
                    </a:moveTo>
                    <a:lnTo>
                      <a:pt x="47" y="284"/>
                    </a:lnTo>
                    <a:lnTo>
                      <a:pt x="0" y="284"/>
                    </a:lnTo>
                    <a:lnTo>
                      <a:pt x="0" y="219"/>
                    </a:lnTo>
                    <a:lnTo>
                      <a:pt x="57" y="219"/>
                    </a:lnTo>
                    <a:lnTo>
                      <a:pt x="66" y="162"/>
                    </a:lnTo>
                    <a:lnTo>
                      <a:pt x="16" y="162"/>
                    </a:lnTo>
                    <a:lnTo>
                      <a:pt x="16" y="98"/>
                    </a:lnTo>
                    <a:lnTo>
                      <a:pt x="76" y="98"/>
                    </a:lnTo>
                    <a:lnTo>
                      <a:pt x="90" y="0"/>
                    </a:lnTo>
                    <a:lnTo>
                      <a:pt x="151" y="0"/>
                    </a:lnTo>
                    <a:lnTo>
                      <a:pt x="135" y="98"/>
                    </a:lnTo>
                    <a:lnTo>
                      <a:pt x="187" y="98"/>
                    </a:lnTo>
                    <a:lnTo>
                      <a:pt x="201" y="0"/>
                    </a:lnTo>
                    <a:lnTo>
                      <a:pt x="263" y="0"/>
                    </a:lnTo>
                    <a:lnTo>
                      <a:pt x="246" y="98"/>
                    </a:lnTo>
                    <a:lnTo>
                      <a:pt x="294" y="98"/>
                    </a:lnTo>
                    <a:lnTo>
                      <a:pt x="294" y="162"/>
                    </a:lnTo>
                    <a:lnTo>
                      <a:pt x="237" y="162"/>
                    </a:lnTo>
                    <a:lnTo>
                      <a:pt x="227" y="219"/>
                    </a:lnTo>
                    <a:lnTo>
                      <a:pt x="277" y="219"/>
                    </a:lnTo>
                    <a:lnTo>
                      <a:pt x="277" y="284"/>
                    </a:lnTo>
                    <a:lnTo>
                      <a:pt x="218" y="284"/>
                    </a:lnTo>
                    <a:lnTo>
                      <a:pt x="204" y="386"/>
                    </a:lnTo>
                    <a:lnTo>
                      <a:pt x="142" y="386"/>
                    </a:lnTo>
                    <a:lnTo>
                      <a:pt x="159" y="284"/>
                    </a:lnTo>
                    <a:lnTo>
                      <a:pt x="106" y="284"/>
                    </a:lnTo>
                    <a:lnTo>
                      <a:pt x="92" y="386"/>
                    </a:lnTo>
                    <a:lnTo>
                      <a:pt x="31" y="386"/>
                    </a:lnTo>
                    <a:close/>
                    <a:moveTo>
                      <a:pt x="168" y="219"/>
                    </a:moveTo>
                    <a:lnTo>
                      <a:pt x="177" y="162"/>
                    </a:lnTo>
                    <a:lnTo>
                      <a:pt x="125" y="162"/>
                    </a:lnTo>
                    <a:lnTo>
                      <a:pt x="118" y="219"/>
                    </a:lnTo>
                    <a:lnTo>
                      <a:pt x="168" y="219"/>
                    </a:lnTo>
                    <a:close/>
                  </a:path>
                </a:pathLst>
              </a:custGeom>
              <a:solidFill>
                <a:schemeClr val="tx1">
                  <a:alpha val="11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48" name="Freeform 23"/>
              <p:cNvSpPr>
                <a:spLocks/>
              </p:cNvSpPr>
              <p:nvPr/>
            </p:nvSpPr>
            <p:spPr bwMode="auto">
              <a:xfrm>
                <a:off x="1948789" y="50994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49" name="Freeform 24"/>
              <p:cNvSpPr>
                <a:spLocks/>
              </p:cNvSpPr>
              <p:nvPr/>
            </p:nvSpPr>
            <p:spPr bwMode="auto">
              <a:xfrm>
                <a:off x="2250194" y="50994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50" name="Freeform 17"/>
              <p:cNvSpPr>
                <a:spLocks/>
              </p:cNvSpPr>
              <p:nvPr/>
            </p:nvSpPr>
            <p:spPr bwMode="auto">
              <a:xfrm>
                <a:off x="2551599" y="50994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51" name="Freeform 19"/>
              <p:cNvSpPr>
                <a:spLocks/>
              </p:cNvSpPr>
              <p:nvPr/>
            </p:nvSpPr>
            <p:spPr bwMode="auto">
              <a:xfrm>
                <a:off x="3857245" y="44918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52" name="Freeform 7"/>
              <p:cNvSpPr>
                <a:spLocks/>
              </p:cNvSpPr>
              <p:nvPr/>
            </p:nvSpPr>
            <p:spPr bwMode="auto">
              <a:xfrm>
                <a:off x="4154301" y="4491890"/>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53" name="Freeform 8"/>
              <p:cNvSpPr>
                <a:spLocks/>
              </p:cNvSpPr>
              <p:nvPr/>
            </p:nvSpPr>
            <p:spPr bwMode="auto">
              <a:xfrm>
                <a:off x="4448060" y="44918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54" name="Freeform 13"/>
              <p:cNvSpPr>
                <a:spLocks/>
              </p:cNvSpPr>
              <p:nvPr/>
            </p:nvSpPr>
            <p:spPr bwMode="auto">
              <a:xfrm>
                <a:off x="4738521" y="44918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55" name="Freeform 23"/>
              <p:cNvSpPr>
                <a:spLocks/>
              </p:cNvSpPr>
              <p:nvPr/>
            </p:nvSpPr>
            <p:spPr bwMode="auto">
              <a:xfrm>
                <a:off x="5509718" y="44918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56" name="Freeform 24"/>
              <p:cNvSpPr>
                <a:spLocks/>
              </p:cNvSpPr>
              <p:nvPr/>
            </p:nvSpPr>
            <p:spPr bwMode="auto">
              <a:xfrm>
                <a:off x="5806774" y="44918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grpSp>
            <p:nvGrpSpPr>
              <p:cNvPr id="157" name="Group 740"/>
              <p:cNvGrpSpPr/>
              <p:nvPr/>
            </p:nvGrpSpPr>
            <p:grpSpPr>
              <a:xfrm>
                <a:off x="5035590" y="4486088"/>
                <a:ext cx="348521" cy="470651"/>
                <a:chOff x="7011958" y="-48945"/>
                <a:chExt cx="557213" cy="752475"/>
              </a:xfrm>
              <a:solidFill>
                <a:schemeClr val="tx1">
                  <a:alpha val="12000"/>
                </a:schemeClr>
              </a:solidFill>
            </p:grpSpPr>
            <p:sp>
              <p:nvSpPr>
                <p:cNvPr id="555"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556"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grpSp>
          <p:sp>
            <p:nvSpPr>
              <p:cNvPr id="158" name="Freeform 18"/>
              <p:cNvSpPr>
                <a:spLocks noEditPoints="1"/>
              </p:cNvSpPr>
              <p:nvPr/>
            </p:nvSpPr>
            <p:spPr bwMode="auto">
              <a:xfrm>
                <a:off x="1342683" y="4475406"/>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59" name="Freeform 20"/>
              <p:cNvSpPr>
                <a:spLocks noEditPoints="1"/>
              </p:cNvSpPr>
              <p:nvPr/>
            </p:nvSpPr>
            <p:spPr bwMode="auto">
              <a:xfrm>
                <a:off x="1788093" y="44754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60" name="Freeform 16"/>
              <p:cNvSpPr>
                <a:spLocks noEditPoints="1"/>
              </p:cNvSpPr>
              <p:nvPr/>
            </p:nvSpPr>
            <p:spPr bwMode="auto">
              <a:xfrm>
                <a:off x="3118076" y="4475406"/>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61" name="Freeform 5"/>
              <p:cNvSpPr>
                <a:spLocks/>
              </p:cNvSpPr>
              <p:nvPr/>
            </p:nvSpPr>
            <p:spPr bwMode="auto">
              <a:xfrm>
                <a:off x="3563486" y="4491891"/>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62" name="Freeform 23"/>
              <p:cNvSpPr>
                <a:spLocks/>
              </p:cNvSpPr>
              <p:nvPr/>
            </p:nvSpPr>
            <p:spPr bwMode="auto">
              <a:xfrm>
                <a:off x="2233503" y="44918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63" name="Freeform 24"/>
              <p:cNvSpPr>
                <a:spLocks/>
              </p:cNvSpPr>
              <p:nvPr/>
            </p:nvSpPr>
            <p:spPr bwMode="auto">
              <a:xfrm>
                <a:off x="2530559" y="44918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64" name="Freeform 17"/>
              <p:cNvSpPr>
                <a:spLocks/>
              </p:cNvSpPr>
              <p:nvPr/>
            </p:nvSpPr>
            <p:spPr bwMode="auto">
              <a:xfrm>
                <a:off x="2827615" y="44918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65" name="Freeform 20"/>
              <p:cNvSpPr>
                <a:spLocks noEditPoints="1"/>
              </p:cNvSpPr>
              <p:nvPr/>
            </p:nvSpPr>
            <p:spPr bwMode="auto">
              <a:xfrm>
                <a:off x="88900" y="44754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66" name="Freeform 23"/>
              <p:cNvSpPr>
                <a:spLocks/>
              </p:cNvSpPr>
              <p:nvPr/>
            </p:nvSpPr>
            <p:spPr bwMode="auto">
              <a:xfrm>
                <a:off x="458110" y="44918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67" name="Freeform 24"/>
              <p:cNvSpPr>
                <a:spLocks/>
              </p:cNvSpPr>
              <p:nvPr/>
            </p:nvSpPr>
            <p:spPr bwMode="auto">
              <a:xfrm>
                <a:off x="755166" y="44918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68" name="Freeform 17"/>
              <p:cNvSpPr>
                <a:spLocks/>
              </p:cNvSpPr>
              <p:nvPr/>
            </p:nvSpPr>
            <p:spPr bwMode="auto">
              <a:xfrm>
                <a:off x="1052222" y="44918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69" name="Freeform 20"/>
              <p:cNvSpPr>
                <a:spLocks noEditPoints="1"/>
              </p:cNvSpPr>
              <p:nvPr/>
            </p:nvSpPr>
            <p:spPr bwMode="auto">
              <a:xfrm>
                <a:off x="88900" y="6373492"/>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Segoe UI" charset="0"/>
                  <a:ea typeface="+mn-ea"/>
                  <a:cs typeface="+mn-cs"/>
                </a:endParaRPr>
              </a:p>
            </p:txBody>
          </p:sp>
          <p:sp>
            <p:nvSpPr>
              <p:cNvPr id="170" name="Freeform 20"/>
              <p:cNvSpPr>
                <a:spLocks noEditPoints="1"/>
              </p:cNvSpPr>
              <p:nvPr/>
            </p:nvSpPr>
            <p:spPr bwMode="auto">
              <a:xfrm>
                <a:off x="101600" y="57708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71" name="Freeform 18"/>
              <p:cNvSpPr>
                <a:spLocks noEditPoints="1"/>
              </p:cNvSpPr>
              <p:nvPr/>
            </p:nvSpPr>
            <p:spPr bwMode="auto">
              <a:xfrm>
                <a:off x="525470" y="3795392"/>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72" name="Freeform 19"/>
              <p:cNvSpPr>
                <a:spLocks/>
              </p:cNvSpPr>
              <p:nvPr/>
            </p:nvSpPr>
            <p:spPr bwMode="auto">
              <a:xfrm>
                <a:off x="974740" y="38118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73" name="Freeform 7"/>
              <p:cNvSpPr>
                <a:spLocks/>
              </p:cNvSpPr>
              <p:nvPr/>
            </p:nvSpPr>
            <p:spPr bwMode="auto">
              <a:xfrm>
                <a:off x="1275656" y="3811876"/>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74" name="Freeform 8"/>
              <p:cNvSpPr>
                <a:spLocks/>
              </p:cNvSpPr>
              <p:nvPr/>
            </p:nvSpPr>
            <p:spPr bwMode="auto">
              <a:xfrm>
                <a:off x="1573275" y="38118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75" name="Freeform 13"/>
              <p:cNvSpPr>
                <a:spLocks/>
              </p:cNvSpPr>
              <p:nvPr/>
            </p:nvSpPr>
            <p:spPr bwMode="auto">
              <a:xfrm>
                <a:off x="1867596" y="38118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76" name="Freeform 23"/>
              <p:cNvSpPr>
                <a:spLocks/>
              </p:cNvSpPr>
              <p:nvPr/>
            </p:nvSpPr>
            <p:spPr bwMode="auto">
              <a:xfrm>
                <a:off x="2646513" y="38118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77" name="Freeform 24"/>
              <p:cNvSpPr>
                <a:spLocks/>
              </p:cNvSpPr>
              <p:nvPr/>
            </p:nvSpPr>
            <p:spPr bwMode="auto">
              <a:xfrm>
                <a:off x="2947429" y="38118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78" name="Freeform 29"/>
              <p:cNvSpPr>
                <a:spLocks/>
              </p:cNvSpPr>
              <p:nvPr/>
            </p:nvSpPr>
            <p:spPr bwMode="auto">
              <a:xfrm>
                <a:off x="3248345" y="38118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79" name="Freeform 17"/>
              <p:cNvSpPr>
                <a:spLocks/>
              </p:cNvSpPr>
              <p:nvPr/>
            </p:nvSpPr>
            <p:spPr bwMode="auto">
              <a:xfrm>
                <a:off x="3549261" y="38118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grpSp>
            <p:nvGrpSpPr>
              <p:cNvPr id="180" name="Group 740"/>
              <p:cNvGrpSpPr/>
              <p:nvPr/>
            </p:nvGrpSpPr>
            <p:grpSpPr>
              <a:xfrm>
                <a:off x="2168525" y="3806074"/>
                <a:ext cx="348521" cy="470651"/>
                <a:chOff x="7011958" y="-48945"/>
                <a:chExt cx="557213" cy="752475"/>
              </a:xfrm>
              <a:solidFill>
                <a:schemeClr val="tx1">
                  <a:alpha val="12000"/>
                </a:schemeClr>
              </a:solidFill>
            </p:grpSpPr>
            <p:sp>
              <p:nvSpPr>
                <p:cNvPr id="553"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554"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grpSp>
          <p:grpSp>
            <p:nvGrpSpPr>
              <p:cNvPr id="181" name="Group 746"/>
              <p:cNvGrpSpPr/>
              <p:nvPr/>
            </p:nvGrpSpPr>
            <p:grpSpPr>
              <a:xfrm>
                <a:off x="4585172" y="3806074"/>
                <a:ext cx="348521" cy="470651"/>
                <a:chOff x="7011958" y="-48945"/>
                <a:chExt cx="557213" cy="752475"/>
              </a:xfrm>
              <a:solidFill>
                <a:schemeClr val="tx1">
                  <a:alpha val="7000"/>
                </a:schemeClr>
              </a:solidFill>
            </p:grpSpPr>
            <p:sp>
              <p:nvSpPr>
                <p:cNvPr id="551"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552"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grpSp>
          <p:sp>
            <p:nvSpPr>
              <p:cNvPr id="182" name="Freeform 19"/>
              <p:cNvSpPr>
                <a:spLocks/>
              </p:cNvSpPr>
              <p:nvPr/>
            </p:nvSpPr>
            <p:spPr bwMode="auto">
              <a:xfrm>
                <a:off x="5063160" y="38118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83" name="Freeform 7"/>
              <p:cNvSpPr>
                <a:spLocks/>
              </p:cNvSpPr>
              <p:nvPr/>
            </p:nvSpPr>
            <p:spPr bwMode="auto">
              <a:xfrm>
                <a:off x="5364076" y="3811876"/>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84" name="Freeform 8"/>
              <p:cNvSpPr>
                <a:spLocks/>
              </p:cNvSpPr>
              <p:nvPr/>
            </p:nvSpPr>
            <p:spPr bwMode="auto">
              <a:xfrm>
                <a:off x="5661695" y="38118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85" name="Freeform 23"/>
              <p:cNvSpPr>
                <a:spLocks/>
              </p:cNvSpPr>
              <p:nvPr/>
            </p:nvSpPr>
            <p:spPr bwMode="auto">
              <a:xfrm>
                <a:off x="6434017" y="38118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86" name="Freeform 24"/>
              <p:cNvSpPr>
                <a:spLocks/>
              </p:cNvSpPr>
              <p:nvPr/>
            </p:nvSpPr>
            <p:spPr bwMode="auto">
              <a:xfrm>
                <a:off x="6734933" y="38118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87" name="Freeform 17"/>
              <p:cNvSpPr>
                <a:spLocks/>
              </p:cNvSpPr>
              <p:nvPr/>
            </p:nvSpPr>
            <p:spPr bwMode="auto">
              <a:xfrm>
                <a:off x="7035849" y="38118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88" name="Freeform 18"/>
              <p:cNvSpPr>
                <a:spLocks noEditPoints="1"/>
              </p:cNvSpPr>
              <p:nvPr/>
            </p:nvSpPr>
            <p:spPr bwMode="auto">
              <a:xfrm>
                <a:off x="7330170" y="3795392"/>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89" name="Freeform 20"/>
              <p:cNvSpPr>
                <a:spLocks noEditPoints="1"/>
              </p:cNvSpPr>
              <p:nvPr/>
            </p:nvSpPr>
            <p:spPr bwMode="auto">
              <a:xfrm>
                <a:off x="7779440" y="3795392"/>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grpSp>
            <p:nvGrpSpPr>
              <p:cNvPr id="190" name="Group 740"/>
              <p:cNvGrpSpPr/>
              <p:nvPr/>
            </p:nvGrpSpPr>
            <p:grpSpPr>
              <a:xfrm>
                <a:off x="5956029" y="3806074"/>
                <a:ext cx="348521" cy="470651"/>
                <a:chOff x="7011958" y="-48945"/>
                <a:chExt cx="557213" cy="752475"/>
              </a:xfrm>
              <a:solidFill>
                <a:schemeClr val="tx1">
                  <a:alpha val="12000"/>
                </a:schemeClr>
              </a:solidFill>
            </p:grpSpPr>
            <p:sp>
              <p:nvSpPr>
                <p:cNvPr id="549"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550"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grpSp>
          <p:sp>
            <p:nvSpPr>
              <p:cNvPr id="191" name="Freeform 16"/>
              <p:cNvSpPr>
                <a:spLocks noEditPoints="1"/>
              </p:cNvSpPr>
              <p:nvPr/>
            </p:nvSpPr>
            <p:spPr bwMode="auto">
              <a:xfrm>
                <a:off x="9124863" y="3795392"/>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92" name="Freeform 16"/>
              <p:cNvSpPr>
                <a:spLocks noEditPoints="1"/>
              </p:cNvSpPr>
              <p:nvPr/>
            </p:nvSpPr>
            <p:spPr bwMode="auto">
              <a:xfrm>
                <a:off x="9871752" y="3795392"/>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93" name="Freeform 5"/>
              <p:cNvSpPr>
                <a:spLocks/>
              </p:cNvSpPr>
              <p:nvPr/>
            </p:nvSpPr>
            <p:spPr bwMode="auto">
              <a:xfrm>
                <a:off x="9574133" y="3811877"/>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94" name="Freeform 20"/>
              <p:cNvSpPr>
                <a:spLocks noEditPoints="1"/>
              </p:cNvSpPr>
              <p:nvPr/>
            </p:nvSpPr>
            <p:spPr bwMode="auto">
              <a:xfrm>
                <a:off x="10321022" y="3795392"/>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grpSp>
            <p:nvGrpSpPr>
              <p:cNvPr id="195" name="Group 746"/>
              <p:cNvGrpSpPr/>
              <p:nvPr/>
            </p:nvGrpSpPr>
            <p:grpSpPr>
              <a:xfrm>
                <a:off x="10770305" y="3806074"/>
                <a:ext cx="348521" cy="470651"/>
                <a:chOff x="7011958" y="-48945"/>
                <a:chExt cx="557213" cy="752475"/>
              </a:xfrm>
              <a:solidFill>
                <a:schemeClr val="tx1">
                  <a:alpha val="7000"/>
                </a:schemeClr>
              </a:solidFill>
            </p:grpSpPr>
            <p:sp>
              <p:nvSpPr>
                <p:cNvPr id="547"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548"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grpSp>
          <p:sp>
            <p:nvSpPr>
              <p:cNvPr id="196" name="Freeform 18"/>
              <p:cNvSpPr>
                <a:spLocks noEditPoints="1"/>
              </p:cNvSpPr>
              <p:nvPr/>
            </p:nvSpPr>
            <p:spPr bwMode="auto">
              <a:xfrm>
                <a:off x="11726649" y="3795392"/>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97" name="Freeform 19"/>
              <p:cNvSpPr>
                <a:spLocks/>
              </p:cNvSpPr>
              <p:nvPr/>
            </p:nvSpPr>
            <p:spPr bwMode="auto">
              <a:xfrm>
                <a:off x="12150526" y="38118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grpSp>
            <p:nvGrpSpPr>
              <p:cNvPr id="198" name="Group 781"/>
              <p:cNvGrpSpPr/>
              <p:nvPr/>
            </p:nvGrpSpPr>
            <p:grpSpPr>
              <a:xfrm>
                <a:off x="520986" y="3124431"/>
                <a:ext cx="612096" cy="486108"/>
                <a:chOff x="9258271" y="-45770"/>
                <a:chExt cx="925513" cy="735013"/>
              </a:xfrm>
              <a:solidFill>
                <a:schemeClr val="bg2">
                  <a:alpha val="38000"/>
                </a:schemeClr>
              </a:solidFill>
            </p:grpSpPr>
            <p:sp>
              <p:nvSpPr>
                <p:cNvPr id="537"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538"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539"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540"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541"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542"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543"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544"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545"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546"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grpSp>
          <p:sp>
            <p:nvSpPr>
              <p:cNvPr id="199" name="Freeform 21"/>
              <p:cNvSpPr>
                <a:spLocks noEditPoints="1"/>
              </p:cNvSpPr>
              <p:nvPr/>
            </p:nvSpPr>
            <p:spPr bwMode="auto">
              <a:xfrm>
                <a:off x="11248293" y="3818678"/>
                <a:ext cx="348875" cy="458047"/>
              </a:xfrm>
              <a:custGeom>
                <a:avLst/>
                <a:gdLst>
                  <a:gd name="T0" fmla="*/ 31 w 294"/>
                  <a:gd name="T1" fmla="*/ 386 h 386"/>
                  <a:gd name="T2" fmla="*/ 47 w 294"/>
                  <a:gd name="T3" fmla="*/ 284 h 386"/>
                  <a:gd name="T4" fmla="*/ 0 w 294"/>
                  <a:gd name="T5" fmla="*/ 284 h 386"/>
                  <a:gd name="T6" fmla="*/ 0 w 294"/>
                  <a:gd name="T7" fmla="*/ 219 h 386"/>
                  <a:gd name="T8" fmla="*/ 57 w 294"/>
                  <a:gd name="T9" fmla="*/ 219 h 386"/>
                  <a:gd name="T10" fmla="*/ 66 w 294"/>
                  <a:gd name="T11" fmla="*/ 162 h 386"/>
                  <a:gd name="T12" fmla="*/ 16 w 294"/>
                  <a:gd name="T13" fmla="*/ 162 h 386"/>
                  <a:gd name="T14" fmla="*/ 16 w 294"/>
                  <a:gd name="T15" fmla="*/ 98 h 386"/>
                  <a:gd name="T16" fmla="*/ 76 w 294"/>
                  <a:gd name="T17" fmla="*/ 98 h 386"/>
                  <a:gd name="T18" fmla="*/ 90 w 294"/>
                  <a:gd name="T19" fmla="*/ 0 h 386"/>
                  <a:gd name="T20" fmla="*/ 151 w 294"/>
                  <a:gd name="T21" fmla="*/ 0 h 386"/>
                  <a:gd name="T22" fmla="*/ 135 w 294"/>
                  <a:gd name="T23" fmla="*/ 98 h 386"/>
                  <a:gd name="T24" fmla="*/ 187 w 294"/>
                  <a:gd name="T25" fmla="*/ 98 h 386"/>
                  <a:gd name="T26" fmla="*/ 201 w 294"/>
                  <a:gd name="T27" fmla="*/ 0 h 386"/>
                  <a:gd name="T28" fmla="*/ 263 w 294"/>
                  <a:gd name="T29" fmla="*/ 0 h 386"/>
                  <a:gd name="T30" fmla="*/ 246 w 294"/>
                  <a:gd name="T31" fmla="*/ 98 h 386"/>
                  <a:gd name="T32" fmla="*/ 294 w 294"/>
                  <a:gd name="T33" fmla="*/ 98 h 386"/>
                  <a:gd name="T34" fmla="*/ 294 w 294"/>
                  <a:gd name="T35" fmla="*/ 162 h 386"/>
                  <a:gd name="T36" fmla="*/ 237 w 294"/>
                  <a:gd name="T37" fmla="*/ 162 h 386"/>
                  <a:gd name="T38" fmla="*/ 227 w 294"/>
                  <a:gd name="T39" fmla="*/ 219 h 386"/>
                  <a:gd name="T40" fmla="*/ 277 w 294"/>
                  <a:gd name="T41" fmla="*/ 219 h 386"/>
                  <a:gd name="T42" fmla="*/ 277 w 294"/>
                  <a:gd name="T43" fmla="*/ 284 h 386"/>
                  <a:gd name="T44" fmla="*/ 218 w 294"/>
                  <a:gd name="T45" fmla="*/ 284 h 386"/>
                  <a:gd name="T46" fmla="*/ 204 w 294"/>
                  <a:gd name="T47" fmla="*/ 386 h 386"/>
                  <a:gd name="T48" fmla="*/ 142 w 294"/>
                  <a:gd name="T49" fmla="*/ 386 h 386"/>
                  <a:gd name="T50" fmla="*/ 159 w 294"/>
                  <a:gd name="T51" fmla="*/ 284 h 386"/>
                  <a:gd name="T52" fmla="*/ 106 w 294"/>
                  <a:gd name="T53" fmla="*/ 284 h 386"/>
                  <a:gd name="T54" fmla="*/ 92 w 294"/>
                  <a:gd name="T55" fmla="*/ 386 h 386"/>
                  <a:gd name="T56" fmla="*/ 31 w 294"/>
                  <a:gd name="T57" fmla="*/ 386 h 386"/>
                  <a:gd name="T58" fmla="*/ 168 w 294"/>
                  <a:gd name="T59" fmla="*/ 219 h 386"/>
                  <a:gd name="T60" fmla="*/ 177 w 294"/>
                  <a:gd name="T61" fmla="*/ 162 h 386"/>
                  <a:gd name="T62" fmla="*/ 125 w 294"/>
                  <a:gd name="T63" fmla="*/ 162 h 386"/>
                  <a:gd name="T64" fmla="*/ 118 w 294"/>
                  <a:gd name="T65" fmla="*/ 219 h 386"/>
                  <a:gd name="T66" fmla="*/ 168 w 294"/>
                  <a:gd name="T67" fmla="*/ 219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94" h="386">
                    <a:moveTo>
                      <a:pt x="31" y="386"/>
                    </a:moveTo>
                    <a:lnTo>
                      <a:pt x="47" y="284"/>
                    </a:lnTo>
                    <a:lnTo>
                      <a:pt x="0" y="284"/>
                    </a:lnTo>
                    <a:lnTo>
                      <a:pt x="0" y="219"/>
                    </a:lnTo>
                    <a:lnTo>
                      <a:pt x="57" y="219"/>
                    </a:lnTo>
                    <a:lnTo>
                      <a:pt x="66" y="162"/>
                    </a:lnTo>
                    <a:lnTo>
                      <a:pt x="16" y="162"/>
                    </a:lnTo>
                    <a:lnTo>
                      <a:pt x="16" y="98"/>
                    </a:lnTo>
                    <a:lnTo>
                      <a:pt x="76" y="98"/>
                    </a:lnTo>
                    <a:lnTo>
                      <a:pt x="90" y="0"/>
                    </a:lnTo>
                    <a:lnTo>
                      <a:pt x="151" y="0"/>
                    </a:lnTo>
                    <a:lnTo>
                      <a:pt x="135" y="98"/>
                    </a:lnTo>
                    <a:lnTo>
                      <a:pt x="187" y="98"/>
                    </a:lnTo>
                    <a:lnTo>
                      <a:pt x="201" y="0"/>
                    </a:lnTo>
                    <a:lnTo>
                      <a:pt x="263" y="0"/>
                    </a:lnTo>
                    <a:lnTo>
                      <a:pt x="246" y="98"/>
                    </a:lnTo>
                    <a:lnTo>
                      <a:pt x="294" y="98"/>
                    </a:lnTo>
                    <a:lnTo>
                      <a:pt x="294" y="162"/>
                    </a:lnTo>
                    <a:lnTo>
                      <a:pt x="237" y="162"/>
                    </a:lnTo>
                    <a:lnTo>
                      <a:pt x="227" y="219"/>
                    </a:lnTo>
                    <a:lnTo>
                      <a:pt x="277" y="219"/>
                    </a:lnTo>
                    <a:lnTo>
                      <a:pt x="277" y="284"/>
                    </a:lnTo>
                    <a:lnTo>
                      <a:pt x="218" y="284"/>
                    </a:lnTo>
                    <a:lnTo>
                      <a:pt x="204" y="386"/>
                    </a:lnTo>
                    <a:lnTo>
                      <a:pt x="142" y="386"/>
                    </a:lnTo>
                    <a:lnTo>
                      <a:pt x="159" y="284"/>
                    </a:lnTo>
                    <a:lnTo>
                      <a:pt x="106" y="284"/>
                    </a:lnTo>
                    <a:lnTo>
                      <a:pt x="92" y="386"/>
                    </a:lnTo>
                    <a:lnTo>
                      <a:pt x="31" y="386"/>
                    </a:lnTo>
                    <a:close/>
                    <a:moveTo>
                      <a:pt x="168" y="219"/>
                    </a:moveTo>
                    <a:lnTo>
                      <a:pt x="177" y="162"/>
                    </a:lnTo>
                    <a:lnTo>
                      <a:pt x="125" y="162"/>
                    </a:lnTo>
                    <a:lnTo>
                      <a:pt x="118" y="219"/>
                    </a:lnTo>
                    <a:lnTo>
                      <a:pt x="168" y="219"/>
                    </a:lnTo>
                    <a:close/>
                  </a:path>
                </a:pathLst>
              </a:custGeom>
              <a:solidFill>
                <a:schemeClr val="tx1">
                  <a:alpha val="11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grpSp>
            <p:nvGrpSpPr>
              <p:cNvPr id="200" name="Group 781"/>
              <p:cNvGrpSpPr/>
              <p:nvPr/>
            </p:nvGrpSpPr>
            <p:grpSpPr>
              <a:xfrm>
                <a:off x="3843582" y="3790617"/>
                <a:ext cx="612096" cy="486108"/>
                <a:chOff x="9258271" y="-45770"/>
                <a:chExt cx="925513" cy="735013"/>
              </a:xfrm>
              <a:solidFill>
                <a:schemeClr val="accent4">
                  <a:lumMod val="20000"/>
                  <a:lumOff val="80000"/>
                  <a:alpha val="38000"/>
                </a:schemeClr>
              </a:solidFill>
            </p:grpSpPr>
            <p:sp>
              <p:nvSpPr>
                <p:cNvPr id="527"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528"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529"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530"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531"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532"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533"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534"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535"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536"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grpSp>
          <p:sp>
            <p:nvSpPr>
              <p:cNvPr id="201" name="Freeform 23"/>
              <p:cNvSpPr>
                <a:spLocks/>
              </p:cNvSpPr>
              <p:nvPr/>
            </p:nvSpPr>
            <p:spPr bwMode="auto">
              <a:xfrm>
                <a:off x="8228710" y="38118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02" name="Freeform 24"/>
              <p:cNvSpPr>
                <a:spLocks/>
              </p:cNvSpPr>
              <p:nvPr/>
            </p:nvSpPr>
            <p:spPr bwMode="auto">
              <a:xfrm>
                <a:off x="8529626" y="38118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03" name="Freeform 17"/>
              <p:cNvSpPr>
                <a:spLocks/>
              </p:cNvSpPr>
              <p:nvPr/>
            </p:nvSpPr>
            <p:spPr bwMode="auto">
              <a:xfrm>
                <a:off x="8830542" y="38118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04" name="Freeform 19"/>
              <p:cNvSpPr>
                <a:spLocks/>
              </p:cNvSpPr>
              <p:nvPr/>
            </p:nvSpPr>
            <p:spPr bwMode="auto">
              <a:xfrm>
                <a:off x="10159316" y="3145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05" name="Freeform 7"/>
              <p:cNvSpPr>
                <a:spLocks/>
              </p:cNvSpPr>
              <p:nvPr/>
            </p:nvSpPr>
            <p:spPr bwMode="auto">
              <a:xfrm>
                <a:off x="10455748" y="3145690"/>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06" name="Freeform 8"/>
              <p:cNvSpPr>
                <a:spLocks/>
              </p:cNvSpPr>
              <p:nvPr/>
            </p:nvSpPr>
            <p:spPr bwMode="auto">
              <a:xfrm>
                <a:off x="10748883" y="3145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07" name="Freeform 13"/>
              <p:cNvSpPr>
                <a:spLocks/>
              </p:cNvSpPr>
              <p:nvPr/>
            </p:nvSpPr>
            <p:spPr bwMode="auto">
              <a:xfrm>
                <a:off x="11038720" y="3145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08" name="Freeform 23"/>
              <p:cNvSpPr>
                <a:spLocks/>
              </p:cNvSpPr>
              <p:nvPr/>
            </p:nvSpPr>
            <p:spPr bwMode="auto">
              <a:xfrm>
                <a:off x="11808669" y="31456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09" name="Freeform 24"/>
              <p:cNvSpPr>
                <a:spLocks/>
              </p:cNvSpPr>
              <p:nvPr/>
            </p:nvSpPr>
            <p:spPr bwMode="auto">
              <a:xfrm>
                <a:off x="12105106" y="3145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grpSp>
            <p:nvGrpSpPr>
              <p:cNvPr id="210" name="Group 740"/>
              <p:cNvGrpSpPr/>
              <p:nvPr/>
            </p:nvGrpSpPr>
            <p:grpSpPr>
              <a:xfrm>
                <a:off x="11335165" y="3139888"/>
                <a:ext cx="348521" cy="470651"/>
                <a:chOff x="7011958" y="-48945"/>
                <a:chExt cx="557213" cy="752475"/>
              </a:xfrm>
              <a:solidFill>
                <a:schemeClr val="tx1">
                  <a:alpha val="12000"/>
                </a:schemeClr>
              </a:solidFill>
            </p:grpSpPr>
            <p:sp>
              <p:nvSpPr>
                <p:cNvPr id="525"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526"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grpSp>
          <p:sp>
            <p:nvSpPr>
              <p:cNvPr id="211" name="Freeform 18"/>
              <p:cNvSpPr>
                <a:spLocks noEditPoints="1"/>
              </p:cNvSpPr>
              <p:nvPr/>
            </p:nvSpPr>
            <p:spPr bwMode="auto">
              <a:xfrm>
                <a:off x="7649122" y="3129206"/>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12" name="Freeform 20"/>
              <p:cNvSpPr>
                <a:spLocks noEditPoints="1"/>
              </p:cNvSpPr>
              <p:nvPr/>
            </p:nvSpPr>
            <p:spPr bwMode="auto">
              <a:xfrm>
                <a:off x="8093908" y="31292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13" name="Freeform 16"/>
              <p:cNvSpPr>
                <a:spLocks noEditPoints="1"/>
              </p:cNvSpPr>
              <p:nvPr/>
            </p:nvSpPr>
            <p:spPr bwMode="auto">
              <a:xfrm>
                <a:off x="9421395" y="3192706"/>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14" name="Freeform 5"/>
              <p:cNvSpPr>
                <a:spLocks/>
              </p:cNvSpPr>
              <p:nvPr/>
            </p:nvSpPr>
            <p:spPr bwMode="auto">
              <a:xfrm>
                <a:off x="9866181" y="3145691"/>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15" name="Freeform 23"/>
              <p:cNvSpPr>
                <a:spLocks/>
              </p:cNvSpPr>
              <p:nvPr/>
            </p:nvSpPr>
            <p:spPr bwMode="auto">
              <a:xfrm>
                <a:off x="8538694" y="31456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16" name="Freeform 24"/>
              <p:cNvSpPr>
                <a:spLocks/>
              </p:cNvSpPr>
              <p:nvPr/>
            </p:nvSpPr>
            <p:spPr bwMode="auto">
              <a:xfrm>
                <a:off x="8835126" y="3145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17" name="Freeform 17"/>
              <p:cNvSpPr>
                <a:spLocks/>
              </p:cNvSpPr>
              <p:nvPr/>
            </p:nvSpPr>
            <p:spPr bwMode="auto">
              <a:xfrm>
                <a:off x="9131558" y="3145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18" name="Freeform 24"/>
              <p:cNvSpPr>
                <a:spLocks/>
              </p:cNvSpPr>
              <p:nvPr/>
            </p:nvSpPr>
            <p:spPr bwMode="auto">
              <a:xfrm>
                <a:off x="1258079" y="3145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19" name="Freeform 29"/>
              <p:cNvSpPr>
                <a:spLocks/>
              </p:cNvSpPr>
              <p:nvPr/>
            </p:nvSpPr>
            <p:spPr bwMode="auto">
              <a:xfrm>
                <a:off x="1554511" y="31456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20" name="Freeform 17"/>
              <p:cNvSpPr>
                <a:spLocks/>
              </p:cNvSpPr>
              <p:nvPr/>
            </p:nvSpPr>
            <p:spPr bwMode="auto">
              <a:xfrm>
                <a:off x="1850943" y="3145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grpSp>
            <p:nvGrpSpPr>
              <p:cNvPr id="221" name="Group 746"/>
              <p:cNvGrpSpPr/>
              <p:nvPr/>
            </p:nvGrpSpPr>
            <p:grpSpPr>
              <a:xfrm>
                <a:off x="2877886" y="3139888"/>
                <a:ext cx="348521" cy="470651"/>
                <a:chOff x="7011958" y="-48945"/>
                <a:chExt cx="557213" cy="752475"/>
              </a:xfrm>
              <a:solidFill>
                <a:schemeClr val="tx1">
                  <a:alpha val="7000"/>
                </a:schemeClr>
              </a:solidFill>
            </p:grpSpPr>
            <p:sp>
              <p:nvSpPr>
                <p:cNvPr id="523"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524"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grpSp>
          <p:sp>
            <p:nvSpPr>
              <p:cNvPr id="222" name="Freeform 19"/>
              <p:cNvSpPr>
                <a:spLocks/>
              </p:cNvSpPr>
              <p:nvPr/>
            </p:nvSpPr>
            <p:spPr bwMode="auto">
              <a:xfrm>
                <a:off x="3351390" y="3145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23" name="Freeform 7"/>
              <p:cNvSpPr>
                <a:spLocks/>
              </p:cNvSpPr>
              <p:nvPr/>
            </p:nvSpPr>
            <p:spPr bwMode="auto">
              <a:xfrm>
                <a:off x="3647822" y="3145690"/>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24" name="Freeform 8"/>
              <p:cNvSpPr>
                <a:spLocks/>
              </p:cNvSpPr>
              <p:nvPr/>
            </p:nvSpPr>
            <p:spPr bwMode="auto">
              <a:xfrm>
                <a:off x="3940957" y="3145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grpSp>
            <p:nvGrpSpPr>
              <p:cNvPr id="225" name="Group 781"/>
              <p:cNvGrpSpPr/>
              <p:nvPr/>
            </p:nvGrpSpPr>
            <p:grpSpPr>
              <a:xfrm>
                <a:off x="2140780" y="3124431"/>
                <a:ext cx="612096" cy="486108"/>
                <a:chOff x="9258271" y="-45770"/>
                <a:chExt cx="925513" cy="735013"/>
              </a:xfrm>
              <a:solidFill>
                <a:schemeClr val="accent4">
                  <a:lumMod val="20000"/>
                  <a:lumOff val="80000"/>
                  <a:alpha val="38000"/>
                </a:schemeClr>
              </a:solidFill>
            </p:grpSpPr>
            <p:sp>
              <p:nvSpPr>
                <p:cNvPr id="513"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514"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515"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516"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517"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518"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519"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520"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521"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522"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grpSp>
          <p:sp>
            <p:nvSpPr>
              <p:cNvPr id="226" name="Freeform 8"/>
              <p:cNvSpPr>
                <a:spLocks/>
              </p:cNvSpPr>
              <p:nvPr/>
            </p:nvSpPr>
            <p:spPr bwMode="auto">
              <a:xfrm>
                <a:off x="4230794" y="3145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27" name="Freeform 23"/>
              <p:cNvSpPr>
                <a:spLocks/>
              </p:cNvSpPr>
              <p:nvPr/>
            </p:nvSpPr>
            <p:spPr bwMode="auto">
              <a:xfrm>
                <a:off x="4994148" y="31456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28" name="Freeform 24"/>
              <p:cNvSpPr>
                <a:spLocks/>
              </p:cNvSpPr>
              <p:nvPr/>
            </p:nvSpPr>
            <p:spPr bwMode="auto">
              <a:xfrm>
                <a:off x="5290580" y="3145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29" name="Freeform 17"/>
              <p:cNvSpPr>
                <a:spLocks/>
              </p:cNvSpPr>
              <p:nvPr/>
            </p:nvSpPr>
            <p:spPr bwMode="auto">
              <a:xfrm>
                <a:off x="5587012" y="3145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grpSp>
            <p:nvGrpSpPr>
              <p:cNvPr id="230" name="Group 740"/>
              <p:cNvGrpSpPr/>
              <p:nvPr/>
            </p:nvGrpSpPr>
            <p:grpSpPr>
              <a:xfrm>
                <a:off x="4520644" y="3139888"/>
                <a:ext cx="348521" cy="470651"/>
                <a:chOff x="7011958" y="-48945"/>
                <a:chExt cx="557213" cy="752475"/>
              </a:xfrm>
              <a:solidFill>
                <a:schemeClr val="tx1">
                  <a:alpha val="12000"/>
                </a:schemeClr>
              </a:solidFill>
            </p:grpSpPr>
            <p:sp>
              <p:nvSpPr>
                <p:cNvPr id="511"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512"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grpSp>
          <p:sp>
            <p:nvSpPr>
              <p:cNvPr id="231" name="Freeform 18"/>
              <p:cNvSpPr>
                <a:spLocks noEditPoints="1"/>
              </p:cNvSpPr>
              <p:nvPr/>
            </p:nvSpPr>
            <p:spPr bwMode="auto">
              <a:xfrm>
                <a:off x="5876849" y="3129206"/>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32" name="Freeform 20"/>
              <p:cNvSpPr>
                <a:spLocks noEditPoints="1"/>
              </p:cNvSpPr>
              <p:nvPr/>
            </p:nvSpPr>
            <p:spPr bwMode="auto">
              <a:xfrm>
                <a:off x="6321635" y="31292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33" name="Freeform 23"/>
              <p:cNvSpPr>
                <a:spLocks/>
              </p:cNvSpPr>
              <p:nvPr/>
            </p:nvSpPr>
            <p:spPr bwMode="auto">
              <a:xfrm>
                <a:off x="6766421" y="31456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34" name="Freeform 24"/>
              <p:cNvSpPr>
                <a:spLocks/>
              </p:cNvSpPr>
              <p:nvPr/>
            </p:nvSpPr>
            <p:spPr bwMode="auto">
              <a:xfrm>
                <a:off x="7062853" y="3145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35" name="Freeform 17"/>
              <p:cNvSpPr>
                <a:spLocks/>
              </p:cNvSpPr>
              <p:nvPr/>
            </p:nvSpPr>
            <p:spPr bwMode="auto">
              <a:xfrm>
                <a:off x="7359285" y="3145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36" name="Freeform 18"/>
              <p:cNvSpPr>
                <a:spLocks noEditPoints="1"/>
              </p:cNvSpPr>
              <p:nvPr/>
            </p:nvSpPr>
            <p:spPr bwMode="auto">
              <a:xfrm>
                <a:off x="6161824" y="2504857"/>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37" name="Freeform 19"/>
              <p:cNvSpPr>
                <a:spLocks/>
              </p:cNvSpPr>
              <p:nvPr/>
            </p:nvSpPr>
            <p:spPr bwMode="auto">
              <a:xfrm>
                <a:off x="6611583" y="25213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38" name="Freeform 7"/>
              <p:cNvSpPr>
                <a:spLocks/>
              </p:cNvSpPr>
              <p:nvPr/>
            </p:nvSpPr>
            <p:spPr bwMode="auto">
              <a:xfrm>
                <a:off x="6912988" y="2521341"/>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39" name="Freeform 8"/>
              <p:cNvSpPr>
                <a:spLocks/>
              </p:cNvSpPr>
              <p:nvPr/>
            </p:nvSpPr>
            <p:spPr bwMode="auto">
              <a:xfrm>
                <a:off x="7211096" y="25213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40" name="Freeform 13"/>
              <p:cNvSpPr>
                <a:spLocks/>
              </p:cNvSpPr>
              <p:nvPr/>
            </p:nvSpPr>
            <p:spPr bwMode="auto">
              <a:xfrm>
                <a:off x="7505906" y="25213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41" name="Freeform 23"/>
              <p:cNvSpPr>
                <a:spLocks/>
              </p:cNvSpPr>
              <p:nvPr/>
            </p:nvSpPr>
            <p:spPr bwMode="auto">
              <a:xfrm>
                <a:off x="8285801" y="25213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42" name="Freeform 24"/>
              <p:cNvSpPr>
                <a:spLocks/>
              </p:cNvSpPr>
              <p:nvPr/>
            </p:nvSpPr>
            <p:spPr bwMode="auto">
              <a:xfrm>
                <a:off x="8587206" y="25213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43" name="Freeform 29"/>
              <p:cNvSpPr>
                <a:spLocks/>
              </p:cNvSpPr>
              <p:nvPr/>
            </p:nvSpPr>
            <p:spPr bwMode="auto">
              <a:xfrm>
                <a:off x="8888611" y="25213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44" name="Freeform 17"/>
              <p:cNvSpPr>
                <a:spLocks/>
              </p:cNvSpPr>
              <p:nvPr/>
            </p:nvSpPr>
            <p:spPr bwMode="auto">
              <a:xfrm>
                <a:off x="9190016" y="25213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grpSp>
            <p:nvGrpSpPr>
              <p:cNvPr id="245" name="Group 740"/>
              <p:cNvGrpSpPr/>
              <p:nvPr/>
            </p:nvGrpSpPr>
            <p:grpSpPr>
              <a:xfrm>
                <a:off x="7807324" y="2515539"/>
                <a:ext cx="348521" cy="470651"/>
                <a:chOff x="7011958" y="-48945"/>
                <a:chExt cx="557213" cy="752475"/>
              </a:xfrm>
              <a:solidFill>
                <a:schemeClr val="tx1">
                  <a:alpha val="12000"/>
                </a:schemeClr>
              </a:solidFill>
            </p:grpSpPr>
            <p:sp>
              <p:nvSpPr>
                <p:cNvPr id="509"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510"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grpSp>
          <p:grpSp>
            <p:nvGrpSpPr>
              <p:cNvPr id="246" name="Group 746"/>
              <p:cNvGrpSpPr/>
              <p:nvPr/>
            </p:nvGrpSpPr>
            <p:grpSpPr>
              <a:xfrm>
                <a:off x="10226905" y="2515539"/>
                <a:ext cx="348521" cy="470651"/>
                <a:chOff x="7011958" y="-48945"/>
                <a:chExt cx="557213" cy="752475"/>
              </a:xfrm>
              <a:solidFill>
                <a:schemeClr val="tx1">
                  <a:alpha val="7000"/>
                </a:schemeClr>
              </a:solidFill>
            </p:grpSpPr>
            <p:sp>
              <p:nvSpPr>
                <p:cNvPr id="507"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508"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grpSp>
          <p:sp>
            <p:nvSpPr>
              <p:cNvPr id="247" name="Freeform 19"/>
              <p:cNvSpPr>
                <a:spLocks/>
              </p:cNvSpPr>
              <p:nvPr/>
            </p:nvSpPr>
            <p:spPr bwMode="auto">
              <a:xfrm>
                <a:off x="10705382" y="25213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48" name="Freeform 7"/>
              <p:cNvSpPr>
                <a:spLocks/>
              </p:cNvSpPr>
              <p:nvPr/>
            </p:nvSpPr>
            <p:spPr bwMode="auto">
              <a:xfrm>
                <a:off x="11006787" y="2521341"/>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49" name="Freeform 8"/>
              <p:cNvSpPr>
                <a:spLocks/>
              </p:cNvSpPr>
              <p:nvPr/>
            </p:nvSpPr>
            <p:spPr bwMode="auto">
              <a:xfrm>
                <a:off x="11304895" y="25213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50" name="Freeform 23"/>
              <p:cNvSpPr>
                <a:spLocks/>
              </p:cNvSpPr>
              <p:nvPr/>
            </p:nvSpPr>
            <p:spPr bwMode="auto">
              <a:xfrm>
                <a:off x="12078195" y="25213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grpSp>
            <p:nvGrpSpPr>
              <p:cNvPr id="251" name="Group 740"/>
              <p:cNvGrpSpPr/>
              <p:nvPr/>
            </p:nvGrpSpPr>
            <p:grpSpPr>
              <a:xfrm>
                <a:off x="11599718" y="2515539"/>
                <a:ext cx="348521" cy="470651"/>
                <a:chOff x="7011958" y="-48945"/>
                <a:chExt cx="557213" cy="752475"/>
              </a:xfrm>
              <a:solidFill>
                <a:schemeClr val="tx1">
                  <a:alpha val="12000"/>
                </a:schemeClr>
              </a:solidFill>
            </p:grpSpPr>
            <p:sp>
              <p:nvSpPr>
                <p:cNvPr id="505"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506"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grpSp>
          <p:grpSp>
            <p:nvGrpSpPr>
              <p:cNvPr id="252" name="Group 781"/>
              <p:cNvGrpSpPr/>
              <p:nvPr/>
            </p:nvGrpSpPr>
            <p:grpSpPr>
              <a:xfrm>
                <a:off x="6129230" y="1892531"/>
                <a:ext cx="612096" cy="486108"/>
                <a:chOff x="9258271" y="-45770"/>
                <a:chExt cx="925513" cy="735013"/>
              </a:xfrm>
              <a:solidFill>
                <a:schemeClr val="bg2">
                  <a:alpha val="38000"/>
                </a:schemeClr>
              </a:solidFill>
            </p:grpSpPr>
            <p:sp>
              <p:nvSpPr>
                <p:cNvPr id="495"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496"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497"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498"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499"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500"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501"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502"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503"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504"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grpSp>
          <p:grpSp>
            <p:nvGrpSpPr>
              <p:cNvPr id="253" name="Group 781"/>
              <p:cNvGrpSpPr/>
              <p:nvPr/>
            </p:nvGrpSpPr>
            <p:grpSpPr>
              <a:xfrm>
                <a:off x="9484826" y="2500082"/>
                <a:ext cx="612096" cy="486108"/>
                <a:chOff x="9258271" y="-45770"/>
                <a:chExt cx="925513" cy="735013"/>
              </a:xfrm>
              <a:solidFill>
                <a:schemeClr val="accent4">
                  <a:lumMod val="20000"/>
                  <a:lumOff val="80000"/>
                  <a:alpha val="38000"/>
                </a:schemeClr>
              </a:solidFill>
            </p:grpSpPr>
            <p:sp>
              <p:nvSpPr>
                <p:cNvPr id="485"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486"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487"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488"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489"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490"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491"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492"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493"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494"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grpSp>
          <p:sp>
            <p:nvSpPr>
              <p:cNvPr id="254" name="Freeform 24"/>
              <p:cNvSpPr>
                <a:spLocks/>
              </p:cNvSpPr>
              <p:nvPr/>
            </p:nvSpPr>
            <p:spPr bwMode="auto">
              <a:xfrm>
                <a:off x="6866947" y="19137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55" name="Freeform 29"/>
              <p:cNvSpPr>
                <a:spLocks/>
              </p:cNvSpPr>
              <p:nvPr/>
            </p:nvSpPr>
            <p:spPr bwMode="auto">
              <a:xfrm>
                <a:off x="7164003" y="19137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56" name="Freeform 17"/>
              <p:cNvSpPr>
                <a:spLocks/>
              </p:cNvSpPr>
              <p:nvPr/>
            </p:nvSpPr>
            <p:spPr bwMode="auto">
              <a:xfrm>
                <a:off x="7461059" y="19137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grpSp>
            <p:nvGrpSpPr>
              <p:cNvPr id="257" name="Group 746"/>
              <p:cNvGrpSpPr/>
              <p:nvPr/>
            </p:nvGrpSpPr>
            <p:grpSpPr>
              <a:xfrm>
                <a:off x="8489250" y="1907988"/>
                <a:ext cx="348521" cy="470651"/>
                <a:chOff x="7011958" y="-48945"/>
                <a:chExt cx="557213" cy="752475"/>
              </a:xfrm>
              <a:solidFill>
                <a:schemeClr val="tx1">
                  <a:alpha val="7000"/>
                </a:schemeClr>
              </a:solidFill>
            </p:grpSpPr>
            <p:sp>
              <p:nvSpPr>
                <p:cNvPr id="483"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484"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grpSp>
          <p:sp>
            <p:nvSpPr>
              <p:cNvPr id="258" name="Freeform 19"/>
              <p:cNvSpPr>
                <a:spLocks/>
              </p:cNvSpPr>
              <p:nvPr/>
            </p:nvSpPr>
            <p:spPr bwMode="auto">
              <a:xfrm>
                <a:off x="8963378" y="19137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59" name="Freeform 7"/>
              <p:cNvSpPr>
                <a:spLocks/>
              </p:cNvSpPr>
              <p:nvPr/>
            </p:nvSpPr>
            <p:spPr bwMode="auto">
              <a:xfrm>
                <a:off x="9260434" y="1913790"/>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60" name="Freeform 8"/>
              <p:cNvSpPr>
                <a:spLocks/>
              </p:cNvSpPr>
              <p:nvPr/>
            </p:nvSpPr>
            <p:spPr bwMode="auto">
              <a:xfrm>
                <a:off x="9554193" y="19137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grpSp>
            <p:nvGrpSpPr>
              <p:cNvPr id="261" name="Group 781"/>
              <p:cNvGrpSpPr/>
              <p:nvPr/>
            </p:nvGrpSpPr>
            <p:grpSpPr>
              <a:xfrm>
                <a:off x="7751520" y="1892531"/>
                <a:ext cx="612096" cy="486108"/>
                <a:chOff x="9258271" y="-45770"/>
                <a:chExt cx="925513" cy="735013"/>
              </a:xfrm>
              <a:solidFill>
                <a:schemeClr val="accent4">
                  <a:lumMod val="20000"/>
                  <a:lumOff val="80000"/>
                  <a:alpha val="38000"/>
                </a:schemeClr>
              </a:solidFill>
            </p:grpSpPr>
            <p:sp>
              <p:nvSpPr>
                <p:cNvPr id="473"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474"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475"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476"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477"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478"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479"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480"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481"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482"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grpSp>
          <p:sp>
            <p:nvSpPr>
              <p:cNvPr id="262" name="Freeform 8"/>
              <p:cNvSpPr>
                <a:spLocks/>
              </p:cNvSpPr>
              <p:nvPr/>
            </p:nvSpPr>
            <p:spPr bwMode="auto">
              <a:xfrm>
                <a:off x="9844654" y="19137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63" name="Freeform 23"/>
              <p:cNvSpPr>
                <a:spLocks/>
              </p:cNvSpPr>
              <p:nvPr/>
            </p:nvSpPr>
            <p:spPr bwMode="auto">
              <a:xfrm>
                <a:off x="10609256" y="19137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64" name="Freeform 24"/>
              <p:cNvSpPr>
                <a:spLocks/>
              </p:cNvSpPr>
              <p:nvPr/>
            </p:nvSpPr>
            <p:spPr bwMode="auto">
              <a:xfrm>
                <a:off x="10906312" y="19137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65" name="Freeform 17"/>
              <p:cNvSpPr>
                <a:spLocks/>
              </p:cNvSpPr>
              <p:nvPr/>
            </p:nvSpPr>
            <p:spPr bwMode="auto">
              <a:xfrm>
                <a:off x="11203368" y="19137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grpSp>
            <p:nvGrpSpPr>
              <p:cNvPr id="266" name="Group 740"/>
              <p:cNvGrpSpPr/>
              <p:nvPr/>
            </p:nvGrpSpPr>
            <p:grpSpPr>
              <a:xfrm>
                <a:off x="10135128" y="1907988"/>
                <a:ext cx="348521" cy="470651"/>
                <a:chOff x="7011958" y="-48945"/>
                <a:chExt cx="557213" cy="752475"/>
              </a:xfrm>
              <a:solidFill>
                <a:schemeClr val="tx1">
                  <a:alpha val="12000"/>
                </a:schemeClr>
              </a:solidFill>
            </p:grpSpPr>
            <p:sp>
              <p:nvSpPr>
                <p:cNvPr id="471"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472"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grpSp>
          <p:sp>
            <p:nvSpPr>
              <p:cNvPr id="267" name="Freeform 18"/>
              <p:cNvSpPr>
                <a:spLocks noEditPoints="1"/>
              </p:cNvSpPr>
              <p:nvPr/>
            </p:nvSpPr>
            <p:spPr bwMode="auto">
              <a:xfrm>
                <a:off x="11493829" y="1897306"/>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68" name="Freeform 20"/>
              <p:cNvSpPr>
                <a:spLocks noEditPoints="1"/>
              </p:cNvSpPr>
              <p:nvPr/>
            </p:nvSpPr>
            <p:spPr bwMode="auto">
              <a:xfrm>
                <a:off x="11939244" y="18973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69" name="Freeform 23"/>
              <p:cNvSpPr>
                <a:spLocks/>
              </p:cNvSpPr>
              <p:nvPr/>
            </p:nvSpPr>
            <p:spPr bwMode="auto">
              <a:xfrm>
                <a:off x="177051" y="25213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70" name="Freeform 24"/>
              <p:cNvSpPr>
                <a:spLocks/>
              </p:cNvSpPr>
              <p:nvPr/>
            </p:nvSpPr>
            <p:spPr bwMode="auto">
              <a:xfrm>
                <a:off x="478456" y="25213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71" name="Freeform 17"/>
              <p:cNvSpPr>
                <a:spLocks/>
              </p:cNvSpPr>
              <p:nvPr/>
            </p:nvSpPr>
            <p:spPr bwMode="auto">
              <a:xfrm>
                <a:off x="779861" y="25213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72" name="Freeform 18"/>
              <p:cNvSpPr>
                <a:spLocks noEditPoints="1"/>
              </p:cNvSpPr>
              <p:nvPr/>
            </p:nvSpPr>
            <p:spPr bwMode="auto">
              <a:xfrm>
                <a:off x="1074671" y="2504857"/>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73" name="Freeform 20"/>
              <p:cNvSpPr>
                <a:spLocks noEditPoints="1"/>
              </p:cNvSpPr>
              <p:nvPr/>
            </p:nvSpPr>
            <p:spPr bwMode="auto">
              <a:xfrm>
                <a:off x="1524430" y="2504857"/>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74" name="Freeform 16"/>
              <p:cNvSpPr>
                <a:spLocks noEditPoints="1"/>
              </p:cNvSpPr>
              <p:nvPr/>
            </p:nvSpPr>
            <p:spPr bwMode="auto">
              <a:xfrm>
                <a:off x="2871809" y="2504857"/>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75" name="Freeform 16"/>
              <p:cNvSpPr>
                <a:spLocks noEditPoints="1"/>
              </p:cNvSpPr>
              <p:nvPr/>
            </p:nvSpPr>
            <p:spPr bwMode="auto">
              <a:xfrm>
                <a:off x="3619676" y="2504857"/>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76" name="Freeform 5"/>
              <p:cNvSpPr>
                <a:spLocks/>
              </p:cNvSpPr>
              <p:nvPr/>
            </p:nvSpPr>
            <p:spPr bwMode="auto">
              <a:xfrm>
                <a:off x="3321568" y="2521342"/>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77" name="Freeform 20"/>
              <p:cNvSpPr>
                <a:spLocks noEditPoints="1"/>
              </p:cNvSpPr>
              <p:nvPr/>
            </p:nvSpPr>
            <p:spPr bwMode="auto">
              <a:xfrm>
                <a:off x="4069435" y="2504857"/>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grpSp>
            <p:nvGrpSpPr>
              <p:cNvPr id="278" name="Group 746"/>
              <p:cNvGrpSpPr/>
              <p:nvPr/>
            </p:nvGrpSpPr>
            <p:grpSpPr>
              <a:xfrm>
                <a:off x="4519207" y="2515539"/>
                <a:ext cx="348521" cy="470651"/>
                <a:chOff x="7011958" y="-48945"/>
                <a:chExt cx="557213" cy="752475"/>
              </a:xfrm>
              <a:solidFill>
                <a:schemeClr val="tx1">
                  <a:alpha val="7000"/>
                </a:schemeClr>
              </a:solidFill>
            </p:grpSpPr>
            <p:sp>
              <p:nvSpPr>
                <p:cNvPr id="469"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470"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grpSp>
          <p:sp>
            <p:nvSpPr>
              <p:cNvPr id="279" name="Freeform 18"/>
              <p:cNvSpPr>
                <a:spLocks noEditPoints="1"/>
              </p:cNvSpPr>
              <p:nvPr/>
            </p:nvSpPr>
            <p:spPr bwMode="auto">
              <a:xfrm>
                <a:off x="5476529" y="2504857"/>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80" name="Freeform 19"/>
              <p:cNvSpPr>
                <a:spLocks/>
              </p:cNvSpPr>
              <p:nvPr/>
            </p:nvSpPr>
            <p:spPr bwMode="auto">
              <a:xfrm>
                <a:off x="5926282" y="25213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81" name="Freeform 21"/>
              <p:cNvSpPr>
                <a:spLocks noEditPoints="1"/>
              </p:cNvSpPr>
              <p:nvPr/>
            </p:nvSpPr>
            <p:spPr bwMode="auto">
              <a:xfrm>
                <a:off x="4997684" y="2528143"/>
                <a:ext cx="348875" cy="458047"/>
              </a:xfrm>
              <a:custGeom>
                <a:avLst/>
                <a:gdLst>
                  <a:gd name="T0" fmla="*/ 31 w 294"/>
                  <a:gd name="T1" fmla="*/ 386 h 386"/>
                  <a:gd name="T2" fmla="*/ 47 w 294"/>
                  <a:gd name="T3" fmla="*/ 284 h 386"/>
                  <a:gd name="T4" fmla="*/ 0 w 294"/>
                  <a:gd name="T5" fmla="*/ 284 h 386"/>
                  <a:gd name="T6" fmla="*/ 0 w 294"/>
                  <a:gd name="T7" fmla="*/ 219 h 386"/>
                  <a:gd name="T8" fmla="*/ 57 w 294"/>
                  <a:gd name="T9" fmla="*/ 219 h 386"/>
                  <a:gd name="T10" fmla="*/ 66 w 294"/>
                  <a:gd name="T11" fmla="*/ 162 h 386"/>
                  <a:gd name="T12" fmla="*/ 16 w 294"/>
                  <a:gd name="T13" fmla="*/ 162 h 386"/>
                  <a:gd name="T14" fmla="*/ 16 w 294"/>
                  <a:gd name="T15" fmla="*/ 98 h 386"/>
                  <a:gd name="T16" fmla="*/ 76 w 294"/>
                  <a:gd name="T17" fmla="*/ 98 h 386"/>
                  <a:gd name="T18" fmla="*/ 90 w 294"/>
                  <a:gd name="T19" fmla="*/ 0 h 386"/>
                  <a:gd name="T20" fmla="*/ 151 w 294"/>
                  <a:gd name="T21" fmla="*/ 0 h 386"/>
                  <a:gd name="T22" fmla="*/ 135 w 294"/>
                  <a:gd name="T23" fmla="*/ 98 h 386"/>
                  <a:gd name="T24" fmla="*/ 187 w 294"/>
                  <a:gd name="T25" fmla="*/ 98 h 386"/>
                  <a:gd name="T26" fmla="*/ 201 w 294"/>
                  <a:gd name="T27" fmla="*/ 0 h 386"/>
                  <a:gd name="T28" fmla="*/ 263 w 294"/>
                  <a:gd name="T29" fmla="*/ 0 h 386"/>
                  <a:gd name="T30" fmla="*/ 246 w 294"/>
                  <a:gd name="T31" fmla="*/ 98 h 386"/>
                  <a:gd name="T32" fmla="*/ 294 w 294"/>
                  <a:gd name="T33" fmla="*/ 98 h 386"/>
                  <a:gd name="T34" fmla="*/ 294 w 294"/>
                  <a:gd name="T35" fmla="*/ 162 h 386"/>
                  <a:gd name="T36" fmla="*/ 237 w 294"/>
                  <a:gd name="T37" fmla="*/ 162 h 386"/>
                  <a:gd name="T38" fmla="*/ 227 w 294"/>
                  <a:gd name="T39" fmla="*/ 219 h 386"/>
                  <a:gd name="T40" fmla="*/ 277 w 294"/>
                  <a:gd name="T41" fmla="*/ 219 h 386"/>
                  <a:gd name="T42" fmla="*/ 277 w 294"/>
                  <a:gd name="T43" fmla="*/ 284 h 386"/>
                  <a:gd name="T44" fmla="*/ 218 w 294"/>
                  <a:gd name="T45" fmla="*/ 284 h 386"/>
                  <a:gd name="T46" fmla="*/ 204 w 294"/>
                  <a:gd name="T47" fmla="*/ 386 h 386"/>
                  <a:gd name="T48" fmla="*/ 142 w 294"/>
                  <a:gd name="T49" fmla="*/ 386 h 386"/>
                  <a:gd name="T50" fmla="*/ 159 w 294"/>
                  <a:gd name="T51" fmla="*/ 284 h 386"/>
                  <a:gd name="T52" fmla="*/ 106 w 294"/>
                  <a:gd name="T53" fmla="*/ 284 h 386"/>
                  <a:gd name="T54" fmla="*/ 92 w 294"/>
                  <a:gd name="T55" fmla="*/ 386 h 386"/>
                  <a:gd name="T56" fmla="*/ 31 w 294"/>
                  <a:gd name="T57" fmla="*/ 386 h 386"/>
                  <a:gd name="T58" fmla="*/ 168 w 294"/>
                  <a:gd name="T59" fmla="*/ 219 h 386"/>
                  <a:gd name="T60" fmla="*/ 177 w 294"/>
                  <a:gd name="T61" fmla="*/ 162 h 386"/>
                  <a:gd name="T62" fmla="*/ 125 w 294"/>
                  <a:gd name="T63" fmla="*/ 162 h 386"/>
                  <a:gd name="T64" fmla="*/ 118 w 294"/>
                  <a:gd name="T65" fmla="*/ 219 h 386"/>
                  <a:gd name="T66" fmla="*/ 168 w 294"/>
                  <a:gd name="T67" fmla="*/ 219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94" h="386">
                    <a:moveTo>
                      <a:pt x="31" y="386"/>
                    </a:moveTo>
                    <a:lnTo>
                      <a:pt x="47" y="284"/>
                    </a:lnTo>
                    <a:lnTo>
                      <a:pt x="0" y="284"/>
                    </a:lnTo>
                    <a:lnTo>
                      <a:pt x="0" y="219"/>
                    </a:lnTo>
                    <a:lnTo>
                      <a:pt x="57" y="219"/>
                    </a:lnTo>
                    <a:lnTo>
                      <a:pt x="66" y="162"/>
                    </a:lnTo>
                    <a:lnTo>
                      <a:pt x="16" y="162"/>
                    </a:lnTo>
                    <a:lnTo>
                      <a:pt x="16" y="98"/>
                    </a:lnTo>
                    <a:lnTo>
                      <a:pt x="76" y="98"/>
                    </a:lnTo>
                    <a:lnTo>
                      <a:pt x="90" y="0"/>
                    </a:lnTo>
                    <a:lnTo>
                      <a:pt x="151" y="0"/>
                    </a:lnTo>
                    <a:lnTo>
                      <a:pt x="135" y="98"/>
                    </a:lnTo>
                    <a:lnTo>
                      <a:pt x="187" y="98"/>
                    </a:lnTo>
                    <a:lnTo>
                      <a:pt x="201" y="0"/>
                    </a:lnTo>
                    <a:lnTo>
                      <a:pt x="263" y="0"/>
                    </a:lnTo>
                    <a:lnTo>
                      <a:pt x="246" y="98"/>
                    </a:lnTo>
                    <a:lnTo>
                      <a:pt x="294" y="98"/>
                    </a:lnTo>
                    <a:lnTo>
                      <a:pt x="294" y="162"/>
                    </a:lnTo>
                    <a:lnTo>
                      <a:pt x="237" y="162"/>
                    </a:lnTo>
                    <a:lnTo>
                      <a:pt x="227" y="219"/>
                    </a:lnTo>
                    <a:lnTo>
                      <a:pt x="277" y="219"/>
                    </a:lnTo>
                    <a:lnTo>
                      <a:pt x="277" y="284"/>
                    </a:lnTo>
                    <a:lnTo>
                      <a:pt x="218" y="284"/>
                    </a:lnTo>
                    <a:lnTo>
                      <a:pt x="204" y="386"/>
                    </a:lnTo>
                    <a:lnTo>
                      <a:pt x="142" y="386"/>
                    </a:lnTo>
                    <a:lnTo>
                      <a:pt x="159" y="284"/>
                    </a:lnTo>
                    <a:lnTo>
                      <a:pt x="106" y="284"/>
                    </a:lnTo>
                    <a:lnTo>
                      <a:pt x="92" y="386"/>
                    </a:lnTo>
                    <a:lnTo>
                      <a:pt x="31" y="386"/>
                    </a:lnTo>
                    <a:close/>
                    <a:moveTo>
                      <a:pt x="168" y="219"/>
                    </a:moveTo>
                    <a:lnTo>
                      <a:pt x="177" y="162"/>
                    </a:lnTo>
                    <a:lnTo>
                      <a:pt x="125" y="162"/>
                    </a:lnTo>
                    <a:lnTo>
                      <a:pt x="118" y="219"/>
                    </a:lnTo>
                    <a:lnTo>
                      <a:pt x="168" y="219"/>
                    </a:lnTo>
                    <a:close/>
                  </a:path>
                </a:pathLst>
              </a:custGeom>
              <a:solidFill>
                <a:schemeClr val="tx1">
                  <a:alpha val="11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82" name="Freeform 23"/>
              <p:cNvSpPr>
                <a:spLocks/>
              </p:cNvSpPr>
              <p:nvPr/>
            </p:nvSpPr>
            <p:spPr bwMode="auto">
              <a:xfrm>
                <a:off x="1974189" y="25213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83" name="Freeform 24"/>
              <p:cNvSpPr>
                <a:spLocks/>
              </p:cNvSpPr>
              <p:nvPr/>
            </p:nvSpPr>
            <p:spPr bwMode="auto">
              <a:xfrm>
                <a:off x="2275594" y="25213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84" name="Freeform 17"/>
              <p:cNvSpPr>
                <a:spLocks/>
              </p:cNvSpPr>
              <p:nvPr/>
            </p:nvSpPr>
            <p:spPr bwMode="auto">
              <a:xfrm>
                <a:off x="2576999" y="25213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85" name="Freeform 19"/>
              <p:cNvSpPr>
                <a:spLocks/>
              </p:cNvSpPr>
              <p:nvPr/>
            </p:nvSpPr>
            <p:spPr bwMode="auto">
              <a:xfrm>
                <a:off x="3882645" y="19137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86" name="Freeform 7"/>
              <p:cNvSpPr>
                <a:spLocks/>
              </p:cNvSpPr>
              <p:nvPr/>
            </p:nvSpPr>
            <p:spPr bwMode="auto">
              <a:xfrm>
                <a:off x="4179701" y="1913790"/>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87" name="Freeform 8"/>
              <p:cNvSpPr>
                <a:spLocks/>
              </p:cNvSpPr>
              <p:nvPr/>
            </p:nvSpPr>
            <p:spPr bwMode="auto">
              <a:xfrm>
                <a:off x="4473460" y="19137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88" name="Freeform 13"/>
              <p:cNvSpPr>
                <a:spLocks/>
              </p:cNvSpPr>
              <p:nvPr/>
            </p:nvSpPr>
            <p:spPr bwMode="auto">
              <a:xfrm>
                <a:off x="4763921" y="19137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89" name="Freeform 23"/>
              <p:cNvSpPr>
                <a:spLocks/>
              </p:cNvSpPr>
              <p:nvPr/>
            </p:nvSpPr>
            <p:spPr bwMode="auto">
              <a:xfrm>
                <a:off x="5535118" y="19137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90" name="Freeform 24"/>
              <p:cNvSpPr>
                <a:spLocks/>
              </p:cNvSpPr>
              <p:nvPr/>
            </p:nvSpPr>
            <p:spPr bwMode="auto">
              <a:xfrm>
                <a:off x="5832174" y="19137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grpSp>
            <p:nvGrpSpPr>
              <p:cNvPr id="291" name="Group 740"/>
              <p:cNvGrpSpPr/>
              <p:nvPr/>
            </p:nvGrpSpPr>
            <p:grpSpPr>
              <a:xfrm>
                <a:off x="5060990" y="1907988"/>
                <a:ext cx="348521" cy="470651"/>
                <a:chOff x="7011958" y="-48945"/>
                <a:chExt cx="557213" cy="752475"/>
              </a:xfrm>
              <a:solidFill>
                <a:schemeClr val="tx1">
                  <a:alpha val="12000"/>
                </a:schemeClr>
              </a:solidFill>
            </p:grpSpPr>
            <p:sp>
              <p:nvSpPr>
                <p:cNvPr id="467"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468"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grpSp>
          <p:sp>
            <p:nvSpPr>
              <p:cNvPr id="292" name="Freeform 18"/>
              <p:cNvSpPr>
                <a:spLocks noEditPoints="1"/>
              </p:cNvSpPr>
              <p:nvPr/>
            </p:nvSpPr>
            <p:spPr bwMode="auto">
              <a:xfrm>
                <a:off x="1368083" y="1897306"/>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93" name="Freeform 20"/>
              <p:cNvSpPr>
                <a:spLocks noEditPoints="1"/>
              </p:cNvSpPr>
              <p:nvPr/>
            </p:nvSpPr>
            <p:spPr bwMode="auto">
              <a:xfrm>
                <a:off x="1813493" y="18973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94" name="Freeform 16"/>
              <p:cNvSpPr>
                <a:spLocks noEditPoints="1"/>
              </p:cNvSpPr>
              <p:nvPr/>
            </p:nvSpPr>
            <p:spPr bwMode="auto">
              <a:xfrm>
                <a:off x="3143476" y="1897306"/>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95" name="Freeform 5"/>
              <p:cNvSpPr>
                <a:spLocks/>
              </p:cNvSpPr>
              <p:nvPr/>
            </p:nvSpPr>
            <p:spPr bwMode="auto">
              <a:xfrm>
                <a:off x="3588886" y="1913791"/>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96" name="Freeform 23"/>
              <p:cNvSpPr>
                <a:spLocks/>
              </p:cNvSpPr>
              <p:nvPr/>
            </p:nvSpPr>
            <p:spPr bwMode="auto">
              <a:xfrm>
                <a:off x="2258903" y="19137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97" name="Freeform 24"/>
              <p:cNvSpPr>
                <a:spLocks/>
              </p:cNvSpPr>
              <p:nvPr/>
            </p:nvSpPr>
            <p:spPr bwMode="auto">
              <a:xfrm>
                <a:off x="2555959" y="19137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98" name="Freeform 17"/>
              <p:cNvSpPr>
                <a:spLocks/>
              </p:cNvSpPr>
              <p:nvPr/>
            </p:nvSpPr>
            <p:spPr bwMode="auto">
              <a:xfrm>
                <a:off x="2853015" y="19137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99" name="Freeform 20"/>
              <p:cNvSpPr>
                <a:spLocks noEditPoints="1"/>
              </p:cNvSpPr>
              <p:nvPr/>
            </p:nvSpPr>
            <p:spPr bwMode="auto">
              <a:xfrm>
                <a:off x="114300" y="18973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300" name="Freeform 23"/>
              <p:cNvSpPr>
                <a:spLocks/>
              </p:cNvSpPr>
              <p:nvPr/>
            </p:nvSpPr>
            <p:spPr bwMode="auto">
              <a:xfrm>
                <a:off x="483510" y="19137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301" name="Freeform 24"/>
              <p:cNvSpPr>
                <a:spLocks/>
              </p:cNvSpPr>
              <p:nvPr/>
            </p:nvSpPr>
            <p:spPr bwMode="auto">
              <a:xfrm>
                <a:off x="780566" y="19137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302" name="Freeform 17"/>
              <p:cNvSpPr>
                <a:spLocks/>
              </p:cNvSpPr>
              <p:nvPr/>
            </p:nvSpPr>
            <p:spPr bwMode="auto">
              <a:xfrm>
                <a:off x="1077622" y="19137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303" name="Freeform 24"/>
              <p:cNvSpPr>
                <a:spLocks/>
              </p:cNvSpPr>
              <p:nvPr/>
            </p:nvSpPr>
            <p:spPr bwMode="auto">
              <a:xfrm>
                <a:off x="178579" y="38060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304" name="Freeform 17"/>
              <p:cNvSpPr>
                <a:spLocks/>
              </p:cNvSpPr>
              <p:nvPr/>
            </p:nvSpPr>
            <p:spPr bwMode="auto">
              <a:xfrm>
                <a:off x="187243" y="3145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305" name="Freeform 18"/>
              <p:cNvSpPr>
                <a:spLocks noEditPoints="1"/>
              </p:cNvSpPr>
              <p:nvPr/>
            </p:nvSpPr>
            <p:spPr bwMode="auto">
              <a:xfrm>
                <a:off x="6174524" y="1323757"/>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306" name="Freeform 19"/>
              <p:cNvSpPr>
                <a:spLocks/>
              </p:cNvSpPr>
              <p:nvPr/>
            </p:nvSpPr>
            <p:spPr bwMode="auto">
              <a:xfrm>
                <a:off x="6624283" y="13402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307" name="Freeform 7"/>
              <p:cNvSpPr>
                <a:spLocks/>
              </p:cNvSpPr>
              <p:nvPr/>
            </p:nvSpPr>
            <p:spPr bwMode="auto">
              <a:xfrm>
                <a:off x="6925688" y="1340241"/>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308" name="Freeform 8"/>
              <p:cNvSpPr>
                <a:spLocks/>
              </p:cNvSpPr>
              <p:nvPr/>
            </p:nvSpPr>
            <p:spPr bwMode="auto">
              <a:xfrm>
                <a:off x="7223796" y="13402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309" name="Freeform 13"/>
              <p:cNvSpPr>
                <a:spLocks/>
              </p:cNvSpPr>
              <p:nvPr/>
            </p:nvSpPr>
            <p:spPr bwMode="auto">
              <a:xfrm>
                <a:off x="7518606" y="13402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310" name="Freeform 23"/>
              <p:cNvSpPr>
                <a:spLocks/>
              </p:cNvSpPr>
              <p:nvPr/>
            </p:nvSpPr>
            <p:spPr bwMode="auto">
              <a:xfrm>
                <a:off x="8298501" y="13402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311" name="Freeform 24"/>
              <p:cNvSpPr>
                <a:spLocks/>
              </p:cNvSpPr>
              <p:nvPr/>
            </p:nvSpPr>
            <p:spPr bwMode="auto">
              <a:xfrm>
                <a:off x="8599906" y="13402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312" name="Freeform 29"/>
              <p:cNvSpPr>
                <a:spLocks/>
              </p:cNvSpPr>
              <p:nvPr/>
            </p:nvSpPr>
            <p:spPr bwMode="auto">
              <a:xfrm>
                <a:off x="8901311" y="13402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313" name="Freeform 17"/>
              <p:cNvSpPr>
                <a:spLocks/>
              </p:cNvSpPr>
              <p:nvPr/>
            </p:nvSpPr>
            <p:spPr bwMode="auto">
              <a:xfrm>
                <a:off x="9202716" y="13402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grpSp>
            <p:nvGrpSpPr>
              <p:cNvPr id="314" name="Group 740"/>
              <p:cNvGrpSpPr/>
              <p:nvPr/>
            </p:nvGrpSpPr>
            <p:grpSpPr>
              <a:xfrm>
                <a:off x="7820024" y="1334439"/>
                <a:ext cx="348521" cy="470651"/>
                <a:chOff x="7011958" y="-48945"/>
                <a:chExt cx="557213" cy="752475"/>
              </a:xfrm>
              <a:solidFill>
                <a:schemeClr val="tx1">
                  <a:alpha val="12000"/>
                </a:schemeClr>
              </a:solidFill>
            </p:grpSpPr>
            <p:sp>
              <p:nvSpPr>
                <p:cNvPr id="465"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466"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grpSp>
          <p:grpSp>
            <p:nvGrpSpPr>
              <p:cNvPr id="315" name="Group 746"/>
              <p:cNvGrpSpPr/>
              <p:nvPr/>
            </p:nvGrpSpPr>
            <p:grpSpPr>
              <a:xfrm>
                <a:off x="10239605" y="1334439"/>
                <a:ext cx="348521" cy="470651"/>
                <a:chOff x="7011958" y="-48945"/>
                <a:chExt cx="557213" cy="752475"/>
              </a:xfrm>
              <a:solidFill>
                <a:schemeClr val="tx1">
                  <a:alpha val="7000"/>
                </a:schemeClr>
              </a:solidFill>
            </p:grpSpPr>
            <p:sp>
              <p:nvSpPr>
                <p:cNvPr id="463"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464"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grpSp>
          <p:sp>
            <p:nvSpPr>
              <p:cNvPr id="316" name="Freeform 19"/>
              <p:cNvSpPr>
                <a:spLocks/>
              </p:cNvSpPr>
              <p:nvPr/>
            </p:nvSpPr>
            <p:spPr bwMode="auto">
              <a:xfrm>
                <a:off x="10718082" y="13402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317" name="Freeform 7"/>
              <p:cNvSpPr>
                <a:spLocks/>
              </p:cNvSpPr>
              <p:nvPr/>
            </p:nvSpPr>
            <p:spPr bwMode="auto">
              <a:xfrm>
                <a:off x="11019487" y="1340241"/>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318" name="Freeform 8"/>
              <p:cNvSpPr>
                <a:spLocks/>
              </p:cNvSpPr>
              <p:nvPr/>
            </p:nvSpPr>
            <p:spPr bwMode="auto">
              <a:xfrm>
                <a:off x="11317595" y="13402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319" name="Freeform 23"/>
              <p:cNvSpPr>
                <a:spLocks/>
              </p:cNvSpPr>
              <p:nvPr/>
            </p:nvSpPr>
            <p:spPr bwMode="auto">
              <a:xfrm>
                <a:off x="12090895" y="13402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grpSp>
            <p:nvGrpSpPr>
              <p:cNvPr id="320" name="Group 740"/>
              <p:cNvGrpSpPr/>
              <p:nvPr/>
            </p:nvGrpSpPr>
            <p:grpSpPr>
              <a:xfrm>
                <a:off x="11612418" y="1334439"/>
                <a:ext cx="348521" cy="470651"/>
                <a:chOff x="7011958" y="-48945"/>
                <a:chExt cx="557213" cy="752475"/>
              </a:xfrm>
              <a:solidFill>
                <a:schemeClr val="tx1">
                  <a:alpha val="12000"/>
                </a:schemeClr>
              </a:solidFill>
            </p:grpSpPr>
            <p:sp>
              <p:nvSpPr>
                <p:cNvPr id="461"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462"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grpSp>
          <p:grpSp>
            <p:nvGrpSpPr>
              <p:cNvPr id="321" name="Group 781"/>
              <p:cNvGrpSpPr/>
              <p:nvPr/>
            </p:nvGrpSpPr>
            <p:grpSpPr>
              <a:xfrm>
                <a:off x="6141930" y="711431"/>
                <a:ext cx="612096" cy="486108"/>
                <a:chOff x="9258271" y="-45770"/>
                <a:chExt cx="925513" cy="735013"/>
              </a:xfrm>
              <a:solidFill>
                <a:schemeClr val="bg2">
                  <a:alpha val="38000"/>
                </a:schemeClr>
              </a:solidFill>
            </p:grpSpPr>
            <p:sp>
              <p:nvSpPr>
                <p:cNvPr id="451"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452"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453"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454"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455"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456"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457"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458"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459"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460"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grpSp>
          <p:grpSp>
            <p:nvGrpSpPr>
              <p:cNvPr id="322" name="Group 781"/>
              <p:cNvGrpSpPr/>
              <p:nvPr/>
            </p:nvGrpSpPr>
            <p:grpSpPr>
              <a:xfrm>
                <a:off x="9497526" y="1318982"/>
                <a:ext cx="612096" cy="486108"/>
                <a:chOff x="9258271" y="-45770"/>
                <a:chExt cx="925513" cy="735013"/>
              </a:xfrm>
              <a:solidFill>
                <a:schemeClr val="accent4">
                  <a:lumMod val="20000"/>
                  <a:lumOff val="80000"/>
                  <a:alpha val="38000"/>
                </a:schemeClr>
              </a:solidFill>
            </p:grpSpPr>
            <p:sp>
              <p:nvSpPr>
                <p:cNvPr id="441"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442"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443"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444"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445"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446"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447"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448"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449"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450"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grpSp>
          <p:sp>
            <p:nvSpPr>
              <p:cNvPr id="323" name="Freeform 24"/>
              <p:cNvSpPr>
                <a:spLocks/>
              </p:cNvSpPr>
              <p:nvPr/>
            </p:nvSpPr>
            <p:spPr bwMode="auto">
              <a:xfrm>
                <a:off x="6879647" y="732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324" name="Freeform 29"/>
              <p:cNvSpPr>
                <a:spLocks/>
              </p:cNvSpPr>
              <p:nvPr/>
            </p:nvSpPr>
            <p:spPr bwMode="auto">
              <a:xfrm>
                <a:off x="7176703" y="7326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325" name="Freeform 17"/>
              <p:cNvSpPr>
                <a:spLocks/>
              </p:cNvSpPr>
              <p:nvPr/>
            </p:nvSpPr>
            <p:spPr bwMode="auto">
              <a:xfrm>
                <a:off x="7473759" y="732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grpSp>
            <p:nvGrpSpPr>
              <p:cNvPr id="326" name="Group 746"/>
              <p:cNvGrpSpPr/>
              <p:nvPr/>
            </p:nvGrpSpPr>
            <p:grpSpPr>
              <a:xfrm>
                <a:off x="8501950" y="726888"/>
                <a:ext cx="348521" cy="470651"/>
                <a:chOff x="7011958" y="-48945"/>
                <a:chExt cx="557213" cy="752475"/>
              </a:xfrm>
              <a:solidFill>
                <a:schemeClr val="tx1">
                  <a:alpha val="7000"/>
                </a:schemeClr>
              </a:solidFill>
            </p:grpSpPr>
            <p:sp>
              <p:nvSpPr>
                <p:cNvPr id="439"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440"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grpSp>
          <p:sp>
            <p:nvSpPr>
              <p:cNvPr id="327" name="Freeform 19"/>
              <p:cNvSpPr>
                <a:spLocks/>
              </p:cNvSpPr>
              <p:nvPr/>
            </p:nvSpPr>
            <p:spPr bwMode="auto">
              <a:xfrm>
                <a:off x="8976078" y="732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328" name="Freeform 7"/>
              <p:cNvSpPr>
                <a:spLocks/>
              </p:cNvSpPr>
              <p:nvPr/>
            </p:nvSpPr>
            <p:spPr bwMode="auto">
              <a:xfrm>
                <a:off x="9273134" y="732690"/>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329" name="Freeform 8"/>
              <p:cNvSpPr>
                <a:spLocks/>
              </p:cNvSpPr>
              <p:nvPr/>
            </p:nvSpPr>
            <p:spPr bwMode="auto">
              <a:xfrm>
                <a:off x="9566893" y="732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grpSp>
            <p:nvGrpSpPr>
              <p:cNvPr id="330" name="Group 781"/>
              <p:cNvGrpSpPr/>
              <p:nvPr/>
            </p:nvGrpSpPr>
            <p:grpSpPr>
              <a:xfrm>
                <a:off x="7764220" y="711431"/>
                <a:ext cx="612096" cy="486108"/>
                <a:chOff x="9258271" y="-45770"/>
                <a:chExt cx="925513" cy="735013"/>
              </a:xfrm>
              <a:solidFill>
                <a:schemeClr val="accent4">
                  <a:lumMod val="20000"/>
                  <a:lumOff val="80000"/>
                  <a:alpha val="38000"/>
                </a:schemeClr>
              </a:solidFill>
            </p:grpSpPr>
            <p:sp>
              <p:nvSpPr>
                <p:cNvPr id="429"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430"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431"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432"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433"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434"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435"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436"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437"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438"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grpSp>
          <p:sp>
            <p:nvSpPr>
              <p:cNvPr id="331" name="Freeform 8"/>
              <p:cNvSpPr>
                <a:spLocks/>
              </p:cNvSpPr>
              <p:nvPr/>
            </p:nvSpPr>
            <p:spPr bwMode="auto">
              <a:xfrm>
                <a:off x="9857354" y="732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332" name="Freeform 23"/>
              <p:cNvSpPr>
                <a:spLocks/>
              </p:cNvSpPr>
              <p:nvPr/>
            </p:nvSpPr>
            <p:spPr bwMode="auto">
              <a:xfrm>
                <a:off x="10621956" y="7326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333" name="Freeform 24"/>
              <p:cNvSpPr>
                <a:spLocks/>
              </p:cNvSpPr>
              <p:nvPr/>
            </p:nvSpPr>
            <p:spPr bwMode="auto">
              <a:xfrm>
                <a:off x="10919012" y="732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334" name="Freeform 17"/>
              <p:cNvSpPr>
                <a:spLocks/>
              </p:cNvSpPr>
              <p:nvPr/>
            </p:nvSpPr>
            <p:spPr bwMode="auto">
              <a:xfrm>
                <a:off x="11216068" y="732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grpSp>
            <p:nvGrpSpPr>
              <p:cNvPr id="335" name="Group 740"/>
              <p:cNvGrpSpPr/>
              <p:nvPr/>
            </p:nvGrpSpPr>
            <p:grpSpPr>
              <a:xfrm>
                <a:off x="10147828" y="726888"/>
                <a:ext cx="348521" cy="470651"/>
                <a:chOff x="7011958" y="-48945"/>
                <a:chExt cx="557213" cy="752475"/>
              </a:xfrm>
              <a:solidFill>
                <a:schemeClr val="tx1">
                  <a:alpha val="12000"/>
                </a:schemeClr>
              </a:solidFill>
            </p:grpSpPr>
            <p:sp>
              <p:nvSpPr>
                <p:cNvPr id="427"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428"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grpSp>
          <p:sp>
            <p:nvSpPr>
              <p:cNvPr id="336" name="Freeform 18"/>
              <p:cNvSpPr>
                <a:spLocks noEditPoints="1"/>
              </p:cNvSpPr>
              <p:nvPr/>
            </p:nvSpPr>
            <p:spPr bwMode="auto">
              <a:xfrm>
                <a:off x="11506529" y="716206"/>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337" name="Freeform 20"/>
              <p:cNvSpPr>
                <a:spLocks noEditPoints="1"/>
              </p:cNvSpPr>
              <p:nvPr/>
            </p:nvSpPr>
            <p:spPr bwMode="auto">
              <a:xfrm>
                <a:off x="11951944" y="7162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338" name="Freeform 23"/>
              <p:cNvSpPr>
                <a:spLocks/>
              </p:cNvSpPr>
              <p:nvPr/>
            </p:nvSpPr>
            <p:spPr bwMode="auto">
              <a:xfrm>
                <a:off x="189751" y="13402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339" name="Freeform 24"/>
              <p:cNvSpPr>
                <a:spLocks/>
              </p:cNvSpPr>
              <p:nvPr/>
            </p:nvSpPr>
            <p:spPr bwMode="auto">
              <a:xfrm>
                <a:off x="491156" y="13402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340" name="Freeform 17"/>
              <p:cNvSpPr>
                <a:spLocks/>
              </p:cNvSpPr>
              <p:nvPr/>
            </p:nvSpPr>
            <p:spPr bwMode="auto">
              <a:xfrm>
                <a:off x="792561" y="13402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341" name="Freeform 18"/>
              <p:cNvSpPr>
                <a:spLocks noEditPoints="1"/>
              </p:cNvSpPr>
              <p:nvPr/>
            </p:nvSpPr>
            <p:spPr bwMode="auto">
              <a:xfrm>
                <a:off x="1087371" y="1323757"/>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342" name="Freeform 20"/>
              <p:cNvSpPr>
                <a:spLocks noEditPoints="1"/>
              </p:cNvSpPr>
              <p:nvPr/>
            </p:nvSpPr>
            <p:spPr bwMode="auto">
              <a:xfrm>
                <a:off x="1537130" y="1323757"/>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343" name="Freeform 16"/>
              <p:cNvSpPr>
                <a:spLocks noEditPoints="1"/>
              </p:cNvSpPr>
              <p:nvPr/>
            </p:nvSpPr>
            <p:spPr bwMode="auto">
              <a:xfrm>
                <a:off x="2884509" y="1323757"/>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344" name="Freeform 16"/>
              <p:cNvSpPr>
                <a:spLocks noEditPoints="1"/>
              </p:cNvSpPr>
              <p:nvPr/>
            </p:nvSpPr>
            <p:spPr bwMode="auto">
              <a:xfrm>
                <a:off x="3632376" y="1323757"/>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345" name="Freeform 5"/>
              <p:cNvSpPr>
                <a:spLocks/>
              </p:cNvSpPr>
              <p:nvPr/>
            </p:nvSpPr>
            <p:spPr bwMode="auto">
              <a:xfrm>
                <a:off x="3334268" y="1340242"/>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346" name="Freeform 20"/>
              <p:cNvSpPr>
                <a:spLocks noEditPoints="1"/>
              </p:cNvSpPr>
              <p:nvPr/>
            </p:nvSpPr>
            <p:spPr bwMode="auto">
              <a:xfrm>
                <a:off x="4082135" y="1323757"/>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grpSp>
            <p:nvGrpSpPr>
              <p:cNvPr id="347" name="Group 746"/>
              <p:cNvGrpSpPr/>
              <p:nvPr/>
            </p:nvGrpSpPr>
            <p:grpSpPr>
              <a:xfrm>
                <a:off x="4531907" y="1334439"/>
                <a:ext cx="348521" cy="470651"/>
                <a:chOff x="7011958" y="-48945"/>
                <a:chExt cx="557213" cy="752475"/>
              </a:xfrm>
              <a:solidFill>
                <a:schemeClr val="tx1">
                  <a:alpha val="7000"/>
                </a:schemeClr>
              </a:solidFill>
            </p:grpSpPr>
            <p:sp>
              <p:nvSpPr>
                <p:cNvPr id="425"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426"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grpSp>
          <p:sp>
            <p:nvSpPr>
              <p:cNvPr id="348" name="Freeform 18"/>
              <p:cNvSpPr>
                <a:spLocks noEditPoints="1"/>
              </p:cNvSpPr>
              <p:nvPr/>
            </p:nvSpPr>
            <p:spPr bwMode="auto">
              <a:xfrm>
                <a:off x="5489229" y="1323757"/>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349" name="Freeform 19"/>
              <p:cNvSpPr>
                <a:spLocks/>
              </p:cNvSpPr>
              <p:nvPr/>
            </p:nvSpPr>
            <p:spPr bwMode="auto">
              <a:xfrm>
                <a:off x="5938982" y="13402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350" name="Freeform 21"/>
              <p:cNvSpPr>
                <a:spLocks noEditPoints="1"/>
              </p:cNvSpPr>
              <p:nvPr/>
            </p:nvSpPr>
            <p:spPr bwMode="auto">
              <a:xfrm>
                <a:off x="5010384" y="1347043"/>
                <a:ext cx="348875" cy="458047"/>
              </a:xfrm>
              <a:custGeom>
                <a:avLst/>
                <a:gdLst>
                  <a:gd name="T0" fmla="*/ 31 w 294"/>
                  <a:gd name="T1" fmla="*/ 386 h 386"/>
                  <a:gd name="T2" fmla="*/ 47 w 294"/>
                  <a:gd name="T3" fmla="*/ 284 h 386"/>
                  <a:gd name="T4" fmla="*/ 0 w 294"/>
                  <a:gd name="T5" fmla="*/ 284 h 386"/>
                  <a:gd name="T6" fmla="*/ 0 w 294"/>
                  <a:gd name="T7" fmla="*/ 219 h 386"/>
                  <a:gd name="T8" fmla="*/ 57 w 294"/>
                  <a:gd name="T9" fmla="*/ 219 h 386"/>
                  <a:gd name="T10" fmla="*/ 66 w 294"/>
                  <a:gd name="T11" fmla="*/ 162 h 386"/>
                  <a:gd name="T12" fmla="*/ 16 w 294"/>
                  <a:gd name="T13" fmla="*/ 162 h 386"/>
                  <a:gd name="T14" fmla="*/ 16 w 294"/>
                  <a:gd name="T15" fmla="*/ 98 h 386"/>
                  <a:gd name="T16" fmla="*/ 76 w 294"/>
                  <a:gd name="T17" fmla="*/ 98 h 386"/>
                  <a:gd name="T18" fmla="*/ 90 w 294"/>
                  <a:gd name="T19" fmla="*/ 0 h 386"/>
                  <a:gd name="T20" fmla="*/ 151 w 294"/>
                  <a:gd name="T21" fmla="*/ 0 h 386"/>
                  <a:gd name="T22" fmla="*/ 135 w 294"/>
                  <a:gd name="T23" fmla="*/ 98 h 386"/>
                  <a:gd name="T24" fmla="*/ 187 w 294"/>
                  <a:gd name="T25" fmla="*/ 98 h 386"/>
                  <a:gd name="T26" fmla="*/ 201 w 294"/>
                  <a:gd name="T27" fmla="*/ 0 h 386"/>
                  <a:gd name="T28" fmla="*/ 263 w 294"/>
                  <a:gd name="T29" fmla="*/ 0 h 386"/>
                  <a:gd name="T30" fmla="*/ 246 w 294"/>
                  <a:gd name="T31" fmla="*/ 98 h 386"/>
                  <a:gd name="T32" fmla="*/ 294 w 294"/>
                  <a:gd name="T33" fmla="*/ 98 h 386"/>
                  <a:gd name="T34" fmla="*/ 294 w 294"/>
                  <a:gd name="T35" fmla="*/ 162 h 386"/>
                  <a:gd name="T36" fmla="*/ 237 w 294"/>
                  <a:gd name="T37" fmla="*/ 162 h 386"/>
                  <a:gd name="T38" fmla="*/ 227 w 294"/>
                  <a:gd name="T39" fmla="*/ 219 h 386"/>
                  <a:gd name="T40" fmla="*/ 277 w 294"/>
                  <a:gd name="T41" fmla="*/ 219 h 386"/>
                  <a:gd name="T42" fmla="*/ 277 w 294"/>
                  <a:gd name="T43" fmla="*/ 284 h 386"/>
                  <a:gd name="T44" fmla="*/ 218 w 294"/>
                  <a:gd name="T45" fmla="*/ 284 h 386"/>
                  <a:gd name="T46" fmla="*/ 204 w 294"/>
                  <a:gd name="T47" fmla="*/ 386 h 386"/>
                  <a:gd name="T48" fmla="*/ 142 w 294"/>
                  <a:gd name="T49" fmla="*/ 386 h 386"/>
                  <a:gd name="T50" fmla="*/ 159 w 294"/>
                  <a:gd name="T51" fmla="*/ 284 h 386"/>
                  <a:gd name="T52" fmla="*/ 106 w 294"/>
                  <a:gd name="T53" fmla="*/ 284 h 386"/>
                  <a:gd name="T54" fmla="*/ 92 w 294"/>
                  <a:gd name="T55" fmla="*/ 386 h 386"/>
                  <a:gd name="T56" fmla="*/ 31 w 294"/>
                  <a:gd name="T57" fmla="*/ 386 h 386"/>
                  <a:gd name="T58" fmla="*/ 168 w 294"/>
                  <a:gd name="T59" fmla="*/ 219 h 386"/>
                  <a:gd name="T60" fmla="*/ 177 w 294"/>
                  <a:gd name="T61" fmla="*/ 162 h 386"/>
                  <a:gd name="T62" fmla="*/ 125 w 294"/>
                  <a:gd name="T63" fmla="*/ 162 h 386"/>
                  <a:gd name="T64" fmla="*/ 118 w 294"/>
                  <a:gd name="T65" fmla="*/ 219 h 386"/>
                  <a:gd name="T66" fmla="*/ 168 w 294"/>
                  <a:gd name="T67" fmla="*/ 219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94" h="386">
                    <a:moveTo>
                      <a:pt x="31" y="386"/>
                    </a:moveTo>
                    <a:lnTo>
                      <a:pt x="47" y="284"/>
                    </a:lnTo>
                    <a:lnTo>
                      <a:pt x="0" y="284"/>
                    </a:lnTo>
                    <a:lnTo>
                      <a:pt x="0" y="219"/>
                    </a:lnTo>
                    <a:lnTo>
                      <a:pt x="57" y="219"/>
                    </a:lnTo>
                    <a:lnTo>
                      <a:pt x="66" y="162"/>
                    </a:lnTo>
                    <a:lnTo>
                      <a:pt x="16" y="162"/>
                    </a:lnTo>
                    <a:lnTo>
                      <a:pt x="16" y="98"/>
                    </a:lnTo>
                    <a:lnTo>
                      <a:pt x="76" y="98"/>
                    </a:lnTo>
                    <a:lnTo>
                      <a:pt x="90" y="0"/>
                    </a:lnTo>
                    <a:lnTo>
                      <a:pt x="151" y="0"/>
                    </a:lnTo>
                    <a:lnTo>
                      <a:pt x="135" y="98"/>
                    </a:lnTo>
                    <a:lnTo>
                      <a:pt x="187" y="98"/>
                    </a:lnTo>
                    <a:lnTo>
                      <a:pt x="201" y="0"/>
                    </a:lnTo>
                    <a:lnTo>
                      <a:pt x="263" y="0"/>
                    </a:lnTo>
                    <a:lnTo>
                      <a:pt x="246" y="98"/>
                    </a:lnTo>
                    <a:lnTo>
                      <a:pt x="294" y="98"/>
                    </a:lnTo>
                    <a:lnTo>
                      <a:pt x="294" y="162"/>
                    </a:lnTo>
                    <a:lnTo>
                      <a:pt x="237" y="162"/>
                    </a:lnTo>
                    <a:lnTo>
                      <a:pt x="227" y="219"/>
                    </a:lnTo>
                    <a:lnTo>
                      <a:pt x="277" y="219"/>
                    </a:lnTo>
                    <a:lnTo>
                      <a:pt x="277" y="284"/>
                    </a:lnTo>
                    <a:lnTo>
                      <a:pt x="218" y="284"/>
                    </a:lnTo>
                    <a:lnTo>
                      <a:pt x="204" y="386"/>
                    </a:lnTo>
                    <a:lnTo>
                      <a:pt x="142" y="386"/>
                    </a:lnTo>
                    <a:lnTo>
                      <a:pt x="159" y="284"/>
                    </a:lnTo>
                    <a:lnTo>
                      <a:pt x="106" y="284"/>
                    </a:lnTo>
                    <a:lnTo>
                      <a:pt x="92" y="386"/>
                    </a:lnTo>
                    <a:lnTo>
                      <a:pt x="31" y="386"/>
                    </a:lnTo>
                    <a:close/>
                    <a:moveTo>
                      <a:pt x="168" y="219"/>
                    </a:moveTo>
                    <a:lnTo>
                      <a:pt x="177" y="162"/>
                    </a:lnTo>
                    <a:lnTo>
                      <a:pt x="125" y="162"/>
                    </a:lnTo>
                    <a:lnTo>
                      <a:pt x="118" y="219"/>
                    </a:lnTo>
                    <a:lnTo>
                      <a:pt x="168" y="219"/>
                    </a:lnTo>
                    <a:close/>
                  </a:path>
                </a:pathLst>
              </a:custGeom>
              <a:solidFill>
                <a:schemeClr val="tx1">
                  <a:alpha val="11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351" name="Freeform 23"/>
              <p:cNvSpPr>
                <a:spLocks/>
              </p:cNvSpPr>
              <p:nvPr/>
            </p:nvSpPr>
            <p:spPr bwMode="auto">
              <a:xfrm>
                <a:off x="1986889" y="13402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352" name="Freeform 24"/>
              <p:cNvSpPr>
                <a:spLocks/>
              </p:cNvSpPr>
              <p:nvPr/>
            </p:nvSpPr>
            <p:spPr bwMode="auto">
              <a:xfrm>
                <a:off x="2288294" y="13402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353" name="Freeform 17"/>
              <p:cNvSpPr>
                <a:spLocks/>
              </p:cNvSpPr>
              <p:nvPr/>
            </p:nvSpPr>
            <p:spPr bwMode="auto">
              <a:xfrm>
                <a:off x="2589699" y="13402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354" name="Freeform 19"/>
              <p:cNvSpPr>
                <a:spLocks/>
              </p:cNvSpPr>
              <p:nvPr/>
            </p:nvSpPr>
            <p:spPr bwMode="auto">
              <a:xfrm>
                <a:off x="3895345" y="732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355" name="Freeform 7"/>
              <p:cNvSpPr>
                <a:spLocks/>
              </p:cNvSpPr>
              <p:nvPr/>
            </p:nvSpPr>
            <p:spPr bwMode="auto">
              <a:xfrm>
                <a:off x="4192401" y="732690"/>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356" name="Freeform 8"/>
              <p:cNvSpPr>
                <a:spLocks/>
              </p:cNvSpPr>
              <p:nvPr/>
            </p:nvSpPr>
            <p:spPr bwMode="auto">
              <a:xfrm>
                <a:off x="4486160" y="732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357" name="Freeform 13"/>
              <p:cNvSpPr>
                <a:spLocks/>
              </p:cNvSpPr>
              <p:nvPr/>
            </p:nvSpPr>
            <p:spPr bwMode="auto">
              <a:xfrm>
                <a:off x="4776621" y="732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358" name="Freeform 23"/>
              <p:cNvSpPr>
                <a:spLocks/>
              </p:cNvSpPr>
              <p:nvPr/>
            </p:nvSpPr>
            <p:spPr bwMode="auto">
              <a:xfrm>
                <a:off x="5547818" y="7326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359" name="Freeform 24"/>
              <p:cNvSpPr>
                <a:spLocks/>
              </p:cNvSpPr>
              <p:nvPr/>
            </p:nvSpPr>
            <p:spPr bwMode="auto">
              <a:xfrm>
                <a:off x="5844874" y="732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grpSp>
            <p:nvGrpSpPr>
              <p:cNvPr id="360" name="Group 740"/>
              <p:cNvGrpSpPr/>
              <p:nvPr/>
            </p:nvGrpSpPr>
            <p:grpSpPr>
              <a:xfrm>
                <a:off x="5073690" y="726888"/>
                <a:ext cx="348521" cy="470651"/>
                <a:chOff x="7011958" y="-48945"/>
                <a:chExt cx="557213" cy="752475"/>
              </a:xfrm>
              <a:solidFill>
                <a:schemeClr val="tx1">
                  <a:alpha val="12000"/>
                </a:schemeClr>
              </a:solidFill>
            </p:grpSpPr>
            <p:sp>
              <p:nvSpPr>
                <p:cNvPr id="423"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424"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grpSp>
          <p:sp>
            <p:nvSpPr>
              <p:cNvPr id="361" name="Freeform 18"/>
              <p:cNvSpPr>
                <a:spLocks noEditPoints="1"/>
              </p:cNvSpPr>
              <p:nvPr/>
            </p:nvSpPr>
            <p:spPr bwMode="auto">
              <a:xfrm>
                <a:off x="1380783" y="716206"/>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362" name="Freeform 20"/>
              <p:cNvSpPr>
                <a:spLocks noEditPoints="1"/>
              </p:cNvSpPr>
              <p:nvPr/>
            </p:nvSpPr>
            <p:spPr bwMode="auto">
              <a:xfrm>
                <a:off x="1826193" y="7162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363" name="Freeform 16"/>
              <p:cNvSpPr>
                <a:spLocks noEditPoints="1"/>
              </p:cNvSpPr>
              <p:nvPr/>
            </p:nvSpPr>
            <p:spPr bwMode="auto">
              <a:xfrm>
                <a:off x="3156176" y="716206"/>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364" name="Freeform 5"/>
              <p:cNvSpPr>
                <a:spLocks/>
              </p:cNvSpPr>
              <p:nvPr/>
            </p:nvSpPr>
            <p:spPr bwMode="auto">
              <a:xfrm>
                <a:off x="3601586" y="732691"/>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365" name="Freeform 23"/>
              <p:cNvSpPr>
                <a:spLocks/>
              </p:cNvSpPr>
              <p:nvPr/>
            </p:nvSpPr>
            <p:spPr bwMode="auto">
              <a:xfrm>
                <a:off x="2271603" y="7326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366" name="Freeform 24"/>
              <p:cNvSpPr>
                <a:spLocks/>
              </p:cNvSpPr>
              <p:nvPr/>
            </p:nvSpPr>
            <p:spPr bwMode="auto">
              <a:xfrm>
                <a:off x="2568659" y="732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367" name="Freeform 17"/>
              <p:cNvSpPr>
                <a:spLocks/>
              </p:cNvSpPr>
              <p:nvPr/>
            </p:nvSpPr>
            <p:spPr bwMode="auto">
              <a:xfrm>
                <a:off x="2865715" y="732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368" name="Freeform 20"/>
              <p:cNvSpPr>
                <a:spLocks noEditPoints="1"/>
              </p:cNvSpPr>
              <p:nvPr/>
            </p:nvSpPr>
            <p:spPr bwMode="auto">
              <a:xfrm>
                <a:off x="127000" y="7162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369" name="Freeform 23"/>
              <p:cNvSpPr>
                <a:spLocks/>
              </p:cNvSpPr>
              <p:nvPr/>
            </p:nvSpPr>
            <p:spPr bwMode="auto">
              <a:xfrm>
                <a:off x="496210" y="7326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370" name="Freeform 24"/>
              <p:cNvSpPr>
                <a:spLocks/>
              </p:cNvSpPr>
              <p:nvPr/>
            </p:nvSpPr>
            <p:spPr bwMode="auto">
              <a:xfrm>
                <a:off x="793266" y="732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371" name="Freeform 17"/>
              <p:cNvSpPr>
                <a:spLocks/>
              </p:cNvSpPr>
              <p:nvPr/>
            </p:nvSpPr>
            <p:spPr bwMode="auto">
              <a:xfrm>
                <a:off x="1090322" y="732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372" name="Freeform 18"/>
              <p:cNvSpPr>
                <a:spLocks noEditPoints="1"/>
              </p:cNvSpPr>
              <p:nvPr/>
            </p:nvSpPr>
            <p:spPr bwMode="auto">
              <a:xfrm>
                <a:off x="563570" y="36192"/>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373" name="Freeform 19"/>
              <p:cNvSpPr>
                <a:spLocks/>
              </p:cNvSpPr>
              <p:nvPr/>
            </p:nvSpPr>
            <p:spPr bwMode="auto">
              <a:xfrm>
                <a:off x="1012840" y="526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374" name="Freeform 7"/>
              <p:cNvSpPr>
                <a:spLocks/>
              </p:cNvSpPr>
              <p:nvPr/>
            </p:nvSpPr>
            <p:spPr bwMode="auto">
              <a:xfrm>
                <a:off x="1313756" y="52676"/>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375" name="Freeform 8"/>
              <p:cNvSpPr>
                <a:spLocks/>
              </p:cNvSpPr>
              <p:nvPr/>
            </p:nvSpPr>
            <p:spPr bwMode="auto">
              <a:xfrm>
                <a:off x="1611375" y="526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376" name="Freeform 13"/>
              <p:cNvSpPr>
                <a:spLocks/>
              </p:cNvSpPr>
              <p:nvPr/>
            </p:nvSpPr>
            <p:spPr bwMode="auto">
              <a:xfrm>
                <a:off x="1905696" y="526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377" name="Freeform 23"/>
              <p:cNvSpPr>
                <a:spLocks/>
              </p:cNvSpPr>
              <p:nvPr/>
            </p:nvSpPr>
            <p:spPr bwMode="auto">
              <a:xfrm>
                <a:off x="2684613" y="526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378" name="Freeform 24"/>
              <p:cNvSpPr>
                <a:spLocks/>
              </p:cNvSpPr>
              <p:nvPr/>
            </p:nvSpPr>
            <p:spPr bwMode="auto">
              <a:xfrm>
                <a:off x="2985529" y="526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379" name="Freeform 29"/>
              <p:cNvSpPr>
                <a:spLocks/>
              </p:cNvSpPr>
              <p:nvPr/>
            </p:nvSpPr>
            <p:spPr bwMode="auto">
              <a:xfrm>
                <a:off x="3286445" y="526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380" name="Freeform 17"/>
              <p:cNvSpPr>
                <a:spLocks/>
              </p:cNvSpPr>
              <p:nvPr/>
            </p:nvSpPr>
            <p:spPr bwMode="auto">
              <a:xfrm>
                <a:off x="3587361" y="526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grpSp>
            <p:nvGrpSpPr>
              <p:cNvPr id="381" name="Group 740"/>
              <p:cNvGrpSpPr/>
              <p:nvPr/>
            </p:nvGrpSpPr>
            <p:grpSpPr>
              <a:xfrm>
                <a:off x="2206625" y="46874"/>
                <a:ext cx="348521" cy="470651"/>
                <a:chOff x="7011958" y="-48945"/>
                <a:chExt cx="557213" cy="752475"/>
              </a:xfrm>
              <a:solidFill>
                <a:schemeClr val="tx1">
                  <a:alpha val="12000"/>
                </a:schemeClr>
              </a:solidFill>
            </p:grpSpPr>
            <p:sp>
              <p:nvSpPr>
                <p:cNvPr id="421"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422"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grpSp>
          <p:grpSp>
            <p:nvGrpSpPr>
              <p:cNvPr id="382" name="Group 746"/>
              <p:cNvGrpSpPr/>
              <p:nvPr/>
            </p:nvGrpSpPr>
            <p:grpSpPr>
              <a:xfrm>
                <a:off x="4623272" y="46874"/>
                <a:ext cx="348521" cy="470651"/>
                <a:chOff x="7011958" y="-48945"/>
                <a:chExt cx="557213" cy="752475"/>
              </a:xfrm>
              <a:solidFill>
                <a:schemeClr val="tx1">
                  <a:alpha val="7000"/>
                </a:schemeClr>
              </a:solidFill>
            </p:grpSpPr>
            <p:sp>
              <p:nvSpPr>
                <p:cNvPr id="419"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420"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grpSp>
          <p:sp>
            <p:nvSpPr>
              <p:cNvPr id="383" name="Freeform 19"/>
              <p:cNvSpPr>
                <a:spLocks/>
              </p:cNvSpPr>
              <p:nvPr/>
            </p:nvSpPr>
            <p:spPr bwMode="auto">
              <a:xfrm>
                <a:off x="5101260" y="526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384" name="Freeform 7"/>
              <p:cNvSpPr>
                <a:spLocks/>
              </p:cNvSpPr>
              <p:nvPr/>
            </p:nvSpPr>
            <p:spPr bwMode="auto">
              <a:xfrm>
                <a:off x="5402176" y="52676"/>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385" name="Freeform 8"/>
              <p:cNvSpPr>
                <a:spLocks/>
              </p:cNvSpPr>
              <p:nvPr/>
            </p:nvSpPr>
            <p:spPr bwMode="auto">
              <a:xfrm>
                <a:off x="5699795" y="526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386" name="Freeform 23"/>
              <p:cNvSpPr>
                <a:spLocks/>
              </p:cNvSpPr>
              <p:nvPr/>
            </p:nvSpPr>
            <p:spPr bwMode="auto">
              <a:xfrm>
                <a:off x="6472117" y="526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387" name="Freeform 24"/>
              <p:cNvSpPr>
                <a:spLocks/>
              </p:cNvSpPr>
              <p:nvPr/>
            </p:nvSpPr>
            <p:spPr bwMode="auto">
              <a:xfrm>
                <a:off x="6773033" y="526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388" name="Freeform 17"/>
              <p:cNvSpPr>
                <a:spLocks/>
              </p:cNvSpPr>
              <p:nvPr/>
            </p:nvSpPr>
            <p:spPr bwMode="auto">
              <a:xfrm>
                <a:off x="7073949" y="526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389" name="Freeform 18"/>
              <p:cNvSpPr>
                <a:spLocks noEditPoints="1"/>
              </p:cNvSpPr>
              <p:nvPr/>
            </p:nvSpPr>
            <p:spPr bwMode="auto">
              <a:xfrm>
                <a:off x="7368270" y="36192"/>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390" name="Freeform 20"/>
              <p:cNvSpPr>
                <a:spLocks noEditPoints="1"/>
              </p:cNvSpPr>
              <p:nvPr/>
            </p:nvSpPr>
            <p:spPr bwMode="auto">
              <a:xfrm>
                <a:off x="7817540" y="36192"/>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grpSp>
            <p:nvGrpSpPr>
              <p:cNvPr id="391" name="Group 740"/>
              <p:cNvGrpSpPr/>
              <p:nvPr/>
            </p:nvGrpSpPr>
            <p:grpSpPr>
              <a:xfrm>
                <a:off x="5994129" y="46874"/>
                <a:ext cx="348521" cy="470651"/>
                <a:chOff x="7011958" y="-48945"/>
                <a:chExt cx="557213" cy="752475"/>
              </a:xfrm>
              <a:solidFill>
                <a:schemeClr val="tx1">
                  <a:alpha val="12000"/>
                </a:schemeClr>
              </a:solidFill>
            </p:grpSpPr>
            <p:sp>
              <p:nvSpPr>
                <p:cNvPr id="417"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418"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grpSp>
          <p:sp>
            <p:nvSpPr>
              <p:cNvPr id="392" name="Freeform 16"/>
              <p:cNvSpPr>
                <a:spLocks noEditPoints="1"/>
              </p:cNvSpPr>
              <p:nvPr/>
            </p:nvSpPr>
            <p:spPr bwMode="auto">
              <a:xfrm>
                <a:off x="9162963" y="36192"/>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393" name="Freeform 16"/>
              <p:cNvSpPr>
                <a:spLocks noEditPoints="1"/>
              </p:cNvSpPr>
              <p:nvPr/>
            </p:nvSpPr>
            <p:spPr bwMode="auto">
              <a:xfrm>
                <a:off x="9909852" y="36192"/>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394" name="Freeform 5"/>
              <p:cNvSpPr>
                <a:spLocks/>
              </p:cNvSpPr>
              <p:nvPr/>
            </p:nvSpPr>
            <p:spPr bwMode="auto">
              <a:xfrm>
                <a:off x="9612233" y="52677"/>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395" name="Freeform 20"/>
              <p:cNvSpPr>
                <a:spLocks noEditPoints="1"/>
              </p:cNvSpPr>
              <p:nvPr/>
            </p:nvSpPr>
            <p:spPr bwMode="auto">
              <a:xfrm>
                <a:off x="10359122" y="36192"/>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grpSp>
            <p:nvGrpSpPr>
              <p:cNvPr id="396" name="Group 746"/>
              <p:cNvGrpSpPr/>
              <p:nvPr/>
            </p:nvGrpSpPr>
            <p:grpSpPr>
              <a:xfrm>
                <a:off x="10808405" y="46874"/>
                <a:ext cx="348521" cy="470651"/>
                <a:chOff x="7011958" y="-48945"/>
                <a:chExt cx="557213" cy="752475"/>
              </a:xfrm>
              <a:solidFill>
                <a:schemeClr val="tx1">
                  <a:alpha val="7000"/>
                </a:schemeClr>
              </a:solidFill>
            </p:grpSpPr>
            <p:sp>
              <p:nvSpPr>
                <p:cNvPr id="415"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416"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grpSp>
          <p:sp>
            <p:nvSpPr>
              <p:cNvPr id="397" name="Freeform 18"/>
              <p:cNvSpPr>
                <a:spLocks noEditPoints="1"/>
              </p:cNvSpPr>
              <p:nvPr/>
            </p:nvSpPr>
            <p:spPr bwMode="auto">
              <a:xfrm>
                <a:off x="11764749" y="36192"/>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398" name="Freeform 19"/>
              <p:cNvSpPr>
                <a:spLocks/>
              </p:cNvSpPr>
              <p:nvPr/>
            </p:nvSpPr>
            <p:spPr bwMode="auto">
              <a:xfrm>
                <a:off x="12188626" y="526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399" name="Freeform 21"/>
              <p:cNvSpPr>
                <a:spLocks noEditPoints="1"/>
              </p:cNvSpPr>
              <p:nvPr/>
            </p:nvSpPr>
            <p:spPr bwMode="auto">
              <a:xfrm>
                <a:off x="11286393" y="59478"/>
                <a:ext cx="348875" cy="458047"/>
              </a:xfrm>
              <a:custGeom>
                <a:avLst/>
                <a:gdLst>
                  <a:gd name="T0" fmla="*/ 31 w 294"/>
                  <a:gd name="T1" fmla="*/ 386 h 386"/>
                  <a:gd name="T2" fmla="*/ 47 w 294"/>
                  <a:gd name="T3" fmla="*/ 284 h 386"/>
                  <a:gd name="T4" fmla="*/ 0 w 294"/>
                  <a:gd name="T5" fmla="*/ 284 h 386"/>
                  <a:gd name="T6" fmla="*/ 0 w 294"/>
                  <a:gd name="T7" fmla="*/ 219 h 386"/>
                  <a:gd name="T8" fmla="*/ 57 w 294"/>
                  <a:gd name="T9" fmla="*/ 219 h 386"/>
                  <a:gd name="T10" fmla="*/ 66 w 294"/>
                  <a:gd name="T11" fmla="*/ 162 h 386"/>
                  <a:gd name="T12" fmla="*/ 16 w 294"/>
                  <a:gd name="T13" fmla="*/ 162 h 386"/>
                  <a:gd name="T14" fmla="*/ 16 w 294"/>
                  <a:gd name="T15" fmla="*/ 98 h 386"/>
                  <a:gd name="T16" fmla="*/ 76 w 294"/>
                  <a:gd name="T17" fmla="*/ 98 h 386"/>
                  <a:gd name="T18" fmla="*/ 90 w 294"/>
                  <a:gd name="T19" fmla="*/ 0 h 386"/>
                  <a:gd name="T20" fmla="*/ 151 w 294"/>
                  <a:gd name="T21" fmla="*/ 0 h 386"/>
                  <a:gd name="T22" fmla="*/ 135 w 294"/>
                  <a:gd name="T23" fmla="*/ 98 h 386"/>
                  <a:gd name="T24" fmla="*/ 187 w 294"/>
                  <a:gd name="T25" fmla="*/ 98 h 386"/>
                  <a:gd name="T26" fmla="*/ 201 w 294"/>
                  <a:gd name="T27" fmla="*/ 0 h 386"/>
                  <a:gd name="T28" fmla="*/ 263 w 294"/>
                  <a:gd name="T29" fmla="*/ 0 h 386"/>
                  <a:gd name="T30" fmla="*/ 246 w 294"/>
                  <a:gd name="T31" fmla="*/ 98 h 386"/>
                  <a:gd name="T32" fmla="*/ 294 w 294"/>
                  <a:gd name="T33" fmla="*/ 98 h 386"/>
                  <a:gd name="T34" fmla="*/ 294 w 294"/>
                  <a:gd name="T35" fmla="*/ 162 h 386"/>
                  <a:gd name="T36" fmla="*/ 237 w 294"/>
                  <a:gd name="T37" fmla="*/ 162 h 386"/>
                  <a:gd name="T38" fmla="*/ 227 w 294"/>
                  <a:gd name="T39" fmla="*/ 219 h 386"/>
                  <a:gd name="T40" fmla="*/ 277 w 294"/>
                  <a:gd name="T41" fmla="*/ 219 h 386"/>
                  <a:gd name="T42" fmla="*/ 277 w 294"/>
                  <a:gd name="T43" fmla="*/ 284 h 386"/>
                  <a:gd name="T44" fmla="*/ 218 w 294"/>
                  <a:gd name="T45" fmla="*/ 284 h 386"/>
                  <a:gd name="T46" fmla="*/ 204 w 294"/>
                  <a:gd name="T47" fmla="*/ 386 h 386"/>
                  <a:gd name="T48" fmla="*/ 142 w 294"/>
                  <a:gd name="T49" fmla="*/ 386 h 386"/>
                  <a:gd name="T50" fmla="*/ 159 w 294"/>
                  <a:gd name="T51" fmla="*/ 284 h 386"/>
                  <a:gd name="T52" fmla="*/ 106 w 294"/>
                  <a:gd name="T53" fmla="*/ 284 h 386"/>
                  <a:gd name="T54" fmla="*/ 92 w 294"/>
                  <a:gd name="T55" fmla="*/ 386 h 386"/>
                  <a:gd name="T56" fmla="*/ 31 w 294"/>
                  <a:gd name="T57" fmla="*/ 386 h 386"/>
                  <a:gd name="T58" fmla="*/ 168 w 294"/>
                  <a:gd name="T59" fmla="*/ 219 h 386"/>
                  <a:gd name="T60" fmla="*/ 177 w 294"/>
                  <a:gd name="T61" fmla="*/ 162 h 386"/>
                  <a:gd name="T62" fmla="*/ 125 w 294"/>
                  <a:gd name="T63" fmla="*/ 162 h 386"/>
                  <a:gd name="T64" fmla="*/ 118 w 294"/>
                  <a:gd name="T65" fmla="*/ 219 h 386"/>
                  <a:gd name="T66" fmla="*/ 168 w 294"/>
                  <a:gd name="T67" fmla="*/ 219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94" h="386">
                    <a:moveTo>
                      <a:pt x="31" y="386"/>
                    </a:moveTo>
                    <a:lnTo>
                      <a:pt x="47" y="284"/>
                    </a:lnTo>
                    <a:lnTo>
                      <a:pt x="0" y="284"/>
                    </a:lnTo>
                    <a:lnTo>
                      <a:pt x="0" y="219"/>
                    </a:lnTo>
                    <a:lnTo>
                      <a:pt x="57" y="219"/>
                    </a:lnTo>
                    <a:lnTo>
                      <a:pt x="66" y="162"/>
                    </a:lnTo>
                    <a:lnTo>
                      <a:pt x="16" y="162"/>
                    </a:lnTo>
                    <a:lnTo>
                      <a:pt x="16" y="98"/>
                    </a:lnTo>
                    <a:lnTo>
                      <a:pt x="76" y="98"/>
                    </a:lnTo>
                    <a:lnTo>
                      <a:pt x="90" y="0"/>
                    </a:lnTo>
                    <a:lnTo>
                      <a:pt x="151" y="0"/>
                    </a:lnTo>
                    <a:lnTo>
                      <a:pt x="135" y="98"/>
                    </a:lnTo>
                    <a:lnTo>
                      <a:pt x="187" y="98"/>
                    </a:lnTo>
                    <a:lnTo>
                      <a:pt x="201" y="0"/>
                    </a:lnTo>
                    <a:lnTo>
                      <a:pt x="263" y="0"/>
                    </a:lnTo>
                    <a:lnTo>
                      <a:pt x="246" y="98"/>
                    </a:lnTo>
                    <a:lnTo>
                      <a:pt x="294" y="98"/>
                    </a:lnTo>
                    <a:lnTo>
                      <a:pt x="294" y="162"/>
                    </a:lnTo>
                    <a:lnTo>
                      <a:pt x="237" y="162"/>
                    </a:lnTo>
                    <a:lnTo>
                      <a:pt x="227" y="219"/>
                    </a:lnTo>
                    <a:lnTo>
                      <a:pt x="277" y="219"/>
                    </a:lnTo>
                    <a:lnTo>
                      <a:pt x="277" y="284"/>
                    </a:lnTo>
                    <a:lnTo>
                      <a:pt x="218" y="284"/>
                    </a:lnTo>
                    <a:lnTo>
                      <a:pt x="204" y="386"/>
                    </a:lnTo>
                    <a:lnTo>
                      <a:pt x="142" y="386"/>
                    </a:lnTo>
                    <a:lnTo>
                      <a:pt x="159" y="284"/>
                    </a:lnTo>
                    <a:lnTo>
                      <a:pt x="106" y="284"/>
                    </a:lnTo>
                    <a:lnTo>
                      <a:pt x="92" y="386"/>
                    </a:lnTo>
                    <a:lnTo>
                      <a:pt x="31" y="386"/>
                    </a:lnTo>
                    <a:close/>
                    <a:moveTo>
                      <a:pt x="168" y="219"/>
                    </a:moveTo>
                    <a:lnTo>
                      <a:pt x="177" y="162"/>
                    </a:lnTo>
                    <a:lnTo>
                      <a:pt x="125" y="162"/>
                    </a:lnTo>
                    <a:lnTo>
                      <a:pt x="118" y="219"/>
                    </a:lnTo>
                    <a:lnTo>
                      <a:pt x="168" y="219"/>
                    </a:lnTo>
                    <a:close/>
                  </a:path>
                </a:pathLst>
              </a:custGeom>
              <a:solidFill>
                <a:schemeClr val="tx1">
                  <a:alpha val="11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grpSp>
            <p:nvGrpSpPr>
              <p:cNvPr id="400" name="Group 781"/>
              <p:cNvGrpSpPr/>
              <p:nvPr/>
            </p:nvGrpSpPr>
            <p:grpSpPr>
              <a:xfrm>
                <a:off x="3881682" y="31417"/>
                <a:ext cx="612096" cy="486108"/>
                <a:chOff x="9258271" y="-45770"/>
                <a:chExt cx="925513" cy="735013"/>
              </a:xfrm>
              <a:solidFill>
                <a:schemeClr val="accent4">
                  <a:lumMod val="20000"/>
                  <a:lumOff val="80000"/>
                  <a:alpha val="38000"/>
                </a:schemeClr>
              </a:solidFill>
            </p:grpSpPr>
            <p:sp>
              <p:nvSpPr>
                <p:cNvPr id="405"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406"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407"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408"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409"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410"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411"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412"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413"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414"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grpSp>
          <p:sp>
            <p:nvSpPr>
              <p:cNvPr id="401" name="Freeform 23"/>
              <p:cNvSpPr>
                <a:spLocks/>
              </p:cNvSpPr>
              <p:nvPr/>
            </p:nvSpPr>
            <p:spPr bwMode="auto">
              <a:xfrm>
                <a:off x="8266810" y="526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402" name="Freeform 24"/>
              <p:cNvSpPr>
                <a:spLocks/>
              </p:cNvSpPr>
              <p:nvPr/>
            </p:nvSpPr>
            <p:spPr bwMode="auto">
              <a:xfrm>
                <a:off x="8567726" y="526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403" name="Freeform 17"/>
              <p:cNvSpPr>
                <a:spLocks/>
              </p:cNvSpPr>
              <p:nvPr/>
            </p:nvSpPr>
            <p:spPr bwMode="auto">
              <a:xfrm>
                <a:off x="8868642" y="526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404" name="Freeform 24"/>
              <p:cNvSpPr>
                <a:spLocks/>
              </p:cNvSpPr>
              <p:nvPr/>
            </p:nvSpPr>
            <p:spPr bwMode="auto">
              <a:xfrm>
                <a:off x="216679" y="468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grpSp>
      </p:grpSp>
      <p:grpSp>
        <p:nvGrpSpPr>
          <p:cNvPr id="1279" name="Group 2440"/>
          <p:cNvGrpSpPr/>
          <p:nvPr userDrawn="1"/>
        </p:nvGrpSpPr>
        <p:grpSpPr>
          <a:xfrm>
            <a:off x="88900" y="3514725"/>
            <a:ext cx="12348642" cy="3429000"/>
            <a:chOff x="75133" y="63500"/>
            <a:chExt cx="12348642" cy="3429000"/>
          </a:xfrm>
        </p:grpSpPr>
        <p:grpSp>
          <p:nvGrpSpPr>
            <p:cNvPr id="1280" name="Group 1364"/>
            <p:cNvGrpSpPr>
              <a:grpSpLocks noChangeAspect="1"/>
            </p:cNvGrpSpPr>
            <p:nvPr/>
          </p:nvGrpSpPr>
          <p:grpSpPr>
            <a:xfrm>
              <a:off x="75133" y="63500"/>
              <a:ext cx="6198188" cy="3428988"/>
              <a:chOff x="88900" y="16253"/>
              <a:chExt cx="12361342" cy="6838572"/>
            </a:xfrm>
          </p:grpSpPr>
          <p:sp>
            <p:nvSpPr>
              <p:cNvPr id="1918" name="Freeform 5"/>
              <p:cNvSpPr>
                <a:spLocks/>
              </p:cNvSpPr>
              <p:nvPr/>
            </p:nvSpPr>
            <p:spPr bwMode="auto">
              <a:xfrm>
                <a:off x="12010713" y="532070"/>
                <a:ext cx="132640" cy="366707"/>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919" name="Freeform 20"/>
              <p:cNvSpPr>
                <a:spLocks noEditPoints="1"/>
              </p:cNvSpPr>
              <p:nvPr/>
            </p:nvSpPr>
            <p:spPr bwMode="auto">
              <a:xfrm>
                <a:off x="8771670" y="532070"/>
                <a:ext cx="252274" cy="379712"/>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920" name="Freeform 7"/>
              <p:cNvSpPr>
                <a:spLocks/>
              </p:cNvSpPr>
              <p:nvPr/>
            </p:nvSpPr>
            <p:spPr bwMode="auto">
              <a:xfrm>
                <a:off x="9062450" y="532070"/>
                <a:ext cx="132640" cy="36670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921" name="Freeform 8"/>
              <p:cNvSpPr>
                <a:spLocks/>
              </p:cNvSpPr>
              <p:nvPr/>
            </p:nvSpPr>
            <p:spPr bwMode="auto">
              <a:xfrm>
                <a:off x="9309524" y="532070"/>
                <a:ext cx="130038" cy="366708"/>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922" name="Freeform 13"/>
              <p:cNvSpPr>
                <a:spLocks/>
              </p:cNvSpPr>
              <p:nvPr/>
            </p:nvSpPr>
            <p:spPr bwMode="auto">
              <a:xfrm>
                <a:off x="9548793" y="532070"/>
                <a:ext cx="135241" cy="36670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923" name="Freeform 16"/>
              <p:cNvSpPr>
                <a:spLocks noEditPoints="1"/>
              </p:cNvSpPr>
              <p:nvPr/>
            </p:nvSpPr>
            <p:spPr bwMode="auto">
              <a:xfrm>
                <a:off x="9741250" y="519066"/>
                <a:ext cx="252274" cy="379712"/>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924" name="Freeform 23"/>
              <p:cNvSpPr>
                <a:spLocks/>
              </p:cNvSpPr>
              <p:nvPr/>
            </p:nvSpPr>
            <p:spPr bwMode="auto">
              <a:xfrm>
                <a:off x="10063747" y="532070"/>
                <a:ext cx="135241" cy="366708"/>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925" name="Freeform 29"/>
              <p:cNvSpPr>
                <a:spLocks/>
              </p:cNvSpPr>
              <p:nvPr/>
            </p:nvSpPr>
            <p:spPr bwMode="auto">
              <a:xfrm>
                <a:off x="10550089" y="532070"/>
                <a:ext cx="135241" cy="366708"/>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926" name="Freeform 32"/>
              <p:cNvSpPr>
                <a:spLocks noEditPoints="1"/>
              </p:cNvSpPr>
              <p:nvPr/>
            </p:nvSpPr>
            <p:spPr bwMode="auto">
              <a:xfrm>
                <a:off x="10745147" y="519066"/>
                <a:ext cx="249673" cy="379712"/>
              </a:xfrm>
              <a:custGeom>
                <a:avLst/>
                <a:gdLst>
                  <a:gd name="T0" fmla="*/ 34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4 w 69"/>
                  <a:gd name="T15" fmla="*/ 104 h 104"/>
                  <a:gd name="T16" fmla="*/ 35 w 69"/>
                  <a:gd name="T17" fmla="*/ 13 h 104"/>
                  <a:gd name="T18" fmla="*/ 17 w 69"/>
                  <a:gd name="T19" fmla="*/ 53 h 104"/>
                  <a:gd name="T20" fmla="*/ 35 w 69"/>
                  <a:gd name="T21" fmla="*/ 91 h 104"/>
                  <a:gd name="T22" fmla="*/ 53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4"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4" y="100"/>
                      <a:pt x="45" y="104"/>
                      <a:pt x="34" y="104"/>
                    </a:cubicBezTo>
                    <a:close/>
                    <a:moveTo>
                      <a:pt x="35" y="13"/>
                    </a:moveTo>
                    <a:cubicBezTo>
                      <a:pt x="23" y="13"/>
                      <a:pt x="17" y="26"/>
                      <a:pt x="17" y="53"/>
                    </a:cubicBezTo>
                    <a:cubicBezTo>
                      <a:pt x="17" y="78"/>
                      <a:pt x="23" y="91"/>
                      <a:pt x="35" y="91"/>
                    </a:cubicBezTo>
                    <a:cubicBezTo>
                      <a:pt x="47" y="91"/>
                      <a:pt x="53" y="78"/>
                      <a:pt x="53" y="53"/>
                    </a:cubicBezTo>
                    <a:cubicBezTo>
                      <a:pt x="53" y="26"/>
                      <a:pt x="47" y="13"/>
                      <a:pt x="35" y="13"/>
                    </a:cubicBez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927" name="Freeform 17"/>
              <p:cNvSpPr>
                <a:spLocks/>
              </p:cNvSpPr>
              <p:nvPr/>
            </p:nvSpPr>
            <p:spPr bwMode="auto">
              <a:xfrm>
                <a:off x="11044527" y="532070"/>
                <a:ext cx="130038" cy="366708"/>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928" name="Freeform 18"/>
              <p:cNvSpPr>
                <a:spLocks noEditPoints="1"/>
              </p:cNvSpPr>
              <p:nvPr/>
            </p:nvSpPr>
            <p:spPr bwMode="auto">
              <a:xfrm>
                <a:off x="11231782" y="519066"/>
                <a:ext cx="252274" cy="379712"/>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929" name="Freeform 19"/>
              <p:cNvSpPr>
                <a:spLocks/>
              </p:cNvSpPr>
              <p:nvPr/>
            </p:nvSpPr>
            <p:spPr bwMode="auto">
              <a:xfrm>
                <a:off x="11530871" y="532070"/>
                <a:ext cx="135241" cy="36670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930" name="Freeform 20"/>
              <p:cNvSpPr>
                <a:spLocks noEditPoints="1"/>
              </p:cNvSpPr>
              <p:nvPr/>
            </p:nvSpPr>
            <p:spPr bwMode="auto">
              <a:xfrm>
                <a:off x="11720727" y="519066"/>
                <a:ext cx="252274" cy="379712"/>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931" name="Freeform 5"/>
              <p:cNvSpPr>
                <a:spLocks/>
              </p:cNvSpPr>
              <p:nvPr/>
            </p:nvSpPr>
            <p:spPr bwMode="auto">
              <a:xfrm>
                <a:off x="12010713" y="29257"/>
                <a:ext cx="132640" cy="366707"/>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932" name="Freeform 9"/>
              <p:cNvSpPr>
                <a:spLocks noEditPoints="1"/>
              </p:cNvSpPr>
              <p:nvPr/>
            </p:nvSpPr>
            <p:spPr bwMode="auto">
              <a:xfrm>
                <a:off x="12197968" y="24056"/>
                <a:ext cx="252274" cy="379712"/>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7 w 69"/>
                  <a:gd name="T19" fmla="*/ 54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7" y="27"/>
                      <a:pt x="17" y="54"/>
                    </a:cubicBezTo>
                    <a:cubicBezTo>
                      <a:pt x="17" y="79"/>
                      <a:pt x="23" y="91"/>
                      <a:pt x="35" y="91"/>
                    </a:cubicBezTo>
                    <a:cubicBezTo>
                      <a:pt x="46" y="91"/>
                      <a:pt x="52" y="79"/>
                      <a:pt x="52" y="53"/>
                    </a:cubicBezTo>
                    <a:cubicBezTo>
                      <a:pt x="52" y="26"/>
                      <a:pt x="47" y="13"/>
                      <a:pt x="35" y="13"/>
                    </a:cubicBez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933" name="Freeform 20"/>
              <p:cNvSpPr>
                <a:spLocks noEditPoints="1"/>
              </p:cNvSpPr>
              <p:nvPr/>
            </p:nvSpPr>
            <p:spPr bwMode="auto">
              <a:xfrm>
                <a:off x="8771670" y="29257"/>
                <a:ext cx="252274" cy="379712"/>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934" name="Freeform 7"/>
              <p:cNvSpPr>
                <a:spLocks/>
              </p:cNvSpPr>
              <p:nvPr/>
            </p:nvSpPr>
            <p:spPr bwMode="auto">
              <a:xfrm>
                <a:off x="9062450" y="29257"/>
                <a:ext cx="132640" cy="36670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935" name="Freeform 8"/>
              <p:cNvSpPr>
                <a:spLocks/>
              </p:cNvSpPr>
              <p:nvPr/>
            </p:nvSpPr>
            <p:spPr bwMode="auto">
              <a:xfrm>
                <a:off x="9309524" y="29257"/>
                <a:ext cx="130038" cy="366708"/>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936" name="Freeform 13"/>
              <p:cNvSpPr>
                <a:spLocks/>
              </p:cNvSpPr>
              <p:nvPr/>
            </p:nvSpPr>
            <p:spPr bwMode="auto">
              <a:xfrm>
                <a:off x="9548793" y="29257"/>
                <a:ext cx="135241" cy="36670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937" name="Freeform 16"/>
              <p:cNvSpPr>
                <a:spLocks noEditPoints="1"/>
              </p:cNvSpPr>
              <p:nvPr/>
            </p:nvSpPr>
            <p:spPr bwMode="auto">
              <a:xfrm>
                <a:off x="9741250" y="16253"/>
                <a:ext cx="252274" cy="379712"/>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938" name="Freeform 23"/>
              <p:cNvSpPr>
                <a:spLocks/>
              </p:cNvSpPr>
              <p:nvPr/>
            </p:nvSpPr>
            <p:spPr bwMode="auto">
              <a:xfrm>
                <a:off x="10063747" y="29257"/>
                <a:ext cx="135241" cy="366708"/>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939" name="Freeform 24"/>
              <p:cNvSpPr>
                <a:spLocks/>
              </p:cNvSpPr>
              <p:nvPr/>
            </p:nvSpPr>
            <p:spPr bwMode="auto">
              <a:xfrm>
                <a:off x="10310819" y="29257"/>
                <a:ext cx="135241" cy="36670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940" name="Freeform 29"/>
              <p:cNvSpPr>
                <a:spLocks/>
              </p:cNvSpPr>
              <p:nvPr/>
            </p:nvSpPr>
            <p:spPr bwMode="auto">
              <a:xfrm>
                <a:off x="10550089" y="29257"/>
                <a:ext cx="135241" cy="366708"/>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941" name="Freeform 17"/>
              <p:cNvSpPr>
                <a:spLocks/>
              </p:cNvSpPr>
              <p:nvPr/>
            </p:nvSpPr>
            <p:spPr bwMode="auto">
              <a:xfrm>
                <a:off x="11044527" y="29257"/>
                <a:ext cx="130038" cy="366708"/>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942" name="Freeform 18"/>
              <p:cNvSpPr>
                <a:spLocks noEditPoints="1"/>
              </p:cNvSpPr>
              <p:nvPr/>
            </p:nvSpPr>
            <p:spPr bwMode="auto">
              <a:xfrm>
                <a:off x="11231782" y="16253"/>
                <a:ext cx="252274" cy="379712"/>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943" name="Freeform 19"/>
              <p:cNvSpPr>
                <a:spLocks/>
              </p:cNvSpPr>
              <p:nvPr/>
            </p:nvSpPr>
            <p:spPr bwMode="auto">
              <a:xfrm>
                <a:off x="11530871" y="29257"/>
                <a:ext cx="135241" cy="36670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944" name="Freeform 20"/>
              <p:cNvSpPr>
                <a:spLocks noEditPoints="1"/>
              </p:cNvSpPr>
              <p:nvPr/>
            </p:nvSpPr>
            <p:spPr bwMode="auto">
              <a:xfrm>
                <a:off x="11720727" y="16253"/>
                <a:ext cx="252274" cy="379712"/>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945" name="Freeform 20"/>
              <p:cNvSpPr>
                <a:spLocks noEditPoints="1"/>
              </p:cNvSpPr>
              <p:nvPr/>
            </p:nvSpPr>
            <p:spPr bwMode="auto">
              <a:xfrm>
                <a:off x="10265382" y="519066"/>
                <a:ext cx="252274" cy="379712"/>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946" name="Freeform 5"/>
              <p:cNvSpPr>
                <a:spLocks/>
              </p:cNvSpPr>
              <p:nvPr/>
            </p:nvSpPr>
            <p:spPr bwMode="auto">
              <a:xfrm>
                <a:off x="12256837" y="532070"/>
                <a:ext cx="132640" cy="366707"/>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947" name="Freeform 29"/>
              <p:cNvSpPr>
                <a:spLocks/>
              </p:cNvSpPr>
              <p:nvPr/>
            </p:nvSpPr>
            <p:spPr bwMode="auto">
              <a:xfrm>
                <a:off x="10797309" y="29257"/>
                <a:ext cx="135241" cy="366708"/>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948" name="Freeform 18"/>
              <p:cNvSpPr>
                <a:spLocks noEditPoints="1"/>
              </p:cNvSpPr>
              <p:nvPr/>
            </p:nvSpPr>
            <p:spPr bwMode="auto">
              <a:xfrm>
                <a:off x="500070" y="6373492"/>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949" name="Freeform 19"/>
              <p:cNvSpPr>
                <a:spLocks/>
              </p:cNvSpPr>
              <p:nvPr/>
            </p:nvSpPr>
            <p:spPr bwMode="auto">
              <a:xfrm>
                <a:off x="949340" y="63899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950" name="Freeform 7"/>
              <p:cNvSpPr>
                <a:spLocks/>
              </p:cNvSpPr>
              <p:nvPr/>
            </p:nvSpPr>
            <p:spPr bwMode="auto">
              <a:xfrm>
                <a:off x="1250256" y="6389976"/>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951" name="Freeform 8"/>
              <p:cNvSpPr>
                <a:spLocks/>
              </p:cNvSpPr>
              <p:nvPr/>
            </p:nvSpPr>
            <p:spPr bwMode="auto">
              <a:xfrm>
                <a:off x="1547875" y="63899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952" name="Freeform 13"/>
              <p:cNvSpPr>
                <a:spLocks/>
              </p:cNvSpPr>
              <p:nvPr/>
            </p:nvSpPr>
            <p:spPr bwMode="auto">
              <a:xfrm>
                <a:off x="1842196" y="63899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953" name="Freeform 23"/>
              <p:cNvSpPr>
                <a:spLocks/>
              </p:cNvSpPr>
              <p:nvPr/>
            </p:nvSpPr>
            <p:spPr bwMode="auto">
              <a:xfrm>
                <a:off x="2621113" y="63899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954" name="Freeform 24"/>
              <p:cNvSpPr>
                <a:spLocks/>
              </p:cNvSpPr>
              <p:nvPr/>
            </p:nvSpPr>
            <p:spPr bwMode="auto">
              <a:xfrm>
                <a:off x="2922029" y="63899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955" name="Freeform 29"/>
              <p:cNvSpPr>
                <a:spLocks/>
              </p:cNvSpPr>
              <p:nvPr/>
            </p:nvSpPr>
            <p:spPr bwMode="auto">
              <a:xfrm>
                <a:off x="3222945" y="63899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956" name="Freeform 17"/>
              <p:cNvSpPr>
                <a:spLocks/>
              </p:cNvSpPr>
              <p:nvPr/>
            </p:nvSpPr>
            <p:spPr bwMode="auto">
              <a:xfrm>
                <a:off x="3523861" y="63899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grpSp>
            <p:nvGrpSpPr>
              <p:cNvPr id="1957" name="Group 740"/>
              <p:cNvGrpSpPr/>
              <p:nvPr/>
            </p:nvGrpSpPr>
            <p:grpSpPr>
              <a:xfrm>
                <a:off x="2143125" y="6384174"/>
                <a:ext cx="348521" cy="470651"/>
                <a:chOff x="7011958" y="-48945"/>
                <a:chExt cx="557213" cy="752475"/>
              </a:xfrm>
              <a:solidFill>
                <a:schemeClr val="tx1">
                  <a:alpha val="12000"/>
                </a:schemeClr>
              </a:solidFill>
            </p:grpSpPr>
            <p:sp>
              <p:nvSpPr>
                <p:cNvPr id="2552"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553"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grpSp>
          <p:grpSp>
            <p:nvGrpSpPr>
              <p:cNvPr id="1958" name="Group 746"/>
              <p:cNvGrpSpPr/>
              <p:nvPr/>
            </p:nvGrpSpPr>
            <p:grpSpPr>
              <a:xfrm>
                <a:off x="4559772" y="6384174"/>
                <a:ext cx="348521" cy="470651"/>
                <a:chOff x="7011958" y="-48945"/>
                <a:chExt cx="557213" cy="752475"/>
              </a:xfrm>
              <a:solidFill>
                <a:schemeClr val="tx1">
                  <a:alpha val="7000"/>
                </a:schemeClr>
              </a:solidFill>
            </p:grpSpPr>
            <p:sp>
              <p:nvSpPr>
                <p:cNvPr id="2550"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551"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grpSp>
          <p:sp>
            <p:nvSpPr>
              <p:cNvPr id="1959" name="Freeform 19"/>
              <p:cNvSpPr>
                <a:spLocks/>
              </p:cNvSpPr>
              <p:nvPr/>
            </p:nvSpPr>
            <p:spPr bwMode="auto">
              <a:xfrm>
                <a:off x="5037760" y="63899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960" name="Freeform 7"/>
              <p:cNvSpPr>
                <a:spLocks/>
              </p:cNvSpPr>
              <p:nvPr/>
            </p:nvSpPr>
            <p:spPr bwMode="auto">
              <a:xfrm>
                <a:off x="5338676" y="6389976"/>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961" name="Freeform 8"/>
              <p:cNvSpPr>
                <a:spLocks/>
              </p:cNvSpPr>
              <p:nvPr/>
            </p:nvSpPr>
            <p:spPr bwMode="auto">
              <a:xfrm>
                <a:off x="5636295" y="63899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962" name="Freeform 23"/>
              <p:cNvSpPr>
                <a:spLocks/>
              </p:cNvSpPr>
              <p:nvPr/>
            </p:nvSpPr>
            <p:spPr bwMode="auto">
              <a:xfrm>
                <a:off x="6408617" y="63899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963" name="Freeform 24"/>
              <p:cNvSpPr>
                <a:spLocks/>
              </p:cNvSpPr>
              <p:nvPr/>
            </p:nvSpPr>
            <p:spPr bwMode="auto">
              <a:xfrm>
                <a:off x="6709533" y="63899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964" name="Freeform 17"/>
              <p:cNvSpPr>
                <a:spLocks/>
              </p:cNvSpPr>
              <p:nvPr/>
            </p:nvSpPr>
            <p:spPr bwMode="auto">
              <a:xfrm>
                <a:off x="7010449" y="63899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965" name="Freeform 18"/>
              <p:cNvSpPr>
                <a:spLocks noEditPoints="1"/>
              </p:cNvSpPr>
              <p:nvPr/>
            </p:nvSpPr>
            <p:spPr bwMode="auto">
              <a:xfrm>
                <a:off x="7304770" y="6373492"/>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966" name="Freeform 20"/>
              <p:cNvSpPr>
                <a:spLocks noEditPoints="1"/>
              </p:cNvSpPr>
              <p:nvPr/>
            </p:nvSpPr>
            <p:spPr bwMode="auto">
              <a:xfrm>
                <a:off x="7754040" y="6373492"/>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grpSp>
            <p:nvGrpSpPr>
              <p:cNvPr id="1967" name="Group 740"/>
              <p:cNvGrpSpPr/>
              <p:nvPr/>
            </p:nvGrpSpPr>
            <p:grpSpPr>
              <a:xfrm>
                <a:off x="5930629" y="6384174"/>
                <a:ext cx="348521" cy="470651"/>
                <a:chOff x="7011958" y="-48945"/>
                <a:chExt cx="557213" cy="752475"/>
              </a:xfrm>
              <a:solidFill>
                <a:schemeClr val="tx1">
                  <a:alpha val="12000"/>
                </a:schemeClr>
              </a:solidFill>
            </p:grpSpPr>
            <p:sp>
              <p:nvSpPr>
                <p:cNvPr id="2548"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549"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grpSp>
          <p:sp>
            <p:nvSpPr>
              <p:cNvPr id="1968" name="Freeform 16"/>
              <p:cNvSpPr>
                <a:spLocks noEditPoints="1"/>
              </p:cNvSpPr>
              <p:nvPr/>
            </p:nvSpPr>
            <p:spPr bwMode="auto">
              <a:xfrm>
                <a:off x="9099463" y="6373492"/>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969" name="Freeform 16"/>
              <p:cNvSpPr>
                <a:spLocks noEditPoints="1"/>
              </p:cNvSpPr>
              <p:nvPr/>
            </p:nvSpPr>
            <p:spPr bwMode="auto">
              <a:xfrm>
                <a:off x="9846352" y="6373492"/>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970" name="Freeform 5"/>
              <p:cNvSpPr>
                <a:spLocks/>
              </p:cNvSpPr>
              <p:nvPr/>
            </p:nvSpPr>
            <p:spPr bwMode="auto">
              <a:xfrm>
                <a:off x="9548733" y="6389977"/>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971" name="Freeform 20"/>
              <p:cNvSpPr>
                <a:spLocks noEditPoints="1"/>
              </p:cNvSpPr>
              <p:nvPr/>
            </p:nvSpPr>
            <p:spPr bwMode="auto">
              <a:xfrm>
                <a:off x="10295622" y="6373492"/>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grpSp>
            <p:nvGrpSpPr>
              <p:cNvPr id="1972" name="Group 746"/>
              <p:cNvGrpSpPr/>
              <p:nvPr/>
            </p:nvGrpSpPr>
            <p:grpSpPr>
              <a:xfrm>
                <a:off x="10744905" y="6384174"/>
                <a:ext cx="348521" cy="470651"/>
                <a:chOff x="7011958" y="-48945"/>
                <a:chExt cx="557213" cy="752475"/>
              </a:xfrm>
              <a:solidFill>
                <a:schemeClr val="tx1">
                  <a:alpha val="7000"/>
                </a:schemeClr>
              </a:solidFill>
            </p:grpSpPr>
            <p:sp>
              <p:nvSpPr>
                <p:cNvPr id="2546"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547"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grpSp>
          <p:sp>
            <p:nvSpPr>
              <p:cNvPr id="1973" name="Freeform 18"/>
              <p:cNvSpPr>
                <a:spLocks noEditPoints="1"/>
              </p:cNvSpPr>
              <p:nvPr/>
            </p:nvSpPr>
            <p:spPr bwMode="auto">
              <a:xfrm>
                <a:off x="11701249" y="6373492"/>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974" name="Freeform 19"/>
              <p:cNvSpPr>
                <a:spLocks/>
              </p:cNvSpPr>
              <p:nvPr/>
            </p:nvSpPr>
            <p:spPr bwMode="auto">
              <a:xfrm>
                <a:off x="12150526" y="63899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grpSp>
            <p:nvGrpSpPr>
              <p:cNvPr id="1975" name="Group 781"/>
              <p:cNvGrpSpPr/>
              <p:nvPr/>
            </p:nvGrpSpPr>
            <p:grpSpPr>
              <a:xfrm>
                <a:off x="520986" y="5766031"/>
                <a:ext cx="612096" cy="486108"/>
                <a:chOff x="9258271" y="-45770"/>
                <a:chExt cx="925513" cy="735013"/>
              </a:xfrm>
              <a:solidFill>
                <a:schemeClr val="bg2">
                  <a:alpha val="38000"/>
                </a:schemeClr>
              </a:solidFill>
            </p:grpSpPr>
            <p:sp>
              <p:nvSpPr>
                <p:cNvPr id="2536"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537"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538"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539"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540"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541"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542"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543"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544"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545"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grpSp>
          <p:sp>
            <p:nvSpPr>
              <p:cNvPr id="1976" name="Freeform 21"/>
              <p:cNvSpPr>
                <a:spLocks noEditPoints="1"/>
              </p:cNvSpPr>
              <p:nvPr/>
            </p:nvSpPr>
            <p:spPr bwMode="auto">
              <a:xfrm>
                <a:off x="11222893" y="6396778"/>
                <a:ext cx="348875" cy="458047"/>
              </a:xfrm>
              <a:custGeom>
                <a:avLst/>
                <a:gdLst>
                  <a:gd name="T0" fmla="*/ 31 w 294"/>
                  <a:gd name="T1" fmla="*/ 386 h 386"/>
                  <a:gd name="T2" fmla="*/ 47 w 294"/>
                  <a:gd name="T3" fmla="*/ 284 h 386"/>
                  <a:gd name="T4" fmla="*/ 0 w 294"/>
                  <a:gd name="T5" fmla="*/ 284 h 386"/>
                  <a:gd name="T6" fmla="*/ 0 w 294"/>
                  <a:gd name="T7" fmla="*/ 219 h 386"/>
                  <a:gd name="T8" fmla="*/ 57 w 294"/>
                  <a:gd name="T9" fmla="*/ 219 h 386"/>
                  <a:gd name="T10" fmla="*/ 66 w 294"/>
                  <a:gd name="T11" fmla="*/ 162 h 386"/>
                  <a:gd name="T12" fmla="*/ 16 w 294"/>
                  <a:gd name="T13" fmla="*/ 162 h 386"/>
                  <a:gd name="T14" fmla="*/ 16 w 294"/>
                  <a:gd name="T15" fmla="*/ 98 h 386"/>
                  <a:gd name="T16" fmla="*/ 76 w 294"/>
                  <a:gd name="T17" fmla="*/ 98 h 386"/>
                  <a:gd name="T18" fmla="*/ 90 w 294"/>
                  <a:gd name="T19" fmla="*/ 0 h 386"/>
                  <a:gd name="T20" fmla="*/ 151 w 294"/>
                  <a:gd name="T21" fmla="*/ 0 h 386"/>
                  <a:gd name="T22" fmla="*/ 135 w 294"/>
                  <a:gd name="T23" fmla="*/ 98 h 386"/>
                  <a:gd name="T24" fmla="*/ 187 w 294"/>
                  <a:gd name="T25" fmla="*/ 98 h 386"/>
                  <a:gd name="T26" fmla="*/ 201 w 294"/>
                  <a:gd name="T27" fmla="*/ 0 h 386"/>
                  <a:gd name="T28" fmla="*/ 263 w 294"/>
                  <a:gd name="T29" fmla="*/ 0 h 386"/>
                  <a:gd name="T30" fmla="*/ 246 w 294"/>
                  <a:gd name="T31" fmla="*/ 98 h 386"/>
                  <a:gd name="T32" fmla="*/ 294 w 294"/>
                  <a:gd name="T33" fmla="*/ 98 h 386"/>
                  <a:gd name="T34" fmla="*/ 294 w 294"/>
                  <a:gd name="T35" fmla="*/ 162 h 386"/>
                  <a:gd name="T36" fmla="*/ 237 w 294"/>
                  <a:gd name="T37" fmla="*/ 162 h 386"/>
                  <a:gd name="T38" fmla="*/ 227 w 294"/>
                  <a:gd name="T39" fmla="*/ 219 h 386"/>
                  <a:gd name="T40" fmla="*/ 277 w 294"/>
                  <a:gd name="T41" fmla="*/ 219 h 386"/>
                  <a:gd name="T42" fmla="*/ 277 w 294"/>
                  <a:gd name="T43" fmla="*/ 284 h 386"/>
                  <a:gd name="T44" fmla="*/ 218 w 294"/>
                  <a:gd name="T45" fmla="*/ 284 h 386"/>
                  <a:gd name="T46" fmla="*/ 204 w 294"/>
                  <a:gd name="T47" fmla="*/ 386 h 386"/>
                  <a:gd name="T48" fmla="*/ 142 w 294"/>
                  <a:gd name="T49" fmla="*/ 386 h 386"/>
                  <a:gd name="T50" fmla="*/ 159 w 294"/>
                  <a:gd name="T51" fmla="*/ 284 h 386"/>
                  <a:gd name="T52" fmla="*/ 106 w 294"/>
                  <a:gd name="T53" fmla="*/ 284 h 386"/>
                  <a:gd name="T54" fmla="*/ 92 w 294"/>
                  <a:gd name="T55" fmla="*/ 386 h 386"/>
                  <a:gd name="T56" fmla="*/ 31 w 294"/>
                  <a:gd name="T57" fmla="*/ 386 h 386"/>
                  <a:gd name="T58" fmla="*/ 168 w 294"/>
                  <a:gd name="T59" fmla="*/ 219 h 386"/>
                  <a:gd name="T60" fmla="*/ 177 w 294"/>
                  <a:gd name="T61" fmla="*/ 162 h 386"/>
                  <a:gd name="T62" fmla="*/ 125 w 294"/>
                  <a:gd name="T63" fmla="*/ 162 h 386"/>
                  <a:gd name="T64" fmla="*/ 118 w 294"/>
                  <a:gd name="T65" fmla="*/ 219 h 386"/>
                  <a:gd name="T66" fmla="*/ 168 w 294"/>
                  <a:gd name="T67" fmla="*/ 219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94" h="386">
                    <a:moveTo>
                      <a:pt x="31" y="386"/>
                    </a:moveTo>
                    <a:lnTo>
                      <a:pt x="47" y="284"/>
                    </a:lnTo>
                    <a:lnTo>
                      <a:pt x="0" y="284"/>
                    </a:lnTo>
                    <a:lnTo>
                      <a:pt x="0" y="219"/>
                    </a:lnTo>
                    <a:lnTo>
                      <a:pt x="57" y="219"/>
                    </a:lnTo>
                    <a:lnTo>
                      <a:pt x="66" y="162"/>
                    </a:lnTo>
                    <a:lnTo>
                      <a:pt x="16" y="162"/>
                    </a:lnTo>
                    <a:lnTo>
                      <a:pt x="16" y="98"/>
                    </a:lnTo>
                    <a:lnTo>
                      <a:pt x="76" y="98"/>
                    </a:lnTo>
                    <a:lnTo>
                      <a:pt x="90" y="0"/>
                    </a:lnTo>
                    <a:lnTo>
                      <a:pt x="151" y="0"/>
                    </a:lnTo>
                    <a:lnTo>
                      <a:pt x="135" y="98"/>
                    </a:lnTo>
                    <a:lnTo>
                      <a:pt x="187" y="98"/>
                    </a:lnTo>
                    <a:lnTo>
                      <a:pt x="201" y="0"/>
                    </a:lnTo>
                    <a:lnTo>
                      <a:pt x="263" y="0"/>
                    </a:lnTo>
                    <a:lnTo>
                      <a:pt x="246" y="98"/>
                    </a:lnTo>
                    <a:lnTo>
                      <a:pt x="294" y="98"/>
                    </a:lnTo>
                    <a:lnTo>
                      <a:pt x="294" y="162"/>
                    </a:lnTo>
                    <a:lnTo>
                      <a:pt x="237" y="162"/>
                    </a:lnTo>
                    <a:lnTo>
                      <a:pt x="227" y="219"/>
                    </a:lnTo>
                    <a:lnTo>
                      <a:pt x="277" y="219"/>
                    </a:lnTo>
                    <a:lnTo>
                      <a:pt x="277" y="284"/>
                    </a:lnTo>
                    <a:lnTo>
                      <a:pt x="218" y="284"/>
                    </a:lnTo>
                    <a:lnTo>
                      <a:pt x="204" y="386"/>
                    </a:lnTo>
                    <a:lnTo>
                      <a:pt x="142" y="386"/>
                    </a:lnTo>
                    <a:lnTo>
                      <a:pt x="159" y="284"/>
                    </a:lnTo>
                    <a:lnTo>
                      <a:pt x="106" y="284"/>
                    </a:lnTo>
                    <a:lnTo>
                      <a:pt x="92" y="386"/>
                    </a:lnTo>
                    <a:lnTo>
                      <a:pt x="31" y="386"/>
                    </a:lnTo>
                    <a:close/>
                    <a:moveTo>
                      <a:pt x="168" y="219"/>
                    </a:moveTo>
                    <a:lnTo>
                      <a:pt x="177" y="162"/>
                    </a:lnTo>
                    <a:lnTo>
                      <a:pt x="125" y="162"/>
                    </a:lnTo>
                    <a:lnTo>
                      <a:pt x="118" y="219"/>
                    </a:lnTo>
                    <a:lnTo>
                      <a:pt x="168" y="219"/>
                    </a:lnTo>
                    <a:close/>
                  </a:path>
                </a:pathLst>
              </a:custGeom>
              <a:solidFill>
                <a:schemeClr val="tx1">
                  <a:alpha val="11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grpSp>
            <p:nvGrpSpPr>
              <p:cNvPr id="1977" name="Group 781"/>
              <p:cNvGrpSpPr/>
              <p:nvPr/>
            </p:nvGrpSpPr>
            <p:grpSpPr>
              <a:xfrm>
                <a:off x="3818182" y="6368717"/>
                <a:ext cx="612096" cy="486108"/>
                <a:chOff x="9258271" y="-45770"/>
                <a:chExt cx="925513" cy="735013"/>
              </a:xfrm>
              <a:solidFill>
                <a:schemeClr val="accent4">
                  <a:lumMod val="20000"/>
                  <a:lumOff val="80000"/>
                  <a:alpha val="38000"/>
                </a:schemeClr>
              </a:solidFill>
            </p:grpSpPr>
            <p:sp>
              <p:nvSpPr>
                <p:cNvPr id="2526"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527"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528"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529"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530"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531"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532"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533"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534"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535"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grpSp>
          <p:sp>
            <p:nvSpPr>
              <p:cNvPr id="1978" name="Freeform 23"/>
              <p:cNvSpPr>
                <a:spLocks/>
              </p:cNvSpPr>
              <p:nvPr/>
            </p:nvSpPr>
            <p:spPr bwMode="auto">
              <a:xfrm>
                <a:off x="8203310" y="63899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979" name="Freeform 24"/>
              <p:cNvSpPr>
                <a:spLocks/>
              </p:cNvSpPr>
              <p:nvPr/>
            </p:nvSpPr>
            <p:spPr bwMode="auto">
              <a:xfrm>
                <a:off x="8504226" y="63899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980" name="Freeform 17"/>
              <p:cNvSpPr>
                <a:spLocks/>
              </p:cNvSpPr>
              <p:nvPr/>
            </p:nvSpPr>
            <p:spPr bwMode="auto">
              <a:xfrm>
                <a:off x="8805142" y="63899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981" name="Freeform 19"/>
              <p:cNvSpPr>
                <a:spLocks/>
              </p:cNvSpPr>
              <p:nvPr/>
            </p:nvSpPr>
            <p:spPr bwMode="auto">
              <a:xfrm>
                <a:off x="10133916" y="57872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982" name="Freeform 7"/>
              <p:cNvSpPr>
                <a:spLocks/>
              </p:cNvSpPr>
              <p:nvPr/>
            </p:nvSpPr>
            <p:spPr bwMode="auto">
              <a:xfrm>
                <a:off x="10430348" y="5787290"/>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983" name="Freeform 8"/>
              <p:cNvSpPr>
                <a:spLocks/>
              </p:cNvSpPr>
              <p:nvPr/>
            </p:nvSpPr>
            <p:spPr bwMode="auto">
              <a:xfrm>
                <a:off x="10723483" y="57872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984" name="Freeform 13"/>
              <p:cNvSpPr>
                <a:spLocks/>
              </p:cNvSpPr>
              <p:nvPr/>
            </p:nvSpPr>
            <p:spPr bwMode="auto">
              <a:xfrm>
                <a:off x="11013320" y="57872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985" name="Freeform 23"/>
              <p:cNvSpPr>
                <a:spLocks/>
              </p:cNvSpPr>
              <p:nvPr/>
            </p:nvSpPr>
            <p:spPr bwMode="auto">
              <a:xfrm>
                <a:off x="11783269" y="57872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986" name="Freeform 24"/>
              <p:cNvSpPr>
                <a:spLocks/>
              </p:cNvSpPr>
              <p:nvPr/>
            </p:nvSpPr>
            <p:spPr bwMode="auto">
              <a:xfrm>
                <a:off x="12079706" y="57872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grpSp>
            <p:nvGrpSpPr>
              <p:cNvPr id="1987" name="Group 740"/>
              <p:cNvGrpSpPr/>
              <p:nvPr/>
            </p:nvGrpSpPr>
            <p:grpSpPr>
              <a:xfrm>
                <a:off x="11309765" y="5781488"/>
                <a:ext cx="348521" cy="470651"/>
                <a:chOff x="7011958" y="-48945"/>
                <a:chExt cx="557213" cy="752475"/>
              </a:xfrm>
              <a:solidFill>
                <a:schemeClr val="tx1">
                  <a:alpha val="12000"/>
                </a:schemeClr>
              </a:solidFill>
            </p:grpSpPr>
            <p:sp>
              <p:nvSpPr>
                <p:cNvPr id="2524"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525"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grpSp>
          <p:sp>
            <p:nvSpPr>
              <p:cNvPr id="1988" name="Freeform 18"/>
              <p:cNvSpPr>
                <a:spLocks noEditPoints="1"/>
              </p:cNvSpPr>
              <p:nvPr/>
            </p:nvSpPr>
            <p:spPr bwMode="auto">
              <a:xfrm>
                <a:off x="7623722" y="5770806"/>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989" name="Freeform 20"/>
              <p:cNvSpPr>
                <a:spLocks noEditPoints="1"/>
              </p:cNvSpPr>
              <p:nvPr/>
            </p:nvSpPr>
            <p:spPr bwMode="auto">
              <a:xfrm>
                <a:off x="8068508" y="57708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990" name="Freeform 16"/>
              <p:cNvSpPr>
                <a:spLocks noEditPoints="1"/>
              </p:cNvSpPr>
              <p:nvPr/>
            </p:nvSpPr>
            <p:spPr bwMode="auto">
              <a:xfrm>
                <a:off x="9395995" y="5770806"/>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991" name="Freeform 5"/>
              <p:cNvSpPr>
                <a:spLocks/>
              </p:cNvSpPr>
              <p:nvPr/>
            </p:nvSpPr>
            <p:spPr bwMode="auto">
              <a:xfrm>
                <a:off x="9840781" y="5787291"/>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992" name="Freeform 23"/>
              <p:cNvSpPr>
                <a:spLocks/>
              </p:cNvSpPr>
              <p:nvPr/>
            </p:nvSpPr>
            <p:spPr bwMode="auto">
              <a:xfrm>
                <a:off x="8513294" y="57872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993" name="Freeform 24"/>
              <p:cNvSpPr>
                <a:spLocks/>
              </p:cNvSpPr>
              <p:nvPr/>
            </p:nvSpPr>
            <p:spPr bwMode="auto">
              <a:xfrm>
                <a:off x="8809726" y="57872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994" name="Freeform 17"/>
              <p:cNvSpPr>
                <a:spLocks/>
              </p:cNvSpPr>
              <p:nvPr/>
            </p:nvSpPr>
            <p:spPr bwMode="auto">
              <a:xfrm>
                <a:off x="9106158" y="57872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995" name="Freeform 24"/>
              <p:cNvSpPr>
                <a:spLocks/>
              </p:cNvSpPr>
              <p:nvPr/>
            </p:nvSpPr>
            <p:spPr bwMode="auto">
              <a:xfrm>
                <a:off x="1232679" y="57872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996" name="Freeform 29"/>
              <p:cNvSpPr>
                <a:spLocks/>
              </p:cNvSpPr>
              <p:nvPr/>
            </p:nvSpPr>
            <p:spPr bwMode="auto">
              <a:xfrm>
                <a:off x="1529111" y="57872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997" name="Freeform 17"/>
              <p:cNvSpPr>
                <a:spLocks/>
              </p:cNvSpPr>
              <p:nvPr/>
            </p:nvSpPr>
            <p:spPr bwMode="auto">
              <a:xfrm>
                <a:off x="1825543" y="57872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grpSp>
            <p:nvGrpSpPr>
              <p:cNvPr id="1998" name="Group 746"/>
              <p:cNvGrpSpPr/>
              <p:nvPr/>
            </p:nvGrpSpPr>
            <p:grpSpPr>
              <a:xfrm>
                <a:off x="2852486" y="5781488"/>
                <a:ext cx="348521" cy="470651"/>
                <a:chOff x="7011958" y="-48945"/>
                <a:chExt cx="557213" cy="752475"/>
              </a:xfrm>
              <a:solidFill>
                <a:schemeClr val="tx1">
                  <a:alpha val="7000"/>
                </a:schemeClr>
              </a:solidFill>
            </p:grpSpPr>
            <p:sp>
              <p:nvSpPr>
                <p:cNvPr id="2522"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523"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grpSp>
          <p:sp>
            <p:nvSpPr>
              <p:cNvPr id="1999" name="Freeform 19"/>
              <p:cNvSpPr>
                <a:spLocks/>
              </p:cNvSpPr>
              <p:nvPr/>
            </p:nvSpPr>
            <p:spPr bwMode="auto">
              <a:xfrm>
                <a:off x="3325990" y="57872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000" name="Freeform 7"/>
              <p:cNvSpPr>
                <a:spLocks/>
              </p:cNvSpPr>
              <p:nvPr/>
            </p:nvSpPr>
            <p:spPr bwMode="auto">
              <a:xfrm>
                <a:off x="3622422" y="5787290"/>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001" name="Freeform 8"/>
              <p:cNvSpPr>
                <a:spLocks/>
              </p:cNvSpPr>
              <p:nvPr/>
            </p:nvSpPr>
            <p:spPr bwMode="auto">
              <a:xfrm>
                <a:off x="3915557" y="57872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grpSp>
            <p:nvGrpSpPr>
              <p:cNvPr id="2002" name="Group 781"/>
              <p:cNvGrpSpPr/>
              <p:nvPr/>
            </p:nvGrpSpPr>
            <p:grpSpPr>
              <a:xfrm>
                <a:off x="2115380" y="5766031"/>
                <a:ext cx="612096" cy="486108"/>
                <a:chOff x="9258271" y="-45770"/>
                <a:chExt cx="925513" cy="735013"/>
              </a:xfrm>
              <a:solidFill>
                <a:schemeClr val="accent4">
                  <a:lumMod val="20000"/>
                  <a:lumOff val="80000"/>
                  <a:alpha val="38000"/>
                </a:schemeClr>
              </a:solidFill>
            </p:grpSpPr>
            <p:sp>
              <p:nvSpPr>
                <p:cNvPr id="2512"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513"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514"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515"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516"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517"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518"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519"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520"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521"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grpSp>
          <p:sp>
            <p:nvSpPr>
              <p:cNvPr id="2003" name="Freeform 8"/>
              <p:cNvSpPr>
                <a:spLocks/>
              </p:cNvSpPr>
              <p:nvPr/>
            </p:nvSpPr>
            <p:spPr bwMode="auto">
              <a:xfrm>
                <a:off x="4205394" y="57872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004" name="Freeform 23"/>
              <p:cNvSpPr>
                <a:spLocks/>
              </p:cNvSpPr>
              <p:nvPr/>
            </p:nvSpPr>
            <p:spPr bwMode="auto">
              <a:xfrm>
                <a:off x="4968748" y="57872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005" name="Freeform 24"/>
              <p:cNvSpPr>
                <a:spLocks/>
              </p:cNvSpPr>
              <p:nvPr/>
            </p:nvSpPr>
            <p:spPr bwMode="auto">
              <a:xfrm>
                <a:off x="5265180" y="57872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006" name="Freeform 17"/>
              <p:cNvSpPr>
                <a:spLocks/>
              </p:cNvSpPr>
              <p:nvPr/>
            </p:nvSpPr>
            <p:spPr bwMode="auto">
              <a:xfrm>
                <a:off x="5561612" y="57872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grpSp>
            <p:nvGrpSpPr>
              <p:cNvPr id="2007" name="Group 740"/>
              <p:cNvGrpSpPr/>
              <p:nvPr/>
            </p:nvGrpSpPr>
            <p:grpSpPr>
              <a:xfrm>
                <a:off x="4495244" y="5781488"/>
                <a:ext cx="348521" cy="470651"/>
                <a:chOff x="7011958" y="-48945"/>
                <a:chExt cx="557213" cy="752475"/>
              </a:xfrm>
              <a:solidFill>
                <a:schemeClr val="tx1">
                  <a:alpha val="12000"/>
                </a:schemeClr>
              </a:solidFill>
            </p:grpSpPr>
            <p:sp>
              <p:nvSpPr>
                <p:cNvPr id="2510"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511"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grpSp>
          <p:sp>
            <p:nvSpPr>
              <p:cNvPr id="2008" name="Freeform 18"/>
              <p:cNvSpPr>
                <a:spLocks noEditPoints="1"/>
              </p:cNvSpPr>
              <p:nvPr/>
            </p:nvSpPr>
            <p:spPr bwMode="auto">
              <a:xfrm>
                <a:off x="5851449" y="5770806"/>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009" name="Freeform 20"/>
              <p:cNvSpPr>
                <a:spLocks noEditPoints="1"/>
              </p:cNvSpPr>
              <p:nvPr/>
            </p:nvSpPr>
            <p:spPr bwMode="auto">
              <a:xfrm>
                <a:off x="6296235" y="57708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010" name="Freeform 23"/>
              <p:cNvSpPr>
                <a:spLocks/>
              </p:cNvSpPr>
              <p:nvPr/>
            </p:nvSpPr>
            <p:spPr bwMode="auto">
              <a:xfrm>
                <a:off x="6741021" y="57872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011" name="Freeform 24"/>
              <p:cNvSpPr>
                <a:spLocks/>
              </p:cNvSpPr>
              <p:nvPr/>
            </p:nvSpPr>
            <p:spPr bwMode="auto">
              <a:xfrm>
                <a:off x="7037453" y="57872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012" name="Freeform 17"/>
              <p:cNvSpPr>
                <a:spLocks/>
              </p:cNvSpPr>
              <p:nvPr/>
            </p:nvSpPr>
            <p:spPr bwMode="auto">
              <a:xfrm>
                <a:off x="7333885" y="57872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013" name="Freeform 18"/>
              <p:cNvSpPr>
                <a:spLocks noEditPoints="1"/>
              </p:cNvSpPr>
              <p:nvPr/>
            </p:nvSpPr>
            <p:spPr bwMode="auto">
              <a:xfrm>
                <a:off x="6136424" y="5082957"/>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014" name="Freeform 19"/>
              <p:cNvSpPr>
                <a:spLocks/>
              </p:cNvSpPr>
              <p:nvPr/>
            </p:nvSpPr>
            <p:spPr bwMode="auto">
              <a:xfrm>
                <a:off x="6586183" y="50994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015" name="Freeform 7"/>
              <p:cNvSpPr>
                <a:spLocks/>
              </p:cNvSpPr>
              <p:nvPr/>
            </p:nvSpPr>
            <p:spPr bwMode="auto">
              <a:xfrm>
                <a:off x="6887588" y="5099441"/>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016" name="Freeform 8"/>
              <p:cNvSpPr>
                <a:spLocks/>
              </p:cNvSpPr>
              <p:nvPr/>
            </p:nvSpPr>
            <p:spPr bwMode="auto">
              <a:xfrm>
                <a:off x="7185696" y="50994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017" name="Freeform 13"/>
              <p:cNvSpPr>
                <a:spLocks/>
              </p:cNvSpPr>
              <p:nvPr/>
            </p:nvSpPr>
            <p:spPr bwMode="auto">
              <a:xfrm>
                <a:off x="7480506" y="50994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018" name="Freeform 23"/>
              <p:cNvSpPr>
                <a:spLocks/>
              </p:cNvSpPr>
              <p:nvPr/>
            </p:nvSpPr>
            <p:spPr bwMode="auto">
              <a:xfrm>
                <a:off x="8260401" y="50994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019" name="Freeform 24"/>
              <p:cNvSpPr>
                <a:spLocks/>
              </p:cNvSpPr>
              <p:nvPr/>
            </p:nvSpPr>
            <p:spPr bwMode="auto">
              <a:xfrm>
                <a:off x="8561806" y="50994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020" name="Freeform 29"/>
              <p:cNvSpPr>
                <a:spLocks/>
              </p:cNvSpPr>
              <p:nvPr/>
            </p:nvSpPr>
            <p:spPr bwMode="auto">
              <a:xfrm>
                <a:off x="8863211" y="50994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021" name="Freeform 17"/>
              <p:cNvSpPr>
                <a:spLocks/>
              </p:cNvSpPr>
              <p:nvPr/>
            </p:nvSpPr>
            <p:spPr bwMode="auto">
              <a:xfrm>
                <a:off x="9164616" y="50994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grpSp>
            <p:nvGrpSpPr>
              <p:cNvPr id="2022" name="Group 740"/>
              <p:cNvGrpSpPr/>
              <p:nvPr/>
            </p:nvGrpSpPr>
            <p:grpSpPr>
              <a:xfrm>
                <a:off x="7781924" y="5093639"/>
                <a:ext cx="348521" cy="470651"/>
                <a:chOff x="7011958" y="-48945"/>
                <a:chExt cx="557213" cy="752475"/>
              </a:xfrm>
              <a:solidFill>
                <a:schemeClr val="tx1">
                  <a:alpha val="12000"/>
                </a:schemeClr>
              </a:solidFill>
            </p:grpSpPr>
            <p:sp>
              <p:nvSpPr>
                <p:cNvPr id="2508"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509"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grpSp>
          <p:grpSp>
            <p:nvGrpSpPr>
              <p:cNvPr id="2023" name="Group 746"/>
              <p:cNvGrpSpPr/>
              <p:nvPr/>
            </p:nvGrpSpPr>
            <p:grpSpPr>
              <a:xfrm>
                <a:off x="10201505" y="5093639"/>
                <a:ext cx="348521" cy="470651"/>
                <a:chOff x="7011958" y="-48945"/>
                <a:chExt cx="557213" cy="752475"/>
              </a:xfrm>
              <a:solidFill>
                <a:schemeClr val="tx1">
                  <a:alpha val="7000"/>
                </a:schemeClr>
              </a:solidFill>
            </p:grpSpPr>
            <p:sp>
              <p:nvSpPr>
                <p:cNvPr id="2506"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507"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grpSp>
          <p:sp>
            <p:nvSpPr>
              <p:cNvPr id="2024" name="Freeform 19"/>
              <p:cNvSpPr>
                <a:spLocks/>
              </p:cNvSpPr>
              <p:nvPr/>
            </p:nvSpPr>
            <p:spPr bwMode="auto">
              <a:xfrm>
                <a:off x="10679982" y="50994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025" name="Freeform 7"/>
              <p:cNvSpPr>
                <a:spLocks/>
              </p:cNvSpPr>
              <p:nvPr/>
            </p:nvSpPr>
            <p:spPr bwMode="auto">
              <a:xfrm>
                <a:off x="10981387" y="5099441"/>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026" name="Freeform 8"/>
              <p:cNvSpPr>
                <a:spLocks/>
              </p:cNvSpPr>
              <p:nvPr/>
            </p:nvSpPr>
            <p:spPr bwMode="auto">
              <a:xfrm>
                <a:off x="11279495" y="50994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027" name="Freeform 23"/>
              <p:cNvSpPr>
                <a:spLocks/>
              </p:cNvSpPr>
              <p:nvPr/>
            </p:nvSpPr>
            <p:spPr bwMode="auto">
              <a:xfrm>
                <a:off x="12052795" y="50994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grpSp>
            <p:nvGrpSpPr>
              <p:cNvPr id="2028" name="Group 740"/>
              <p:cNvGrpSpPr/>
              <p:nvPr/>
            </p:nvGrpSpPr>
            <p:grpSpPr>
              <a:xfrm>
                <a:off x="11574318" y="5093639"/>
                <a:ext cx="348521" cy="470651"/>
                <a:chOff x="7011958" y="-48945"/>
                <a:chExt cx="557213" cy="752475"/>
              </a:xfrm>
              <a:solidFill>
                <a:schemeClr val="tx1">
                  <a:alpha val="12000"/>
                </a:schemeClr>
              </a:solidFill>
            </p:grpSpPr>
            <p:sp>
              <p:nvSpPr>
                <p:cNvPr id="2504"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505"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grpSp>
          <p:grpSp>
            <p:nvGrpSpPr>
              <p:cNvPr id="2029" name="Group 781"/>
              <p:cNvGrpSpPr/>
              <p:nvPr/>
            </p:nvGrpSpPr>
            <p:grpSpPr>
              <a:xfrm>
                <a:off x="6103830" y="4470631"/>
                <a:ext cx="612096" cy="486108"/>
                <a:chOff x="9258271" y="-45770"/>
                <a:chExt cx="925513" cy="735013"/>
              </a:xfrm>
              <a:solidFill>
                <a:schemeClr val="bg2">
                  <a:alpha val="38000"/>
                </a:schemeClr>
              </a:solidFill>
            </p:grpSpPr>
            <p:sp>
              <p:nvSpPr>
                <p:cNvPr id="2494"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495"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496"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497"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498"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499"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500"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501"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502"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503"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grpSp>
          <p:grpSp>
            <p:nvGrpSpPr>
              <p:cNvPr id="2030" name="Group 781"/>
              <p:cNvGrpSpPr/>
              <p:nvPr/>
            </p:nvGrpSpPr>
            <p:grpSpPr>
              <a:xfrm>
                <a:off x="9459426" y="5078182"/>
                <a:ext cx="612096" cy="486108"/>
                <a:chOff x="9258271" y="-45770"/>
                <a:chExt cx="925513" cy="735013"/>
              </a:xfrm>
              <a:solidFill>
                <a:schemeClr val="accent4">
                  <a:lumMod val="20000"/>
                  <a:lumOff val="80000"/>
                  <a:alpha val="38000"/>
                </a:schemeClr>
              </a:solidFill>
            </p:grpSpPr>
            <p:sp>
              <p:nvSpPr>
                <p:cNvPr id="2484"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485"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486"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487"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488"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489"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490"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491"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492"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493"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grpSp>
          <p:sp>
            <p:nvSpPr>
              <p:cNvPr id="2031" name="Freeform 24"/>
              <p:cNvSpPr>
                <a:spLocks/>
              </p:cNvSpPr>
              <p:nvPr/>
            </p:nvSpPr>
            <p:spPr bwMode="auto">
              <a:xfrm>
                <a:off x="6841547" y="44918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032" name="Freeform 29"/>
              <p:cNvSpPr>
                <a:spLocks/>
              </p:cNvSpPr>
              <p:nvPr/>
            </p:nvSpPr>
            <p:spPr bwMode="auto">
              <a:xfrm>
                <a:off x="7138603" y="44918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033" name="Freeform 17"/>
              <p:cNvSpPr>
                <a:spLocks/>
              </p:cNvSpPr>
              <p:nvPr/>
            </p:nvSpPr>
            <p:spPr bwMode="auto">
              <a:xfrm>
                <a:off x="7435659" y="44918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grpSp>
            <p:nvGrpSpPr>
              <p:cNvPr id="2034" name="Group 746"/>
              <p:cNvGrpSpPr/>
              <p:nvPr/>
            </p:nvGrpSpPr>
            <p:grpSpPr>
              <a:xfrm>
                <a:off x="8463850" y="4486088"/>
                <a:ext cx="348521" cy="470651"/>
                <a:chOff x="7011958" y="-48945"/>
                <a:chExt cx="557213" cy="752475"/>
              </a:xfrm>
              <a:solidFill>
                <a:schemeClr val="tx1">
                  <a:alpha val="7000"/>
                </a:schemeClr>
              </a:solidFill>
            </p:grpSpPr>
            <p:sp>
              <p:nvSpPr>
                <p:cNvPr id="2482"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483"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grpSp>
          <p:sp>
            <p:nvSpPr>
              <p:cNvPr id="2035" name="Freeform 19"/>
              <p:cNvSpPr>
                <a:spLocks/>
              </p:cNvSpPr>
              <p:nvPr/>
            </p:nvSpPr>
            <p:spPr bwMode="auto">
              <a:xfrm>
                <a:off x="8937978" y="44918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036" name="Freeform 7"/>
              <p:cNvSpPr>
                <a:spLocks/>
              </p:cNvSpPr>
              <p:nvPr/>
            </p:nvSpPr>
            <p:spPr bwMode="auto">
              <a:xfrm>
                <a:off x="9235034" y="4491890"/>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037" name="Freeform 8"/>
              <p:cNvSpPr>
                <a:spLocks/>
              </p:cNvSpPr>
              <p:nvPr/>
            </p:nvSpPr>
            <p:spPr bwMode="auto">
              <a:xfrm>
                <a:off x="9528793" y="44918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grpSp>
            <p:nvGrpSpPr>
              <p:cNvPr id="2038" name="Group 781"/>
              <p:cNvGrpSpPr/>
              <p:nvPr/>
            </p:nvGrpSpPr>
            <p:grpSpPr>
              <a:xfrm>
                <a:off x="7726120" y="4470631"/>
                <a:ext cx="612096" cy="486108"/>
                <a:chOff x="9258271" y="-45770"/>
                <a:chExt cx="925513" cy="735013"/>
              </a:xfrm>
              <a:solidFill>
                <a:schemeClr val="accent4">
                  <a:lumMod val="20000"/>
                  <a:lumOff val="80000"/>
                  <a:alpha val="38000"/>
                </a:schemeClr>
              </a:solidFill>
            </p:grpSpPr>
            <p:sp>
              <p:nvSpPr>
                <p:cNvPr id="2472"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473"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474"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475"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476"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477"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478"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479"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480"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481"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grpSp>
          <p:sp>
            <p:nvSpPr>
              <p:cNvPr id="2039" name="Freeform 8"/>
              <p:cNvSpPr>
                <a:spLocks/>
              </p:cNvSpPr>
              <p:nvPr/>
            </p:nvSpPr>
            <p:spPr bwMode="auto">
              <a:xfrm>
                <a:off x="9819254" y="44918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040" name="Freeform 23"/>
              <p:cNvSpPr>
                <a:spLocks/>
              </p:cNvSpPr>
              <p:nvPr/>
            </p:nvSpPr>
            <p:spPr bwMode="auto">
              <a:xfrm>
                <a:off x="10583856" y="44918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041" name="Freeform 24"/>
              <p:cNvSpPr>
                <a:spLocks/>
              </p:cNvSpPr>
              <p:nvPr/>
            </p:nvSpPr>
            <p:spPr bwMode="auto">
              <a:xfrm>
                <a:off x="10880912" y="44918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042" name="Freeform 17"/>
              <p:cNvSpPr>
                <a:spLocks/>
              </p:cNvSpPr>
              <p:nvPr/>
            </p:nvSpPr>
            <p:spPr bwMode="auto">
              <a:xfrm>
                <a:off x="11177968" y="44918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grpSp>
            <p:nvGrpSpPr>
              <p:cNvPr id="2043" name="Group 740"/>
              <p:cNvGrpSpPr/>
              <p:nvPr/>
            </p:nvGrpSpPr>
            <p:grpSpPr>
              <a:xfrm>
                <a:off x="10109728" y="4486088"/>
                <a:ext cx="348521" cy="470651"/>
                <a:chOff x="7011958" y="-48945"/>
                <a:chExt cx="557213" cy="752475"/>
              </a:xfrm>
              <a:solidFill>
                <a:schemeClr val="tx1">
                  <a:alpha val="12000"/>
                </a:schemeClr>
              </a:solidFill>
            </p:grpSpPr>
            <p:sp>
              <p:nvSpPr>
                <p:cNvPr id="2470"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471"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grpSp>
          <p:sp>
            <p:nvSpPr>
              <p:cNvPr id="2044" name="Freeform 18"/>
              <p:cNvSpPr>
                <a:spLocks noEditPoints="1"/>
              </p:cNvSpPr>
              <p:nvPr/>
            </p:nvSpPr>
            <p:spPr bwMode="auto">
              <a:xfrm>
                <a:off x="11468429" y="4475406"/>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045" name="Freeform 20"/>
              <p:cNvSpPr>
                <a:spLocks noEditPoints="1"/>
              </p:cNvSpPr>
              <p:nvPr/>
            </p:nvSpPr>
            <p:spPr bwMode="auto">
              <a:xfrm>
                <a:off x="11913844" y="44754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046" name="Freeform 23"/>
              <p:cNvSpPr>
                <a:spLocks/>
              </p:cNvSpPr>
              <p:nvPr/>
            </p:nvSpPr>
            <p:spPr bwMode="auto">
              <a:xfrm>
                <a:off x="151651" y="50994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047" name="Freeform 24"/>
              <p:cNvSpPr>
                <a:spLocks/>
              </p:cNvSpPr>
              <p:nvPr/>
            </p:nvSpPr>
            <p:spPr bwMode="auto">
              <a:xfrm>
                <a:off x="453056" y="50994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048" name="Freeform 17"/>
              <p:cNvSpPr>
                <a:spLocks/>
              </p:cNvSpPr>
              <p:nvPr/>
            </p:nvSpPr>
            <p:spPr bwMode="auto">
              <a:xfrm>
                <a:off x="754461" y="50994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049" name="Freeform 18"/>
              <p:cNvSpPr>
                <a:spLocks noEditPoints="1"/>
              </p:cNvSpPr>
              <p:nvPr/>
            </p:nvSpPr>
            <p:spPr bwMode="auto">
              <a:xfrm>
                <a:off x="1049271" y="5082957"/>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050" name="Freeform 20"/>
              <p:cNvSpPr>
                <a:spLocks noEditPoints="1"/>
              </p:cNvSpPr>
              <p:nvPr/>
            </p:nvSpPr>
            <p:spPr bwMode="auto">
              <a:xfrm>
                <a:off x="1499030" y="5082957"/>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051" name="Freeform 16"/>
              <p:cNvSpPr>
                <a:spLocks noEditPoints="1"/>
              </p:cNvSpPr>
              <p:nvPr/>
            </p:nvSpPr>
            <p:spPr bwMode="auto">
              <a:xfrm>
                <a:off x="2846409" y="5082957"/>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052" name="Freeform 16"/>
              <p:cNvSpPr>
                <a:spLocks noEditPoints="1"/>
              </p:cNvSpPr>
              <p:nvPr/>
            </p:nvSpPr>
            <p:spPr bwMode="auto">
              <a:xfrm>
                <a:off x="3594276" y="5082957"/>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053" name="Freeform 5"/>
              <p:cNvSpPr>
                <a:spLocks/>
              </p:cNvSpPr>
              <p:nvPr/>
            </p:nvSpPr>
            <p:spPr bwMode="auto">
              <a:xfrm>
                <a:off x="3296168" y="5099442"/>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054" name="Freeform 20"/>
              <p:cNvSpPr>
                <a:spLocks noEditPoints="1"/>
              </p:cNvSpPr>
              <p:nvPr/>
            </p:nvSpPr>
            <p:spPr bwMode="auto">
              <a:xfrm>
                <a:off x="4044035" y="5082957"/>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grpSp>
            <p:nvGrpSpPr>
              <p:cNvPr id="2055" name="Group 746"/>
              <p:cNvGrpSpPr/>
              <p:nvPr/>
            </p:nvGrpSpPr>
            <p:grpSpPr>
              <a:xfrm>
                <a:off x="4493807" y="5093639"/>
                <a:ext cx="348521" cy="470651"/>
                <a:chOff x="7011958" y="-48945"/>
                <a:chExt cx="557213" cy="752475"/>
              </a:xfrm>
              <a:solidFill>
                <a:schemeClr val="tx1">
                  <a:alpha val="7000"/>
                </a:schemeClr>
              </a:solidFill>
            </p:grpSpPr>
            <p:sp>
              <p:nvSpPr>
                <p:cNvPr id="2468" name="Freeform 2467"/>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469" name="Freeform 2468"/>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grpSp>
          <p:sp>
            <p:nvSpPr>
              <p:cNvPr id="2056" name="Freeform 18"/>
              <p:cNvSpPr>
                <a:spLocks noEditPoints="1"/>
              </p:cNvSpPr>
              <p:nvPr/>
            </p:nvSpPr>
            <p:spPr bwMode="auto">
              <a:xfrm>
                <a:off x="5451129" y="5082957"/>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057" name="Freeform 19"/>
              <p:cNvSpPr>
                <a:spLocks/>
              </p:cNvSpPr>
              <p:nvPr/>
            </p:nvSpPr>
            <p:spPr bwMode="auto">
              <a:xfrm>
                <a:off x="5900882" y="50994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058" name="Freeform 21"/>
              <p:cNvSpPr>
                <a:spLocks noEditPoints="1"/>
              </p:cNvSpPr>
              <p:nvPr/>
            </p:nvSpPr>
            <p:spPr bwMode="auto">
              <a:xfrm>
                <a:off x="4972284" y="5106243"/>
                <a:ext cx="348875" cy="458047"/>
              </a:xfrm>
              <a:custGeom>
                <a:avLst/>
                <a:gdLst>
                  <a:gd name="T0" fmla="*/ 31 w 294"/>
                  <a:gd name="T1" fmla="*/ 386 h 386"/>
                  <a:gd name="T2" fmla="*/ 47 w 294"/>
                  <a:gd name="T3" fmla="*/ 284 h 386"/>
                  <a:gd name="T4" fmla="*/ 0 w 294"/>
                  <a:gd name="T5" fmla="*/ 284 h 386"/>
                  <a:gd name="T6" fmla="*/ 0 w 294"/>
                  <a:gd name="T7" fmla="*/ 219 h 386"/>
                  <a:gd name="T8" fmla="*/ 57 w 294"/>
                  <a:gd name="T9" fmla="*/ 219 h 386"/>
                  <a:gd name="T10" fmla="*/ 66 w 294"/>
                  <a:gd name="T11" fmla="*/ 162 h 386"/>
                  <a:gd name="T12" fmla="*/ 16 w 294"/>
                  <a:gd name="T13" fmla="*/ 162 h 386"/>
                  <a:gd name="T14" fmla="*/ 16 w 294"/>
                  <a:gd name="T15" fmla="*/ 98 h 386"/>
                  <a:gd name="T16" fmla="*/ 76 w 294"/>
                  <a:gd name="T17" fmla="*/ 98 h 386"/>
                  <a:gd name="T18" fmla="*/ 90 w 294"/>
                  <a:gd name="T19" fmla="*/ 0 h 386"/>
                  <a:gd name="T20" fmla="*/ 151 w 294"/>
                  <a:gd name="T21" fmla="*/ 0 h 386"/>
                  <a:gd name="T22" fmla="*/ 135 w 294"/>
                  <a:gd name="T23" fmla="*/ 98 h 386"/>
                  <a:gd name="T24" fmla="*/ 187 w 294"/>
                  <a:gd name="T25" fmla="*/ 98 h 386"/>
                  <a:gd name="T26" fmla="*/ 201 w 294"/>
                  <a:gd name="T27" fmla="*/ 0 h 386"/>
                  <a:gd name="T28" fmla="*/ 263 w 294"/>
                  <a:gd name="T29" fmla="*/ 0 h 386"/>
                  <a:gd name="T30" fmla="*/ 246 w 294"/>
                  <a:gd name="T31" fmla="*/ 98 h 386"/>
                  <a:gd name="T32" fmla="*/ 294 w 294"/>
                  <a:gd name="T33" fmla="*/ 98 h 386"/>
                  <a:gd name="T34" fmla="*/ 294 w 294"/>
                  <a:gd name="T35" fmla="*/ 162 h 386"/>
                  <a:gd name="T36" fmla="*/ 237 w 294"/>
                  <a:gd name="T37" fmla="*/ 162 h 386"/>
                  <a:gd name="T38" fmla="*/ 227 w 294"/>
                  <a:gd name="T39" fmla="*/ 219 h 386"/>
                  <a:gd name="T40" fmla="*/ 277 w 294"/>
                  <a:gd name="T41" fmla="*/ 219 h 386"/>
                  <a:gd name="T42" fmla="*/ 277 w 294"/>
                  <a:gd name="T43" fmla="*/ 284 h 386"/>
                  <a:gd name="T44" fmla="*/ 218 w 294"/>
                  <a:gd name="T45" fmla="*/ 284 h 386"/>
                  <a:gd name="T46" fmla="*/ 204 w 294"/>
                  <a:gd name="T47" fmla="*/ 386 h 386"/>
                  <a:gd name="T48" fmla="*/ 142 w 294"/>
                  <a:gd name="T49" fmla="*/ 386 h 386"/>
                  <a:gd name="T50" fmla="*/ 159 w 294"/>
                  <a:gd name="T51" fmla="*/ 284 h 386"/>
                  <a:gd name="T52" fmla="*/ 106 w 294"/>
                  <a:gd name="T53" fmla="*/ 284 h 386"/>
                  <a:gd name="T54" fmla="*/ 92 w 294"/>
                  <a:gd name="T55" fmla="*/ 386 h 386"/>
                  <a:gd name="T56" fmla="*/ 31 w 294"/>
                  <a:gd name="T57" fmla="*/ 386 h 386"/>
                  <a:gd name="T58" fmla="*/ 168 w 294"/>
                  <a:gd name="T59" fmla="*/ 219 h 386"/>
                  <a:gd name="T60" fmla="*/ 177 w 294"/>
                  <a:gd name="T61" fmla="*/ 162 h 386"/>
                  <a:gd name="T62" fmla="*/ 125 w 294"/>
                  <a:gd name="T63" fmla="*/ 162 h 386"/>
                  <a:gd name="T64" fmla="*/ 118 w 294"/>
                  <a:gd name="T65" fmla="*/ 219 h 386"/>
                  <a:gd name="T66" fmla="*/ 168 w 294"/>
                  <a:gd name="T67" fmla="*/ 219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94" h="386">
                    <a:moveTo>
                      <a:pt x="31" y="386"/>
                    </a:moveTo>
                    <a:lnTo>
                      <a:pt x="47" y="284"/>
                    </a:lnTo>
                    <a:lnTo>
                      <a:pt x="0" y="284"/>
                    </a:lnTo>
                    <a:lnTo>
                      <a:pt x="0" y="219"/>
                    </a:lnTo>
                    <a:lnTo>
                      <a:pt x="57" y="219"/>
                    </a:lnTo>
                    <a:lnTo>
                      <a:pt x="66" y="162"/>
                    </a:lnTo>
                    <a:lnTo>
                      <a:pt x="16" y="162"/>
                    </a:lnTo>
                    <a:lnTo>
                      <a:pt x="16" y="98"/>
                    </a:lnTo>
                    <a:lnTo>
                      <a:pt x="76" y="98"/>
                    </a:lnTo>
                    <a:lnTo>
                      <a:pt x="90" y="0"/>
                    </a:lnTo>
                    <a:lnTo>
                      <a:pt x="151" y="0"/>
                    </a:lnTo>
                    <a:lnTo>
                      <a:pt x="135" y="98"/>
                    </a:lnTo>
                    <a:lnTo>
                      <a:pt x="187" y="98"/>
                    </a:lnTo>
                    <a:lnTo>
                      <a:pt x="201" y="0"/>
                    </a:lnTo>
                    <a:lnTo>
                      <a:pt x="263" y="0"/>
                    </a:lnTo>
                    <a:lnTo>
                      <a:pt x="246" y="98"/>
                    </a:lnTo>
                    <a:lnTo>
                      <a:pt x="294" y="98"/>
                    </a:lnTo>
                    <a:lnTo>
                      <a:pt x="294" y="162"/>
                    </a:lnTo>
                    <a:lnTo>
                      <a:pt x="237" y="162"/>
                    </a:lnTo>
                    <a:lnTo>
                      <a:pt x="227" y="219"/>
                    </a:lnTo>
                    <a:lnTo>
                      <a:pt x="277" y="219"/>
                    </a:lnTo>
                    <a:lnTo>
                      <a:pt x="277" y="284"/>
                    </a:lnTo>
                    <a:lnTo>
                      <a:pt x="218" y="284"/>
                    </a:lnTo>
                    <a:lnTo>
                      <a:pt x="204" y="386"/>
                    </a:lnTo>
                    <a:lnTo>
                      <a:pt x="142" y="386"/>
                    </a:lnTo>
                    <a:lnTo>
                      <a:pt x="159" y="284"/>
                    </a:lnTo>
                    <a:lnTo>
                      <a:pt x="106" y="284"/>
                    </a:lnTo>
                    <a:lnTo>
                      <a:pt x="92" y="386"/>
                    </a:lnTo>
                    <a:lnTo>
                      <a:pt x="31" y="386"/>
                    </a:lnTo>
                    <a:close/>
                    <a:moveTo>
                      <a:pt x="168" y="219"/>
                    </a:moveTo>
                    <a:lnTo>
                      <a:pt x="177" y="162"/>
                    </a:lnTo>
                    <a:lnTo>
                      <a:pt x="125" y="162"/>
                    </a:lnTo>
                    <a:lnTo>
                      <a:pt x="118" y="219"/>
                    </a:lnTo>
                    <a:lnTo>
                      <a:pt x="168" y="219"/>
                    </a:lnTo>
                    <a:close/>
                  </a:path>
                </a:pathLst>
              </a:custGeom>
              <a:solidFill>
                <a:schemeClr val="tx1">
                  <a:alpha val="11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059" name="Freeform 23"/>
              <p:cNvSpPr>
                <a:spLocks/>
              </p:cNvSpPr>
              <p:nvPr/>
            </p:nvSpPr>
            <p:spPr bwMode="auto">
              <a:xfrm>
                <a:off x="1948789" y="50994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060" name="Freeform 24"/>
              <p:cNvSpPr>
                <a:spLocks/>
              </p:cNvSpPr>
              <p:nvPr/>
            </p:nvSpPr>
            <p:spPr bwMode="auto">
              <a:xfrm>
                <a:off x="2250194" y="50994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061" name="Freeform 17"/>
              <p:cNvSpPr>
                <a:spLocks/>
              </p:cNvSpPr>
              <p:nvPr/>
            </p:nvSpPr>
            <p:spPr bwMode="auto">
              <a:xfrm>
                <a:off x="2551599" y="50994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062" name="Freeform 19"/>
              <p:cNvSpPr>
                <a:spLocks/>
              </p:cNvSpPr>
              <p:nvPr/>
            </p:nvSpPr>
            <p:spPr bwMode="auto">
              <a:xfrm>
                <a:off x="3857245" y="44918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063" name="Freeform 7"/>
              <p:cNvSpPr>
                <a:spLocks/>
              </p:cNvSpPr>
              <p:nvPr/>
            </p:nvSpPr>
            <p:spPr bwMode="auto">
              <a:xfrm>
                <a:off x="4154301" y="4491890"/>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064" name="Freeform 8"/>
              <p:cNvSpPr>
                <a:spLocks/>
              </p:cNvSpPr>
              <p:nvPr/>
            </p:nvSpPr>
            <p:spPr bwMode="auto">
              <a:xfrm>
                <a:off x="4448060" y="44918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065" name="Freeform 13"/>
              <p:cNvSpPr>
                <a:spLocks/>
              </p:cNvSpPr>
              <p:nvPr/>
            </p:nvSpPr>
            <p:spPr bwMode="auto">
              <a:xfrm>
                <a:off x="4738521" y="44918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066" name="Freeform 23"/>
              <p:cNvSpPr>
                <a:spLocks/>
              </p:cNvSpPr>
              <p:nvPr/>
            </p:nvSpPr>
            <p:spPr bwMode="auto">
              <a:xfrm>
                <a:off x="5509718" y="44918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067" name="Freeform 24"/>
              <p:cNvSpPr>
                <a:spLocks/>
              </p:cNvSpPr>
              <p:nvPr/>
            </p:nvSpPr>
            <p:spPr bwMode="auto">
              <a:xfrm>
                <a:off x="5806774" y="44918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grpSp>
            <p:nvGrpSpPr>
              <p:cNvPr id="2068" name="Group 740"/>
              <p:cNvGrpSpPr/>
              <p:nvPr/>
            </p:nvGrpSpPr>
            <p:grpSpPr>
              <a:xfrm>
                <a:off x="5035590" y="4486088"/>
                <a:ext cx="348521" cy="470651"/>
                <a:chOff x="7011958" y="-48945"/>
                <a:chExt cx="557213" cy="752475"/>
              </a:xfrm>
              <a:solidFill>
                <a:schemeClr val="tx1">
                  <a:alpha val="12000"/>
                </a:schemeClr>
              </a:solidFill>
            </p:grpSpPr>
            <p:sp>
              <p:nvSpPr>
                <p:cNvPr id="2466"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467"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grpSp>
          <p:sp>
            <p:nvSpPr>
              <p:cNvPr id="2069" name="Freeform 18"/>
              <p:cNvSpPr>
                <a:spLocks noEditPoints="1"/>
              </p:cNvSpPr>
              <p:nvPr/>
            </p:nvSpPr>
            <p:spPr bwMode="auto">
              <a:xfrm>
                <a:off x="1342683" y="4475406"/>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070" name="Freeform 20"/>
              <p:cNvSpPr>
                <a:spLocks noEditPoints="1"/>
              </p:cNvSpPr>
              <p:nvPr/>
            </p:nvSpPr>
            <p:spPr bwMode="auto">
              <a:xfrm>
                <a:off x="1788093" y="44754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071" name="Freeform 16"/>
              <p:cNvSpPr>
                <a:spLocks noEditPoints="1"/>
              </p:cNvSpPr>
              <p:nvPr/>
            </p:nvSpPr>
            <p:spPr bwMode="auto">
              <a:xfrm>
                <a:off x="3118076" y="4475406"/>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072" name="Freeform 5"/>
              <p:cNvSpPr>
                <a:spLocks/>
              </p:cNvSpPr>
              <p:nvPr/>
            </p:nvSpPr>
            <p:spPr bwMode="auto">
              <a:xfrm>
                <a:off x="3563486" y="4491891"/>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073" name="Freeform 23"/>
              <p:cNvSpPr>
                <a:spLocks/>
              </p:cNvSpPr>
              <p:nvPr/>
            </p:nvSpPr>
            <p:spPr bwMode="auto">
              <a:xfrm>
                <a:off x="2233503" y="44918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074" name="Freeform 24"/>
              <p:cNvSpPr>
                <a:spLocks/>
              </p:cNvSpPr>
              <p:nvPr/>
            </p:nvSpPr>
            <p:spPr bwMode="auto">
              <a:xfrm>
                <a:off x="2530559" y="44918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075" name="Freeform 17"/>
              <p:cNvSpPr>
                <a:spLocks/>
              </p:cNvSpPr>
              <p:nvPr/>
            </p:nvSpPr>
            <p:spPr bwMode="auto">
              <a:xfrm>
                <a:off x="2827615" y="44918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076" name="Freeform 20"/>
              <p:cNvSpPr>
                <a:spLocks noEditPoints="1"/>
              </p:cNvSpPr>
              <p:nvPr/>
            </p:nvSpPr>
            <p:spPr bwMode="auto">
              <a:xfrm>
                <a:off x="88900" y="44754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077" name="Freeform 23"/>
              <p:cNvSpPr>
                <a:spLocks/>
              </p:cNvSpPr>
              <p:nvPr/>
            </p:nvSpPr>
            <p:spPr bwMode="auto">
              <a:xfrm>
                <a:off x="458110" y="44918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078" name="Freeform 24"/>
              <p:cNvSpPr>
                <a:spLocks/>
              </p:cNvSpPr>
              <p:nvPr/>
            </p:nvSpPr>
            <p:spPr bwMode="auto">
              <a:xfrm>
                <a:off x="755166" y="44918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079" name="Freeform 17"/>
              <p:cNvSpPr>
                <a:spLocks/>
              </p:cNvSpPr>
              <p:nvPr/>
            </p:nvSpPr>
            <p:spPr bwMode="auto">
              <a:xfrm>
                <a:off x="1052222" y="44918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080" name="Freeform 20"/>
              <p:cNvSpPr>
                <a:spLocks noEditPoints="1"/>
              </p:cNvSpPr>
              <p:nvPr/>
            </p:nvSpPr>
            <p:spPr bwMode="auto">
              <a:xfrm>
                <a:off x="88900" y="6373492"/>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Segoe UI" charset="0"/>
                  <a:ea typeface="+mn-ea"/>
                  <a:cs typeface="+mn-cs"/>
                </a:endParaRPr>
              </a:p>
            </p:txBody>
          </p:sp>
          <p:sp>
            <p:nvSpPr>
              <p:cNvPr id="2081" name="Freeform 20"/>
              <p:cNvSpPr>
                <a:spLocks noEditPoints="1"/>
              </p:cNvSpPr>
              <p:nvPr/>
            </p:nvSpPr>
            <p:spPr bwMode="auto">
              <a:xfrm>
                <a:off x="101600" y="57708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082" name="Freeform 18"/>
              <p:cNvSpPr>
                <a:spLocks noEditPoints="1"/>
              </p:cNvSpPr>
              <p:nvPr/>
            </p:nvSpPr>
            <p:spPr bwMode="auto">
              <a:xfrm>
                <a:off x="525470" y="3795392"/>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083" name="Freeform 19"/>
              <p:cNvSpPr>
                <a:spLocks/>
              </p:cNvSpPr>
              <p:nvPr/>
            </p:nvSpPr>
            <p:spPr bwMode="auto">
              <a:xfrm>
                <a:off x="974740" y="38118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084" name="Freeform 7"/>
              <p:cNvSpPr>
                <a:spLocks/>
              </p:cNvSpPr>
              <p:nvPr/>
            </p:nvSpPr>
            <p:spPr bwMode="auto">
              <a:xfrm>
                <a:off x="1275656" y="3811876"/>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085" name="Freeform 8"/>
              <p:cNvSpPr>
                <a:spLocks/>
              </p:cNvSpPr>
              <p:nvPr/>
            </p:nvSpPr>
            <p:spPr bwMode="auto">
              <a:xfrm>
                <a:off x="1573275" y="38118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086" name="Freeform 13"/>
              <p:cNvSpPr>
                <a:spLocks/>
              </p:cNvSpPr>
              <p:nvPr/>
            </p:nvSpPr>
            <p:spPr bwMode="auto">
              <a:xfrm>
                <a:off x="1867596" y="38118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087" name="Freeform 23"/>
              <p:cNvSpPr>
                <a:spLocks/>
              </p:cNvSpPr>
              <p:nvPr/>
            </p:nvSpPr>
            <p:spPr bwMode="auto">
              <a:xfrm>
                <a:off x="2646513" y="38118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088" name="Freeform 24"/>
              <p:cNvSpPr>
                <a:spLocks/>
              </p:cNvSpPr>
              <p:nvPr/>
            </p:nvSpPr>
            <p:spPr bwMode="auto">
              <a:xfrm>
                <a:off x="2947429" y="38118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089" name="Freeform 29"/>
              <p:cNvSpPr>
                <a:spLocks/>
              </p:cNvSpPr>
              <p:nvPr/>
            </p:nvSpPr>
            <p:spPr bwMode="auto">
              <a:xfrm>
                <a:off x="3248345" y="38118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090" name="Freeform 17"/>
              <p:cNvSpPr>
                <a:spLocks/>
              </p:cNvSpPr>
              <p:nvPr/>
            </p:nvSpPr>
            <p:spPr bwMode="auto">
              <a:xfrm>
                <a:off x="3549261" y="38118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grpSp>
            <p:nvGrpSpPr>
              <p:cNvPr id="2091" name="Group 740"/>
              <p:cNvGrpSpPr/>
              <p:nvPr/>
            </p:nvGrpSpPr>
            <p:grpSpPr>
              <a:xfrm>
                <a:off x="2168525" y="3806074"/>
                <a:ext cx="348521" cy="470651"/>
                <a:chOff x="7011958" y="-48945"/>
                <a:chExt cx="557213" cy="752475"/>
              </a:xfrm>
              <a:solidFill>
                <a:schemeClr val="tx1">
                  <a:alpha val="12000"/>
                </a:schemeClr>
              </a:solidFill>
            </p:grpSpPr>
            <p:sp>
              <p:nvSpPr>
                <p:cNvPr id="2464"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465"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grpSp>
          <p:grpSp>
            <p:nvGrpSpPr>
              <p:cNvPr id="2092" name="Group 746"/>
              <p:cNvGrpSpPr/>
              <p:nvPr/>
            </p:nvGrpSpPr>
            <p:grpSpPr>
              <a:xfrm>
                <a:off x="4585172" y="3806074"/>
                <a:ext cx="348521" cy="470651"/>
                <a:chOff x="7011958" y="-48945"/>
                <a:chExt cx="557213" cy="752475"/>
              </a:xfrm>
              <a:solidFill>
                <a:schemeClr val="tx1">
                  <a:alpha val="7000"/>
                </a:schemeClr>
              </a:solidFill>
            </p:grpSpPr>
            <p:sp>
              <p:nvSpPr>
                <p:cNvPr id="2462"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463"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grpSp>
          <p:sp>
            <p:nvSpPr>
              <p:cNvPr id="2093" name="Freeform 19"/>
              <p:cNvSpPr>
                <a:spLocks/>
              </p:cNvSpPr>
              <p:nvPr/>
            </p:nvSpPr>
            <p:spPr bwMode="auto">
              <a:xfrm>
                <a:off x="5063160" y="38118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094" name="Freeform 7"/>
              <p:cNvSpPr>
                <a:spLocks/>
              </p:cNvSpPr>
              <p:nvPr/>
            </p:nvSpPr>
            <p:spPr bwMode="auto">
              <a:xfrm>
                <a:off x="5364076" y="3811876"/>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095" name="Freeform 8"/>
              <p:cNvSpPr>
                <a:spLocks/>
              </p:cNvSpPr>
              <p:nvPr/>
            </p:nvSpPr>
            <p:spPr bwMode="auto">
              <a:xfrm>
                <a:off x="5661695" y="38118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096" name="Freeform 23"/>
              <p:cNvSpPr>
                <a:spLocks/>
              </p:cNvSpPr>
              <p:nvPr/>
            </p:nvSpPr>
            <p:spPr bwMode="auto">
              <a:xfrm>
                <a:off x="6434017" y="38118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097" name="Freeform 24"/>
              <p:cNvSpPr>
                <a:spLocks/>
              </p:cNvSpPr>
              <p:nvPr/>
            </p:nvSpPr>
            <p:spPr bwMode="auto">
              <a:xfrm>
                <a:off x="6734933" y="38118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098" name="Freeform 17"/>
              <p:cNvSpPr>
                <a:spLocks/>
              </p:cNvSpPr>
              <p:nvPr/>
            </p:nvSpPr>
            <p:spPr bwMode="auto">
              <a:xfrm>
                <a:off x="7035849" y="38118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099" name="Freeform 18"/>
              <p:cNvSpPr>
                <a:spLocks noEditPoints="1"/>
              </p:cNvSpPr>
              <p:nvPr/>
            </p:nvSpPr>
            <p:spPr bwMode="auto">
              <a:xfrm>
                <a:off x="7330170" y="3795392"/>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100" name="Freeform 20"/>
              <p:cNvSpPr>
                <a:spLocks noEditPoints="1"/>
              </p:cNvSpPr>
              <p:nvPr/>
            </p:nvSpPr>
            <p:spPr bwMode="auto">
              <a:xfrm>
                <a:off x="7779440" y="3795392"/>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grpSp>
            <p:nvGrpSpPr>
              <p:cNvPr id="2101" name="Group 740"/>
              <p:cNvGrpSpPr/>
              <p:nvPr/>
            </p:nvGrpSpPr>
            <p:grpSpPr>
              <a:xfrm>
                <a:off x="5956029" y="3806074"/>
                <a:ext cx="348521" cy="470651"/>
                <a:chOff x="7011958" y="-48945"/>
                <a:chExt cx="557213" cy="752475"/>
              </a:xfrm>
              <a:solidFill>
                <a:schemeClr val="tx1">
                  <a:alpha val="12000"/>
                </a:schemeClr>
              </a:solidFill>
            </p:grpSpPr>
            <p:sp>
              <p:nvSpPr>
                <p:cNvPr id="2460"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461"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grpSp>
          <p:sp>
            <p:nvSpPr>
              <p:cNvPr id="2102" name="Freeform 16"/>
              <p:cNvSpPr>
                <a:spLocks noEditPoints="1"/>
              </p:cNvSpPr>
              <p:nvPr/>
            </p:nvSpPr>
            <p:spPr bwMode="auto">
              <a:xfrm>
                <a:off x="9124863" y="3795392"/>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103" name="Freeform 16"/>
              <p:cNvSpPr>
                <a:spLocks noEditPoints="1"/>
              </p:cNvSpPr>
              <p:nvPr/>
            </p:nvSpPr>
            <p:spPr bwMode="auto">
              <a:xfrm>
                <a:off x="9871752" y="3795392"/>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104" name="Freeform 5"/>
              <p:cNvSpPr>
                <a:spLocks/>
              </p:cNvSpPr>
              <p:nvPr/>
            </p:nvSpPr>
            <p:spPr bwMode="auto">
              <a:xfrm>
                <a:off x="9574133" y="3811877"/>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105" name="Freeform 20"/>
              <p:cNvSpPr>
                <a:spLocks noEditPoints="1"/>
              </p:cNvSpPr>
              <p:nvPr/>
            </p:nvSpPr>
            <p:spPr bwMode="auto">
              <a:xfrm>
                <a:off x="10321022" y="3795392"/>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grpSp>
            <p:nvGrpSpPr>
              <p:cNvPr id="2106" name="Group 746"/>
              <p:cNvGrpSpPr/>
              <p:nvPr/>
            </p:nvGrpSpPr>
            <p:grpSpPr>
              <a:xfrm>
                <a:off x="10770305" y="3806074"/>
                <a:ext cx="348521" cy="470651"/>
                <a:chOff x="7011958" y="-48945"/>
                <a:chExt cx="557213" cy="752475"/>
              </a:xfrm>
              <a:solidFill>
                <a:schemeClr val="tx1">
                  <a:alpha val="7000"/>
                </a:schemeClr>
              </a:solidFill>
            </p:grpSpPr>
            <p:sp>
              <p:nvSpPr>
                <p:cNvPr id="2458"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459"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grpSp>
          <p:sp>
            <p:nvSpPr>
              <p:cNvPr id="2107" name="Freeform 18"/>
              <p:cNvSpPr>
                <a:spLocks noEditPoints="1"/>
              </p:cNvSpPr>
              <p:nvPr/>
            </p:nvSpPr>
            <p:spPr bwMode="auto">
              <a:xfrm>
                <a:off x="11726649" y="3795392"/>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108" name="Freeform 19"/>
              <p:cNvSpPr>
                <a:spLocks/>
              </p:cNvSpPr>
              <p:nvPr/>
            </p:nvSpPr>
            <p:spPr bwMode="auto">
              <a:xfrm>
                <a:off x="12150526" y="38118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grpSp>
            <p:nvGrpSpPr>
              <p:cNvPr id="2109" name="Group 781"/>
              <p:cNvGrpSpPr/>
              <p:nvPr/>
            </p:nvGrpSpPr>
            <p:grpSpPr>
              <a:xfrm>
                <a:off x="520986" y="3124431"/>
                <a:ext cx="612096" cy="486108"/>
                <a:chOff x="9258271" y="-45770"/>
                <a:chExt cx="925513" cy="735013"/>
              </a:xfrm>
              <a:solidFill>
                <a:schemeClr val="bg2">
                  <a:alpha val="38000"/>
                </a:schemeClr>
              </a:solidFill>
            </p:grpSpPr>
            <p:sp>
              <p:nvSpPr>
                <p:cNvPr id="2448"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449"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450"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451"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452"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453"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454"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455"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456"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457"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grpSp>
          <p:sp>
            <p:nvSpPr>
              <p:cNvPr id="2110" name="Freeform 21"/>
              <p:cNvSpPr>
                <a:spLocks noEditPoints="1"/>
              </p:cNvSpPr>
              <p:nvPr/>
            </p:nvSpPr>
            <p:spPr bwMode="auto">
              <a:xfrm>
                <a:off x="11248293" y="3818678"/>
                <a:ext cx="348875" cy="458047"/>
              </a:xfrm>
              <a:custGeom>
                <a:avLst/>
                <a:gdLst>
                  <a:gd name="T0" fmla="*/ 31 w 294"/>
                  <a:gd name="T1" fmla="*/ 386 h 386"/>
                  <a:gd name="T2" fmla="*/ 47 w 294"/>
                  <a:gd name="T3" fmla="*/ 284 h 386"/>
                  <a:gd name="T4" fmla="*/ 0 w 294"/>
                  <a:gd name="T5" fmla="*/ 284 h 386"/>
                  <a:gd name="T6" fmla="*/ 0 w 294"/>
                  <a:gd name="T7" fmla="*/ 219 h 386"/>
                  <a:gd name="T8" fmla="*/ 57 w 294"/>
                  <a:gd name="T9" fmla="*/ 219 h 386"/>
                  <a:gd name="T10" fmla="*/ 66 w 294"/>
                  <a:gd name="T11" fmla="*/ 162 h 386"/>
                  <a:gd name="T12" fmla="*/ 16 w 294"/>
                  <a:gd name="T13" fmla="*/ 162 h 386"/>
                  <a:gd name="T14" fmla="*/ 16 w 294"/>
                  <a:gd name="T15" fmla="*/ 98 h 386"/>
                  <a:gd name="T16" fmla="*/ 76 w 294"/>
                  <a:gd name="T17" fmla="*/ 98 h 386"/>
                  <a:gd name="T18" fmla="*/ 90 w 294"/>
                  <a:gd name="T19" fmla="*/ 0 h 386"/>
                  <a:gd name="T20" fmla="*/ 151 w 294"/>
                  <a:gd name="T21" fmla="*/ 0 h 386"/>
                  <a:gd name="T22" fmla="*/ 135 w 294"/>
                  <a:gd name="T23" fmla="*/ 98 h 386"/>
                  <a:gd name="T24" fmla="*/ 187 w 294"/>
                  <a:gd name="T25" fmla="*/ 98 h 386"/>
                  <a:gd name="T26" fmla="*/ 201 w 294"/>
                  <a:gd name="T27" fmla="*/ 0 h 386"/>
                  <a:gd name="T28" fmla="*/ 263 w 294"/>
                  <a:gd name="T29" fmla="*/ 0 h 386"/>
                  <a:gd name="T30" fmla="*/ 246 w 294"/>
                  <a:gd name="T31" fmla="*/ 98 h 386"/>
                  <a:gd name="T32" fmla="*/ 294 w 294"/>
                  <a:gd name="T33" fmla="*/ 98 h 386"/>
                  <a:gd name="T34" fmla="*/ 294 w 294"/>
                  <a:gd name="T35" fmla="*/ 162 h 386"/>
                  <a:gd name="T36" fmla="*/ 237 w 294"/>
                  <a:gd name="T37" fmla="*/ 162 h 386"/>
                  <a:gd name="T38" fmla="*/ 227 w 294"/>
                  <a:gd name="T39" fmla="*/ 219 h 386"/>
                  <a:gd name="T40" fmla="*/ 277 w 294"/>
                  <a:gd name="T41" fmla="*/ 219 h 386"/>
                  <a:gd name="T42" fmla="*/ 277 w 294"/>
                  <a:gd name="T43" fmla="*/ 284 h 386"/>
                  <a:gd name="T44" fmla="*/ 218 w 294"/>
                  <a:gd name="T45" fmla="*/ 284 h 386"/>
                  <a:gd name="T46" fmla="*/ 204 w 294"/>
                  <a:gd name="T47" fmla="*/ 386 h 386"/>
                  <a:gd name="T48" fmla="*/ 142 w 294"/>
                  <a:gd name="T49" fmla="*/ 386 h 386"/>
                  <a:gd name="T50" fmla="*/ 159 w 294"/>
                  <a:gd name="T51" fmla="*/ 284 h 386"/>
                  <a:gd name="T52" fmla="*/ 106 w 294"/>
                  <a:gd name="T53" fmla="*/ 284 h 386"/>
                  <a:gd name="T54" fmla="*/ 92 w 294"/>
                  <a:gd name="T55" fmla="*/ 386 h 386"/>
                  <a:gd name="T56" fmla="*/ 31 w 294"/>
                  <a:gd name="T57" fmla="*/ 386 h 386"/>
                  <a:gd name="T58" fmla="*/ 168 w 294"/>
                  <a:gd name="T59" fmla="*/ 219 h 386"/>
                  <a:gd name="T60" fmla="*/ 177 w 294"/>
                  <a:gd name="T61" fmla="*/ 162 h 386"/>
                  <a:gd name="T62" fmla="*/ 125 w 294"/>
                  <a:gd name="T63" fmla="*/ 162 h 386"/>
                  <a:gd name="T64" fmla="*/ 118 w 294"/>
                  <a:gd name="T65" fmla="*/ 219 h 386"/>
                  <a:gd name="T66" fmla="*/ 168 w 294"/>
                  <a:gd name="T67" fmla="*/ 219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94" h="386">
                    <a:moveTo>
                      <a:pt x="31" y="386"/>
                    </a:moveTo>
                    <a:lnTo>
                      <a:pt x="47" y="284"/>
                    </a:lnTo>
                    <a:lnTo>
                      <a:pt x="0" y="284"/>
                    </a:lnTo>
                    <a:lnTo>
                      <a:pt x="0" y="219"/>
                    </a:lnTo>
                    <a:lnTo>
                      <a:pt x="57" y="219"/>
                    </a:lnTo>
                    <a:lnTo>
                      <a:pt x="66" y="162"/>
                    </a:lnTo>
                    <a:lnTo>
                      <a:pt x="16" y="162"/>
                    </a:lnTo>
                    <a:lnTo>
                      <a:pt x="16" y="98"/>
                    </a:lnTo>
                    <a:lnTo>
                      <a:pt x="76" y="98"/>
                    </a:lnTo>
                    <a:lnTo>
                      <a:pt x="90" y="0"/>
                    </a:lnTo>
                    <a:lnTo>
                      <a:pt x="151" y="0"/>
                    </a:lnTo>
                    <a:lnTo>
                      <a:pt x="135" y="98"/>
                    </a:lnTo>
                    <a:lnTo>
                      <a:pt x="187" y="98"/>
                    </a:lnTo>
                    <a:lnTo>
                      <a:pt x="201" y="0"/>
                    </a:lnTo>
                    <a:lnTo>
                      <a:pt x="263" y="0"/>
                    </a:lnTo>
                    <a:lnTo>
                      <a:pt x="246" y="98"/>
                    </a:lnTo>
                    <a:lnTo>
                      <a:pt x="294" y="98"/>
                    </a:lnTo>
                    <a:lnTo>
                      <a:pt x="294" y="162"/>
                    </a:lnTo>
                    <a:lnTo>
                      <a:pt x="237" y="162"/>
                    </a:lnTo>
                    <a:lnTo>
                      <a:pt x="227" y="219"/>
                    </a:lnTo>
                    <a:lnTo>
                      <a:pt x="277" y="219"/>
                    </a:lnTo>
                    <a:lnTo>
                      <a:pt x="277" y="284"/>
                    </a:lnTo>
                    <a:lnTo>
                      <a:pt x="218" y="284"/>
                    </a:lnTo>
                    <a:lnTo>
                      <a:pt x="204" y="386"/>
                    </a:lnTo>
                    <a:lnTo>
                      <a:pt x="142" y="386"/>
                    </a:lnTo>
                    <a:lnTo>
                      <a:pt x="159" y="284"/>
                    </a:lnTo>
                    <a:lnTo>
                      <a:pt x="106" y="284"/>
                    </a:lnTo>
                    <a:lnTo>
                      <a:pt x="92" y="386"/>
                    </a:lnTo>
                    <a:lnTo>
                      <a:pt x="31" y="386"/>
                    </a:lnTo>
                    <a:close/>
                    <a:moveTo>
                      <a:pt x="168" y="219"/>
                    </a:moveTo>
                    <a:lnTo>
                      <a:pt x="177" y="162"/>
                    </a:lnTo>
                    <a:lnTo>
                      <a:pt x="125" y="162"/>
                    </a:lnTo>
                    <a:lnTo>
                      <a:pt x="118" y="219"/>
                    </a:lnTo>
                    <a:lnTo>
                      <a:pt x="168" y="219"/>
                    </a:lnTo>
                    <a:close/>
                  </a:path>
                </a:pathLst>
              </a:custGeom>
              <a:solidFill>
                <a:schemeClr val="tx1">
                  <a:alpha val="11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grpSp>
            <p:nvGrpSpPr>
              <p:cNvPr id="2111" name="Group 781"/>
              <p:cNvGrpSpPr/>
              <p:nvPr/>
            </p:nvGrpSpPr>
            <p:grpSpPr>
              <a:xfrm>
                <a:off x="3843582" y="3790617"/>
                <a:ext cx="612096" cy="486108"/>
                <a:chOff x="9258271" y="-45770"/>
                <a:chExt cx="925513" cy="735013"/>
              </a:xfrm>
              <a:solidFill>
                <a:schemeClr val="accent4">
                  <a:lumMod val="20000"/>
                  <a:lumOff val="80000"/>
                  <a:alpha val="38000"/>
                </a:schemeClr>
              </a:solidFill>
            </p:grpSpPr>
            <p:sp>
              <p:nvSpPr>
                <p:cNvPr id="2438"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439"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440"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441"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442"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443"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444"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445"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446"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447"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grpSp>
          <p:sp>
            <p:nvSpPr>
              <p:cNvPr id="2112" name="Freeform 23"/>
              <p:cNvSpPr>
                <a:spLocks/>
              </p:cNvSpPr>
              <p:nvPr/>
            </p:nvSpPr>
            <p:spPr bwMode="auto">
              <a:xfrm>
                <a:off x="8228710" y="38118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113" name="Freeform 24"/>
              <p:cNvSpPr>
                <a:spLocks/>
              </p:cNvSpPr>
              <p:nvPr/>
            </p:nvSpPr>
            <p:spPr bwMode="auto">
              <a:xfrm>
                <a:off x="8529626" y="38118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114" name="Freeform 17"/>
              <p:cNvSpPr>
                <a:spLocks/>
              </p:cNvSpPr>
              <p:nvPr/>
            </p:nvSpPr>
            <p:spPr bwMode="auto">
              <a:xfrm>
                <a:off x="8830542" y="38118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115" name="Freeform 19"/>
              <p:cNvSpPr>
                <a:spLocks/>
              </p:cNvSpPr>
              <p:nvPr/>
            </p:nvSpPr>
            <p:spPr bwMode="auto">
              <a:xfrm>
                <a:off x="10159316" y="3145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116" name="Freeform 7"/>
              <p:cNvSpPr>
                <a:spLocks/>
              </p:cNvSpPr>
              <p:nvPr/>
            </p:nvSpPr>
            <p:spPr bwMode="auto">
              <a:xfrm>
                <a:off x="10455748" y="3145690"/>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117" name="Freeform 8"/>
              <p:cNvSpPr>
                <a:spLocks/>
              </p:cNvSpPr>
              <p:nvPr/>
            </p:nvSpPr>
            <p:spPr bwMode="auto">
              <a:xfrm>
                <a:off x="10748883" y="3145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118" name="Freeform 13"/>
              <p:cNvSpPr>
                <a:spLocks/>
              </p:cNvSpPr>
              <p:nvPr/>
            </p:nvSpPr>
            <p:spPr bwMode="auto">
              <a:xfrm>
                <a:off x="11038720" y="3145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119" name="Freeform 23"/>
              <p:cNvSpPr>
                <a:spLocks/>
              </p:cNvSpPr>
              <p:nvPr/>
            </p:nvSpPr>
            <p:spPr bwMode="auto">
              <a:xfrm>
                <a:off x="11808669" y="31456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120" name="Freeform 24"/>
              <p:cNvSpPr>
                <a:spLocks/>
              </p:cNvSpPr>
              <p:nvPr/>
            </p:nvSpPr>
            <p:spPr bwMode="auto">
              <a:xfrm>
                <a:off x="12105106" y="3145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grpSp>
            <p:nvGrpSpPr>
              <p:cNvPr id="2121" name="Group 740"/>
              <p:cNvGrpSpPr/>
              <p:nvPr/>
            </p:nvGrpSpPr>
            <p:grpSpPr>
              <a:xfrm>
                <a:off x="11335165" y="3139888"/>
                <a:ext cx="348521" cy="470651"/>
                <a:chOff x="7011958" y="-48945"/>
                <a:chExt cx="557213" cy="752475"/>
              </a:xfrm>
              <a:solidFill>
                <a:schemeClr val="tx1">
                  <a:alpha val="12000"/>
                </a:schemeClr>
              </a:solidFill>
            </p:grpSpPr>
            <p:sp>
              <p:nvSpPr>
                <p:cNvPr id="2436"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437"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grpSp>
          <p:sp>
            <p:nvSpPr>
              <p:cNvPr id="2122" name="Freeform 18"/>
              <p:cNvSpPr>
                <a:spLocks noEditPoints="1"/>
              </p:cNvSpPr>
              <p:nvPr/>
            </p:nvSpPr>
            <p:spPr bwMode="auto">
              <a:xfrm>
                <a:off x="7649122" y="3129206"/>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123" name="Freeform 20"/>
              <p:cNvSpPr>
                <a:spLocks noEditPoints="1"/>
              </p:cNvSpPr>
              <p:nvPr/>
            </p:nvSpPr>
            <p:spPr bwMode="auto">
              <a:xfrm>
                <a:off x="8093908" y="31292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124" name="Freeform 16"/>
              <p:cNvSpPr>
                <a:spLocks noEditPoints="1"/>
              </p:cNvSpPr>
              <p:nvPr/>
            </p:nvSpPr>
            <p:spPr bwMode="auto">
              <a:xfrm>
                <a:off x="9421395" y="3192706"/>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125" name="Freeform 5"/>
              <p:cNvSpPr>
                <a:spLocks/>
              </p:cNvSpPr>
              <p:nvPr/>
            </p:nvSpPr>
            <p:spPr bwMode="auto">
              <a:xfrm>
                <a:off x="9866181" y="3145691"/>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126" name="Freeform 23"/>
              <p:cNvSpPr>
                <a:spLocks/>
              </p:cNvSpPr>
              <p:nvPr/>
            </p:nvSpPr>
            <p:spPr bwMode="auto">
              <a:xfrm>
                <a:off x="8538694" y="31456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127" name="Freeform 24"/>
              <p:cNvSpPr>
                <a:spLocks/>
              </p:cNvSpPr>
              <p:nvPr/>
            </p:nvSpPr>
            <p:spPr bwMode="auto">
              <a:xfrm>
                <a:off x="8835126" y="3145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128" name="Freeform 17"/>
              <p:cNvSpPr>
                <a:spLocks/>
              </p:cNvSpPr>
              <p:nvPr/>
            </p:nvSpPr>
            <p:spPr bwMode="auto">
              <a:xfrm>
                <a:off x="9131558" y="3145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129" name="Freeform 24"/>
              <p:cNvSpPr>
                <a:spLocks/>
              </p:cNvSpPr>
              <p:nvPr/>
            </p:nvSpPr>
            <p:spPr bwMode="auto">
              <a:xfrm>
                <a:off x="1258079" y="3145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130" name="Freeform 29"/>
              <p:cNvSpPr>
                <a:spLocks/>
              </p:cNvSpPr>
              <p:nvPr/>
            </p:nvSpPr>
            <p:spPr bwMode="auto">
              <a:xfrm>
                <a:off x="1554511" y="31456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131" name="Freeform 17"/>
              <p:cNvSpPr>
                <a:spLocks/>
              </p:cNvSpPr>
              <p:nvPr/>
            </p:nvSpPr>
            <p:spPr bwMode="auto">
              <a:xfrm>
                <a:off x="1850943" y="3145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grpSp>
            <p:nvGrpSpPr>
              <p:cNvPr id="2132" name="Group 746"/>
              <p:cNvGrpSpPr/>
              <p:nvPr/>
            </p:nvGrpSpPr>
            <p:grpSpPr>
              <a:xfrm>
                <a:off x="2877886" y="3139888"/>
                <a:ext cx="348521" cy="470651"/>
                <a:chOff x="7011958" y="-48945"/>
                <a:chExt cx="557213" cy="752475"/>
              </a:xfrm>
              <a:solidFill>
                <a:schemeClr val="tx1">
                  <a:alpha val="7000"/>
                </a:schemeClr>
              </a:solidFill>
            </p:grpSpPr>
            <p:sp>
              <p:nvSpPr>
                <p:cNvPr id="2434"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435"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grpSp>
          <p:sp>
            <p:nvSpPr>
              <p:cNvPr id="2133" name="Freeform 19"/>
              <p:cNvSpPr>
                <a:spLocks/>
              </p:cNvSpPr>
              <p:nvPr/>
            </p:nvSpPr>
            <p:spPr bwMode="auto">
              <a:xfrm>
                <a:off x="3351390" y="3145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134" name="Freeform 7"/>
              <p:cNvSpPr>
                <a:spLocks/>
              </p:cNvSpPr>
              <p:nvPr/>
            </p:nvSpPr>
            <p:spPr bwMode="auto">
              <a:xfrm>
                <a:off x="3647822" y="3145690"/>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135" name="Freeform 8"/>
              <p:cNvSpPr>
                <a:spLocks/>
              </p:cNvSpPr>
              <p:nvPr/>
            </p:nvSpPr>
            <p:spPr bwMode="auto">
              <a:xfrm>
                <a:off x="3940957" y="3145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grpSp>
            <p:nvGrpSpPr>
              <p:cNvPr id="2136" name="Group 781"/>
              <p:cNvGrpSpPr/>
              <p:nvPr/>
            </p:nvGrpSpPr>
            <p:grpSpPr>
              <a:xfrm>
                <a:off x="2140780" y="3124431"/>
                <a:ext cx="612096" cy="486108"/>
                <a:chOff x="9258271" y="-45770"/>
                <a:chExt cx="925513" cy="735013"/>
              </a:xfrm>
              <a:solidFill>
                <a:schemeClr val="accent4">
                  <a:lumMod val="20000"/>
                  <a:lumOff val="80000"/>
                  <a:alpha val="38000"/>
                </a:schemeClr>
              </a:solidFill>
            </p:grpSpPr>
            <p:sp>
              <p:nvSpPr>
                <p:cNvPr id="2424"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425"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426"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427"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428"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429"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430"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431"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432"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433"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grpSp>
          <p:sp>
            <p:nvSpPr>
              <p:cNvPr id="2137" name="Freeform 8"/>
              <p:cNvSpPr>
                <a:spLocks/>
              </p:cNvSpPr>
              <p:nvPr/>
            </p:nvSpPr>
            <p:spPr bwMode="auto">
              <a:xfrm>
                <a:off x="4230794" y="3145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138" name="Freeform 23"/>
              <p:cNvSpPr>
                <a:spLocks/>
              </p:cNvSpPr>
              <p:nvPr/>
            </p:nvSpPr>
            <p:spPr bwMode="auto">
              <a:xfrm>
                <a:off x="4994148" y="31456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139" name="Freeform 24"/>
              <p:cNvSpPr>
                <a:spLocks/>
              </p:cNvSpPr>
              <p:nvPr/>
            </p:nvSpPr>
            <p:spPr bwMode="auto">
              <a:xfrm>
                <a:off x="5290580" y="3145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140" name="Freeform 17"/>
              <p:cNvSpPr>
                <a:spLocks/>
              </p:cNvSpPr>
              <p:nvPr/>
            </p:nvSpPr>
            <p:spPr bwMode="auto">
              <a:xfrm>
                <a:off x="5587012" y="3145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grpSp>
            <p:nvGrpSpPr>
              <p:cNvPr id="2141" name="Group 740"/>
              <p:cNvGrpSpPr/>
              <p:nvPr/>
            </p:nvGrpSpPr>
            <p:grpSpPr>
              <a:xfrm>
                <a:off x="4520644" y="3139888"/>
                <a:ext cx="348521" cy="470651"/>
                <a:chOff x="7011958" y="-48945"/>
                <a:chExt cx="557213" cy="752475"/>
              </a:xfrm>
              <a:solidFill>
                <a:schemeClr val="tx1">
                  <a:alpha val="12000"/>
                </a:schemeClr>
              </a:solidFill>
            </p:grpSpPr>
            <p:sp>
              <p:nvSpPr>
                <p:cNvPr id="2422"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423"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grpSp>
          <p:sp>
            <p:nvSpPr>
              <p:cNvPr id="2142" name="Freeform 18"/>
              <p:cNvSpPr>
                <a:spLocks noEditPoints="1"/>
              </p:cNvSpPr>
              <p:nvPr/>
            </p:nvSpPr>
            <p:spPr bwMode="auto">
              <a:xfrm>
                <a:off x="5876849" y="3129206"/>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143" name="Freeform 20"/>
              <p:cNvSpPr>
                <a:spLocks noEditPoints="1"/>
              </p:cNvSpPr>
              <p:nvPr/>
            </p:nvSpPr>
            <p:spPr bwMode="auto">
              <a:xfrm>
                <a:off x="6321635" y="31292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144" name="Freeform 23"/>
              <p:cNvSpPr>
                <a:spLocks/>
              </p:cNvSpPr>
              <p:nvPr/>
            </p:nvSpPr>
            <p:spPr bwMode="auto">
              <a:xfrm>
                <a:off x="6766421" y="31456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145" name="Freeform 24"/>
              <p:cNvSpPr>
                <a:spLocks/>
              </p:cNvSpPr>
              <p:nvPr/>
            </p:nvSpPr>
            <p:spPr bwMode="auto">
              <a:xfrm>
                <a:off x="7062853" y="3145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146" name="Freeform 17"/>
              <p:cNvSpPr>
                <a:spLocks/>
              </p:cNvSpPr>
              <p:nvPr/>
            </p:nvSpPr>
            <p:spPr bwMode="auto">
              <a:xfrm>
                <a:off x="7359285" y="3145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147" name="Freeform 18"/>
              <p:cNvSpPr>
                <a:spLocks noEditPoints="1"/>
              </p:cNvSpPr>
              <p:nvPr/>
            </p:nvSpPr>
            <p:spPr bwMode="auto">
              <a:xfrm>
                <a:off x="6161824" y="2504857"/>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148" name="Freeform 19"/>
              <p:cNvSpPr>
                <a:spLocks/>
              </p:cNvSpPr>
              <p:nvPr/>
            </p:nvSpPr>
            <p:spPr bwMode="auto">
              <a:xfrm>
                <a:off x="6611583" y="25213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149" name="Freeform 7"/>
              <p:cNvSpPr>
                <a:spLocks/>
              </p:cNvSpPr>
              <p:nvPr/>
            </p:nvSpPr>
            <p:spPr bwMode="auto">
              <a:xfrm>
                <a:off x="6912988" y="2521341"/>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150" name="Freeform 8"/>
              <p:cNvSpPr>
                <a:spLocks/>
              </p:cNvSpPr>
              <p:nvPr/>
            </p:nvSpPr>
            <p:spPr bwMode="auto">
              <a:xfrm>
                <a:off x="7211096" y="25213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151" name="Freeform 13"/>
              <p:cNvSpPr>
                <a:spLocks/>
              </p:cNvSpPr>
              <p:nvPr/>
            </p:nvSpPr>
            <p:spPr bwMode="auto">
              <a:xfrm>
                <a:off x="7505906" y="25213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152" name="Freeform 23"/>
              <p:cNvSpPr>
                <a:spLocks/>
              </p:cNvSpPr>
              <p:nvPr/>
            </p:nvSpPr>
            <p:spPr bwMode="auto">
              <a:xfrm>
                <a:off x="8285801" y="25213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153" name="Freeform 24"/>
              <p:cNvSpPr>
                <a:spLocks/>
              </p:cNvSpPr>
              <p:nvPr/>
            </p:nvSpPr>
            <p:spPr bwMode="auto">
              <a:xfrm>
                <a:off x="8587206" y="25213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154" name="Freeform 29"/>
              <p:cNvSpPr>
                <a:spLocks/>
              </p:cNvSpPr>
              <p:nvPr/>
            </p:nvSpPr>
            <p:spPr bwMode="auto">
              <a:xfrm>
                <a:off x="8888611" y="25213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155" name="Freeform 17"/>
              <p:cNvSpPr>
                <a:spLocks/>
              </p:cNvSpPr>
              <p:nvPr/>
            </p:nvSpPr>
            <p:spPr bwMode="auto">
              <a:xfrm>
                <a:off x="9190016" y="25213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grpSp>
            <p:nvGrpSpPr>
              <p:cNvPr id="2156" name="Group 740"/>
              <p:cNvGrpSpPr/>
              <p:nvPr/>
            </p:nvGrpSpPr>
            <p:grpSpPr>
              <a:xfrm>
                <a:off x="7807324" y="2515539"/>
                <a:ext cx="348521" cy="470651"/>
                <a:chOff x="7011958" y="-48945"/>
                <a:chExt cx="557213" cy="752475"/>
              </a:xfrm>
              <a:solidFill>
                <a:schemeClr val="tx1">
                  <a:alpha val="12000"/>
                </a:schemeClr>
              </a:solidFill>
            </p:grpSpPr>
            <p:sp>
              <p:nvSpPr>
                <p:cNvPr id="2420"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421"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grpSp>
          <p:grpSp>
            <p:nvGrpSpPr>
              <p:cNvPr id="2157" name="Group 746"/>
              <p:cNvGrpSpPr/>
              <p:nvPr/>
            </p:nvGrpSpPr>
            <p:grpSpPr>
              <a:xfrm>
                <a:off x="10226905" y="2515539"/>
                <a:ext cx="348521" cy="470651"/>
                <a:chOff x="7011958" y="-48945"/>
                <a:chExt cx="557213" cy="752475"/>
              </a:xfrm>
              <a:solidFill>
                <a:schemeClr val="tx1">
                  <a:alpha val="7000"/>
                </a:schemeClr>
              </a:solidFill>
            </p:grpSpPr>
            <p:sp>
              <p:nvSpPr>
                <p:cNvPr id="2418"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419"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grpSp>
          <p:sp>
            <p:nvSpPr>
              <p:cNvPr id="2158" name="Freeform 19"/>
              <p:cNvSpPr>
                <a:spLocks/>
              </p:cNvSpPr>
              <p:nvPr/>
            </p:nvSpPr>
            <p:spPr bwMode="auto">
              <a:xfrm>
                <a:off x="10705382" y="25213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159" name="Freeform 7"/>
              <p:cNvSpPr>
                <a:spLocks/>
              </p:cNvSpPr>
              <p:nvPr/>
            </p:nvSpPr>
            <p:spPr bwMode="auto">
              <a:xfrm>
                <a:off x="11006787" y="2521341"/>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160" name="Freeform 8"/>
              <p:cNvSpPr>
                <a:spLocks/>
              </p:cNvSpPr>
              <p:nvPr/>
            </p:nvSpPr>
            <p:spPr bwMode="auto">
              <a:xfrm>
                <a:off x="11304895" y="25213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161" name="Freeform 23"/>
              <p:cNvSpPr>
                <a:spLocks/>
              </p:cNvSpPr>
              <p:nvPr/>
            </p:nvSpPr>
            <p:spPr bwMode="auto">
              <a:xfrm>
                <a:off x="12078195" y="25213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grpSp>
            <p:nvGrpSpPr>
              <p:cNvPr id="2162" name="Group 740"/>
              <p:cNvGrpSpPr/>
              <p:nvPr/>
            </p:nvGrpSpPr>
            <p:grpSpPr>
              <a:xfrm>
                <a:off x="11599718" y="2515539"/>
                <a:ext cx="348521" cy="470651"/>
                <a:chOff x="7011958" y="-48945"/>
                <a:chExt cx="557213" cy="752475"/>
              </a:xfrm>
              <a:solidFill>
                <a:schemeClr val="tx1">
                  <a:alpha val="12000"/>
                </a:schemeClr>
              </a:solidFill>
            </p:grpSpPr>
            <p:sp>
              <p:nvSpPr>
                <p:cNvPr id="2416"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417"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grpSp>
          <p:grpSp>
            <p:nvGrpSpPr>
              <p:cNvPr id="2163" name="Group 781"/>
              <p:cNvGrpSpPr/>
              <p:nvPr/>
            </p:nvGrpSpPr>
            <p:grpSpPr>
              <a:xfrm>
                <a:off x="6129230" y="1892531"/>
                <a:ext cx="612096" cy="486108"/>
                <a:chOff x="9258271" y="-45770"/>
                <a:chExt cx="925513" cy="735013"/>
              </a:xfrm>
              <a:solidFill>
                <a:schemeClr val="bg2">
                  <a:alpha val="38000"/>
                </a:schemeClr>
              </a:solidFill>
            </p:grpSpPr>
            <p:sp>
              <p:nvSpPr>
                <p:cNvPr id="2406"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407"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408"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409"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410"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411"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412"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413"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414"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415"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grpSp>
          <p:grpSp>
            <p:nvGrpSpPr>
              <p:cNvPr id="2164" name="Group 781"/>
              <p:cNvGrpSpPr/>
              <p:nvPr/>
            </p:nvGrpSpPr>
            <p:grpSpPr>
              <a:xfrm>
                <a:off x="9484826" y="2500082"/>
                <a:ext cx="612096" cy="486108"/>
                <a:chOff x="9258271" y="-45770"/>
                <a:chExt cx="925513" cy="735013"/>
              </a:xfrm>
              <a:solidFill>
                <a:schemeClr val="accent4">
                  <a:lumMod val="20000"/>
                  <a:lumOff val="80000"/>
                  <a:alpha val="38000"/>
                </a:schemeClr>
              </a:solidFill>
            </p:grpSpPr>
            <p:sp>
              <p:nvSpPr>
                <p:cNvPr id="2396"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397"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398"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399"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400"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401"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402"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403"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404"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405"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grpSp>
          <p:sp>
            <p:nvSpPr>
              <p:cNvPr id="2165" name="Freeform 24"/>
              <p:cNvSpPr>
                <a:spLocks/>
              </p:cNvSpPr>
              <p:nvPr/>
            </p:nvSpPr>
            <p:spPr bwMode="auto">
              <a:xfrm>
                <a:off x="6866947" y="19137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166" name="Freeform 29"/>
              <p:cNvSpPr>
                <a:spLocks/>
              </p:cNvSpPr>
              <p:nvPr/>
            </p:nvSpPr>
            <p:spPr bwMode="auto">
              <a:xfrm>
                <a:off x="7164003" y="19137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167" name="Freeform 17"/>
              <p:cNvSpPr>
                <a:spLocks/>
              </p:cNvSpPr>
              <p:nvPr/>
            </p:nvSpPr>
            <p:spPr bwMode="auto">
              <a:xfrm>
                <a:off x="7461059" y="19137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grpSp>
            <p:nvGrpSpPr>
              <p:cNvPr id="2168" name="Group 746"/>
              <p:cNvGrpSpPr/>
              <p:nvPr/>
            </p:nvGrpSpPr>
            <p:grpSpPr>
              <a:xfrm>
                <a:off x="8489250" y="1907988"/>
                <a:ext cx="348521" cy="470651"/>
                <a:chOff x="7011958" y="-48945"/>
                <a:chExt cx="557213" cy="752475"/>
              </a:xfrm>
              <a:solidFill>
                <a:schemeClr val="tx1">
                  <a:alpha val="7000"/>
                </a:schemeClr>
              </a:solidFill>
            </p:grpSpPr>
            <p:sp>
              <p:nvSpPr>
                <p:cNvPr id="2394"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395"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grpSp>
          <p:sp>
            <p:nvSpPr>
              <p:cNvPr id="2169" name="Freeform 19"/>
              <p:cNvSpPr>
                <a:spLocks/>
              </p:cNvSpPr>
              <p:nvPr/>
            </p:nvSpPr>
            <p:spPr bwMode="auto">
              <a:xfrm>
                <a:off x="8963378" y="19137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170" name="Freeform 7"/>
              <p:cNvSpPr>
                <a:spLocks/>
              </p:cNvSpPr>
              <p:nvPr/>
            </p:nvSpPr>
            <p:spPr bwMode="auto">
              <a:xfrm>
                <a:off x="9260434" y="1913790"/>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171" name="Freeform 8"/>
              <p:cNvSpPr>
                <a:spLocks/>
              </p:cNvSpPr>
              <p:nvPr/>
            </p:nvSpPr>
            <p:spPr bwMode="auto">
              <a:xfrm>
                <a:off x="9554193" y="19137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grpSp>
            <p:nvGrpSpPr>
              <p:cNvPr id="2172" name="Group 781"/>
              <p:cNvGrpSpPr/>
              <p:nvPr/>
            </p:nvGrpSpPr>
            <p:grpSpPr>
              <a:xfrm>
                <a:off x="7751520" y="1892531"/>
                <a:ext cx="612096" cy="486108"/>
                <a:chOff x="9258271" y="-45770"/>
                <a:chExt cx="925513" cy="735013"/>
              </a:xfrm>
              <a:solidFill>
                <a:schemeClr val="accent4">
                  <a:lumMod val="20000"/>
                  <a:lumOff val="80000"/>
                  <a:alpha val="38000"/>
                </a:schemeClr>
              </a:solidFill>
            </p:grpSpPr>
            <p:sp>
              <p:nvSpPr>
                <p:cNvPr id="2384"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385"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386"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387"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388"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389"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390"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391"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392"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393"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grpSp>
          <p:sp>
            <p:nvSpPr>
              <p:cNvPr id="2173" name="Freeform 8"/>
              <p:cNvSpPr>
                <a:spLocks/>
              </p:cNvSpPr>
              <p:nvPr/>
            </p:nvSpPr>
            <p:spPr bwMode="auto">
              <a:xfrm>
                <a:off x="9844654" y="19137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174" name="Freeform 23"/>
              <p:cNvSpPr>
                <a:spLocks/>
              </p:cNvSpPr>
              <p:nvPr/>
            </p:nvSpPr>
            <p:spPr bwMode="auto">
              <a:xfrm>
                <a:off x="10609256" y="19137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175" name="Freeform 24"/>
              <p:cNvSpPr>
                <a:spLocks/>
              </p:cNvSpPr>
              <p:nvPr/>
            </p:nvSpPr>
            <p:spPr bwMode="auto">
              <a:xfrm>
                <a:off x="10906312" y="19137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176" name="Freeform 17"/>
              <p:cNvSpPr>
                <a:spLocks/>
              </p:cNvSpPr>
              <p:nvPr/>
            </p:nvSpPr>
            <p:spPr bwMode="auto">
              <a:xfrm>
                <a:off x="11203368" y="19137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grpSp>
            <p:nvGrpSpPr>
              <p:cNvPr id="2177" name="Group 740"/>
              <p:cNvGrpSpPr/>
              <p:nvPr/>
            </p:nvGrpSpPr>
            <p:grpSpPr>
              <a:xfrm>
                <a:off x="10135128" y="1907988"/>
                <a:ext cx="348521" cy="470651"/>
                <a:chOff x="7011958" y="-48945"/>
                <a:chExt cx="557213" cy="752475"/>
              </a:xfrm>
              <a:solidFill>
                <a:schemeClr val="tx1">
                  <a:alpha val="12000"/>
                </a:schemeClr>
              </a:solidFill>
            </p:grpSpPr>
            <p:sp>
              <p:nvSpPr>
                <p:cNvPr id="2382"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383"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grpSp>
          <p:sp>
            <p:nvSpPr>
              <p:cNvPr id="2178" name="Freeform 18"/>
              <p:cNvSpPr>
                <a:spLocks noEditPoints="1"/>
              </p:cNvSpPr>
              <p:nvPr/>
            </p:nvSpPr>
            <p:spPr bwMode="auto">
              <a:xfrm>
                <a:off x="11493829" y="1897306"/>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179" name="Freeform 20"/>
              <p:cNvSpPr>
                <a:spLocks noEditPoints="1"/>
              </p:cNvSpPr>
              <p:nvPr/>
            </p:nvSpPr>
            <p:spPr bwMode="auto">
              <a:xfrm>
                <a:off x="11939244" y="18973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180" name="Freeform 23"/>
              <p:cNvSpPr>
                <a:spLocks/>
              </p:cNvSpPr>
              <p:nvPr/>
            </p:nvSpPr>
            <p:spPr bwMode="auto">
              <a:xfrm>
                <a:off x="177051" y="25213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181" name="Freeform 24"/>
              <p:cNvSpPr>
                <a:spLocks/>
              </p:cNvSpPr>
              <p:nvPr/>
            </p:nvSpPr>
            <p:spPr bwMode="auto">
              <a:xfrm>
                <a:off x="478456" y="25213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182" name="Freeform 17"/>
              <p:cNvSpPr>
                <a:spLocks/>
              </p:cNvSpPr>
              <p:nvPr/>
            </p:nvSpPr>
            <p:spPr bwMode="auto">
              <a:xfrm>
                <a:off x="779861" y="25213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183" name="Freeform 18"/>
              <p:cNvSpPr>
                <a:spLocks noEditPoints="1"/>
              </p:cNvSpPr>
              <p:nvPr/>
            </p:nvSpPr>
            <p:spPr bwMode="auto">
              <a:xfrm>
                <a:off x="1074671" y="2504857"/>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184" name="Freeform 20"/>
              <p:cNvSpPr>
                <a:spLocks noEditPoints="1"/>
              </p:cNvSpPr>
              <p:nvPr/>
            </p:nvSpPr>
            <p:spPr bwMode="auto">
              <a:xfrm>
                <a:off x="1524430" y="2504857"/>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185" name="Freeform 16"/>
              <p:cNvSpPr>
                <a:spLocks noEditPoints="1"/>
              </p:cNvSpPr>
              <p:nvPr/>
            </p:nvSpPr>
            <p:spPr bwMode="auto">
              <a:xfrm>
                <a:off x="2871809" y="2504857"/>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186" name="Freeform 16"/>
              <p:cNvSpPr>
                <a:spLocks noEditPoints="1"/>
              </p:cNvSpPr>
              <p:nvPr/>
            </p:nvSpPr>
            <p:spPr bwMode="auto">
              <a:xfrm>
                <a:off x="3619676" y="2504857"/>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187" name="Freeform 5"/>
              <p:cNvSpPr>
                <a:spLocks/>
              </p:cNvSpPr>
              <p:nvPr/>
            </p:nvSpPr>
            <p:spPr bwMode="auto">
              <a:xfrm>
                <a:off x="3321568" y="2521342"/>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188" name="Freeform 20"/>
              <p:cNvSpPr>
                <a:spLocks noEditPoints="1"/>
              </p:cNvSpPr>
              <p:nvPr/>
            </p:nvSpPr>
            <p:spPr bwMode="auto">
              <a:xfrm>
                <a:off x="4069435" y="2504857"/>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grpSp>
            <p:nvGrpSpPr>
              <p:cNvPr id="2189" name="Group 746"/>
              <p:cNvGrpSpPr/>
              <p:nvPr/>
            </p:nvGrpSpPr>
            <p:grpSpPr>
              <a:xfrm>
                <a:off x="4519207" y="2515539"/>
                <a:ext cx="348521" cy="470651"/>
                <a:chOff x="7011958" y="-48945"/>
                <a:chExt cx="557213" cy="752475"/>
              </a:xfrm>
              <a:solidFill>
                <a:schemeClr val="tx1">
                  <a:alpha val="7000"/>
                </a:schemeClr>
              </a:solidFill>
            </p:grpSpPr>
            <p:sp>
              <p:nvSpPr>
                <p:cNvPr id="2380"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381"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grpSp>
          <p:sp>
            <p:nvSpPr>
              <p:cNvPr id="2190" name="Freeform 18"/>
              <p:cNvSpPr>
                <a:spLocks noEditPoints="1"/>
              </p:cNvSpPr>
              <p:nvPr/>
            </p:nvSpPr>
            <p:spPr bwMode="auto">
              <a:xfrm>
                <a:off x="5476529" y="2504857"/>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191" name="Freeform 19"/>
              <p:cNvSpPr>
                <a:spLocks/>
              </p:cNvSpPr>
              <p:nvPr/>
            </p:nvSpPr>
            <p:spPr bwMode="auto">
              <a:xfrm>
                <a:off x="5926282" y="25213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192" name="Freeform 21"/>
              <p:cNvSpPr>
                <a:spLocks noEditPoints="1"/>
              </p:cNvSpPr>
              <p:nvPr/>
            </p:nvSpPr>
            <p:spPr bwMode="auto">
              <a:xfrm>
                <a:off x="4997684" y="2528143"/>
                <a:ext cx="348875" cy="458047"/>
              </a:xfrm>
              <a:custGeom>
                <a:avLst/>
                <a:gdLst>
                  <a:gd name="T0" fmla="*/ 31 w 294"/>
                  <a:gd name="T1" fmla="*/ 386 h 386"/>
                  <a:gd name="T2" fmla="*/ 47 w 294"/>
                  <a:gd name="T3" fmla="*/ 284 h 386"/>
                  <a:gd name="T4" fmla="*/ 0 w 294"/>
                  <a:gd name="T5" fmla="*/ 284 h 386"/>
                  <a:gd name="T6" fmla="*/ 0 w 294"/>
                  <a:gd name="T7" fmla="*/ 219 h 386"/>
                  <a:gd name="T8" fmla="*/ 57 w 294"/>
                  <a:gd name="T9" fmla="*/ 219 h 386"/>
                  <a:gd name="T10" fmla="*/ 66 w 294"/>
                  <a:gd name="T11" fmla="*/ 162 h 386"/>
                  <a:gd name="T12" fmla="*/ 16 w 294"/>
                  <a:gd name="T13" fmla="*/ 162 h 386"/>
                  <a:gd name="T14" fmla="*/ 16 w 294"/>
                  <a:gd name="T15" fmla="*/ 98 h 386"/>
                  <a:gd name="T16" fmla="*/ 76 w 294"/>
                  <a:gd name="T17" fmla="*/ 98 h 386"/>
                  <a:gd name="T18" fmla="*/ 90 w 294"/>
                  <a:gd name="T19" fmla="*/ 0 h 386"/>
                  <a:gd name="T20" fmla="*/ 151 w 294"/>
                  <a:gd name="T21" fmla="*/ 0 h 386"/>
                  <a:gd name="T22" fmla="*/ 135 w 294"/>
                  <a:gd name="T23" fmla="*/ 98 h 386"/>
                  <a:gd name="T24" fmla="*/ 187 w 294"/>
                  <a:gd name="T25" fmla="*/ 98 h 386"/>
                  <a:gd name="T26" fmla="*/ 201 w 294"/>
                  <a:gd name="T27" fmla="*/ 0 h 386"/>
                  <a:gd name="T28" fmla="*/ 263 w 294"/>
                  <a:gd name="T29" fmla="*/ 0 h 386"/>
                  <a:gd name="T30" fmla="*/ 246 w 294"/>
                  <a:gd name="T31" fmla="*/ 98 h 386"/>
                  <a:gd name="T32" fmla="*/ 294 w 294"/>
                  <a:gd name="T33" fmla="*/ 98 h 386"/>
                  <a:gd name="T34" fmla="*/ 294 w 294"/>
                  <a:gd name="T35" fmla="*/ 162 h 386"/>
                  <a:gd name="T36" fmla="*/ 237 w 294"/>
                  <a:gd name="T37" fmla="*/ 162 h 386"/>
                  <a:gd name="T38" fmla="*/ 227 w 294"/>
                  <a:gd name="T39" fmla="*/ 219 h 386"/>
                  <a:gd name="T40" fmla="*/ 277 w 294"/>
                  <a:gd name="T41" fmla="*/ 219 h 386"/>
                  <a:gd name="T42" fmla="*/ 277 w 294"/>
                  <a:gd name="T43" fmla="*/ 284 h 386"/>
                  <a:gd name="T44" fmla="*/ 218 w 294"/>
                  <a:gd name="T45" fmla="*/ 284 h 386"/>
                  <a:gd name="T46" fmla="*/ 204 w 294"/>
                  <a:gd name="T47" fmla="*/ 386 h 386"/>
                  <a:gd name="T48" fmla="*/ 142 w 294"/>
                  <a:gd name="T49" fmla="*/ 386 h 386"/>
                  <a:gd name="T50" fmla="*/ 159 w 294"/>
                  <a:gd name="T51" fmla="*/ 284 h 386"/>
                  <a:gd name="T52" fmla="*/ 106 w 294"/>
                  <a:gd name="T53" fmla="*/ 284 h 386"/>
                  <a:gd name="T54" fmla="*/ 92 w 294"/>
                  <a:gd name="T55" fmla="*/ 386 h 386"/>
                  <a:gd name="T56" fmla="*/ 31 w 294"/>
                  <a:gd name="T57" fmla="*/ 386 h 386"/>
                  <a:gd name="T58" fmla="*/ 168 w 294"/>
                  <a:gd name="T59" fmla="*/ 219 h 386"/>
                  <a:gd name="T60" fmla="*/ 177 w 294"/>
                  <a:gd name="T61" fmla="*/ 162 h 386"/>
                  <a:gd name="T62" fmla="*/ 125 w 294"/>
                  <a:gd name="T63" fmla="*/ 162 h 386"/>
                  <a:gd name="T64" fmla="*/ 118 w 294"/>
                  <a:gd name="T65" fmla="*/ 219 h 386"/>
                  <a:gd name="T66" fmla="*/ 168 w 294"/>
                  <a:gd name="T67" fmla="*/ 219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94" h="386">
                    <a:moveTo>
                      <a:pt x="31" y="386"/>
                    </a:moveTo>
                    <a:lnTo>
                      <a:pt x="47" y="284"/>
                    </a:lnTo>
                    <a:lnTo>
                      <a:pt x="0" y="284"/>
                    </a:lnTo>
                    <a:lnTo>
                      <a:pt x="0" y="219"/>
                    </a:lnTo>
                    <a:lnTo>
                      <a:pt x="57" y="219"/>
                    </a:lnTo>
                    <a:lnTo>
                      <a:pt x="66" y="162"/>
                    </a:lnTo>
                    <a:lnTo>
                      <a:pt x="16" y="162"/>
                    </a:lnTo>
                    <a:lnTo>
                      <a:pt x="16" y="98"/>
                    </a:lnTo>
                    <a:lnTo>
                      <a:pt x="76" y="98"/>
                    </a:lnTo>
                    <a:lnTo>
                      <a:pt x="90" y="0"/>
                    </a:lnTo>
                    <a:lnTo>
                      <a:pt x="151" y="0"/>
                    </a:lnTo>
                    <a:lnTo>
                      <a:pt x="135" y="98"/>
                    </a:lnTo>
                    <a:lnTo>
                      <a:pt x="187" y="98"/>
                    </a:lnTo>
                    <a:lnTo>
                      <a:pt x="201" y="0"/>
                    </a:lnTo>
                    <a:lnTo>
                      <a:pt x="263" y="0"/>
                    </a:lnTo>
                    <a:lnTo>
                      <a:pt x="246" y="98"/>
                    </a:lnTo>
                    <a:lnTo>
                      <a:pt x="294" y="98"/>
                    </a:lnTo>
                    <a:lnTo>
                      <a:pt x="294" y="162"/>
                    </a:lnTo>
                    <a:lnTo>
                      <a:pt x="237" y="162"/>
                    </a:lnTo>
                    <a:lnTo>
                      <a:pt x="227" y="219"/>
                    </a:lnTo>
                    <a:lnTo>
                      <a:pt x="277" y="219"/>
                    </a:lnTo>
                    <a:lnTo>
                      <a:pt x="277" y="284"/>
                    </a:lnTo>
                    <a:lnTo>
                      <a:pt x="218" y="284"/>
                    </a:lnTo>
                    <a:lnTo>
                      <a:pt x="204" y="386"/>
                    </a:lnTo>
                    <a:lnTo>
                      <a:pt x="142" y="386"/>
                    </a:lnTo>
                    <a:lnTo>
                      <a:pt x="159" y="284"/>
                    </a:lnTo>
                    <a:lnTo>
                      <a:pt x="106" y="284"/>
                    </a:lnTo>
                    <a:lnTo>
                      <a:pt x="92" y="386"/>
                    </a:lnTo>
                    <a:lnTo>
                      <a:pt x="31" y="386"/>
                    </a:lnTo>
                    <a:close/>
                    <a:moveTo>
                      <a:pt x="168" y="219"/>
                    </a:moveTo>
                    <a:lnTo>
                      <a:pt x="177" y="162"/>
                    </a:lnTo>
                    <a:lnTo>
                      <a:pt x="125" y="162"/>
                    </a:lnTo>
                    <a:lnTo>
                      <a:pt x="118" y="219"/>
                    </a:lnTo>
                    <a:lnTo>
                      <a:pt x="168" y="219"/>
                    </a:lnTo>
                    <a:close/>
                  </a:path>
                </a:pathLst>
              </a:custGeom>
              <a:solidFill>
                <a:schemeClr val="tx1">
                  <a:alpha val="11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193" name="Freeform 23"/>
              <p:cNvSpPr>
                <a:spLocks/>
              </p:cNvSpPr>
              <p:nvPr/>
            </p:nvSpPr>
            <p:spPr bwMode="auto">
              <a:xfrm>
                <a:off x="1974189" y="25213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194" name="Freeform 24"/>
              <p:cNvSpPr>
                <a:spLocks/>
              </p:cNvSpPr>
              <p:nvPr/>
            </p:nvSpPr>
            <p:spPr bwMode="auto">
              <a:xfrm>
                <a:off x="2275594" y="25213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195" name="Freeform 17"/>
              <p:cNvSpPr>
                <a:spLocks/>
              </p:cNvSpPr>
              <p:nvPr/>
            </p:nvSpPr>
            <p:spPr bwMode="auto">
              <a:xfrm>
                <a:off x="2576999" y="25213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196" name="Freeform 19"/>
              <p:cNvSpPr>
                <a:spLocks/>
              </p:cNvSpPr>
              <p:nvPr/>
            </p:nvSpPr>
            <p:spPr bwMode="auto">
              <a:xfrm>
                <a:off x="3882645" y="19137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197" name="Freeform 7"/>
              <p:cNvSpPr>
                <a:spLocks/>
              </p:cNvSpPr>
              <p:nvPr/>
            </p:nvSpPr>
            <p:spPr bwMode="auto">
              <a:xfrm>
                <a:off x="4179701" y="1913790"/>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198" name="Freeform 8"/>
              <p:cNvSpPr>
                <a:spLocks/>
              </p:cNvSpPr>
              <p:nvPr/>
            </p:nvSpPr>
            <p:spPr bwMode="auto">
              <a:xfrm>
                <a:off x="4473460" y="19137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199" name="Freeform 13"/>
              <p:cNvSpPr>
                <a:spLocks/>
              </p:cNvSpPr>
              <p:nvPr/>
            </p:nvSpPr>
            <p:spPr bwMode="auto">
              <a:xfrm>
                <a:off x="4763921" y="19137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200" name="Freeform 23"/>
              <p:cNvSpPr>
                <a:spLocks/>
              </p:cNvSpPr>
              <p:nvPr/>
            </p:nvSpPr>
            <p:spPr bwMode="auto">
              <a:xfrm>
                <a:off x="5535118" y="19137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201" name="Freeform 24"/>
              <p:cNvSpPr>
                <a:spLocks/>
              </p:cNvSpPr>
              <p:nvPr/>
            </p:nvSpPr>
            <p:spPr bwMode="auto">
              <a:xfrm>
                <a:off x="5832174" y="19137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grpSp>
            <p:nvGrpSpPr>
              <p:cNvPr id="2202" name="Group 740"/>
              <p:cNvGrpSpPr/>
              <p:nvPr/>
            </p:nvGrpSpPr>
            <p:grpSpPr>
              <a:xfrm>
                <a:off x="5060990" y="1907988"/>
                <a:ext cx="348521" cy="470651"/>
                <a:chOff x="7011958" y="-48945"/>
                <a:chExt cx="557213" cy="752475"/>
              </a:xfrm>
              <a:solidFill>
                <a:schemeClr val="tx1">
                  <a:alpha val="12000"/>
                </a:schemeClr>
              </a:solidFill>
            </p:grpSpPr>
            <p:sp>
              <p:nvSpPr>
                <p:cNvPr id="2378"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379"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grpSp>
          <p:sp>
            <p:nvSpPr>
              <p:cNvPr id="2203" name="Freeform 18"/>
              <p:cNvSpPr>
                <a:spLocks noEditPoints="1"/>
              </p:cNvSpPr>
              <p:nvPr/>
            </p:nvSpPr>
            <p:spPr bwMode="auto">
              <a:xfrm>
                <a:off x="1368083" y="1897306"/>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204" name="Freeform 20"/>
              <p:cNvSpPr>
                <a:spLocks noEditPoints="1"/>
              </p:cNvSpPr>
              <p:nvPr/>
            </p:nvSpPr>
            <p:spPr bwMode="auto">
              <a:xfrm>
                <a:off x="1813493" y="18973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205" name="Freeform 16"/>
              <p:cNvSpPr>
                <a:spLocks noEditPoints="1"/>
              </p:cNvSpPr>
              <p:nvPr/>
            </p:nvSpPr>
            <p:spPr bwMode="auto">
              <a:xfrm>
                <a:off x="3143476" y="1897306"/>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206" name="Freeform 5"/>
              <p:cNvSpPr>
                <a:spLocks/>
              </p:cNvSpPr>
              <p:nvPr/>
            </p:nvSpPr>
            <p:spPr bwMode="auto">
              <a:xfrm>
                <a:off x="3588886" y="1913791"/>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207" name="Freeform 23"/>
              <p:cNvSpPr>
                <a:spLocks/>
              </p:cNvSpPr>
              <p:nvPr/>
            </p:nvSpPr>
            <p:spPr bwMode="auto">
              <a:xfrm>
                <a:off x="2258903" y="19137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208" name="Freeform 24"/>
              <p:cNvSpPr>
                <a:spLocks/>
              </p:cNvSpPr>
              <p:nvPr/>
            </p:nvSpPr>
            <p:spPr bwMode="auto">
              <a:xfrm>
                <a:off x="2555959" y="19137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209" name="Freeform 17"/>
              <p:cNvSpPr>
                <a:spLocks/>
              </p:cNvSpPr>
              <p:nvPr/>
            </p:nvSpPr>
            <p:spPr bwMode="auto">
              <a:xfrm>
                <a:off x="2853015" y="19137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210" name="Freeform 20"/>
              <p:cNvSpPr>
                <a:spLocks noEditPoints="1"/>
              </p:cNvSpPr>
              <p:nvPr/>
            </p:nvSpPr>
            <p:spPr bwMode="auto">
              <a:xfrm>
                <a:off x="114300" y="18973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211" name="Freeform 23"/>
              <p:cNvSpPr>
                <a:spLocks/>
              </p:cNvSpPr>
              <p:nvPr/>
            </p:nvSpPr>
            <p:spPr bwMode="auto">
              <a:xfrm>
                <a:off x="483510" y="19137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212" name="Freeform 24"/>
              <p:cNvSpPr>
                <a:spLocks/>
              </p:cNvSpPr>
              <p:nvPr/>
            </p:nvSpPr>
            <p:spPr bwMode="auto">
              <a:xfrm>
                <a:off x="780566" y="19137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213" name="Freeform 17"/>
              <p:cNvSpPr>
                <a:spLocks/>
              </p:cNvSpPr>
              <p:nvPr/>
            </p:nvSpPr>
            <p:spPr bwMode="auto">
              <a:xfrm>
                <a:off x="1077622" y="19137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214" name="Freeform 24"/>
              <p:cNvSpPr>
                <a:spLocks/>
              </p:cNvSpPr>
              <p:nvPr/>
            </p:nvSpPr>
            <p:spPr bwMode="auto">
              <a:xfrm>
                <a:off x="178579" y="38060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215" name="Freeform 17"/>
              <p:cNvSpPr>
                <a:spLocks/>
              </p:cNvSpPr>
              <p:nvPr/>
            </p:nvSpPr>
            <p:spPr bwMode="auto">
              <a:xfrm>
                <a:off x="187243" y="3145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216" name="Freeform 18"/>
              <p:cNvSpPr>
                <a:spLocks noEditPoints="1"/>
              </p:cNvSpPr>
              <p:nvPr/>
            </p:nvSpPr>
            <p:spPr bwMode="auto">
              <a:xfrm>
                <a:off x="6174524" y="1323757"/>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217" name="Freeform 19"/>
              <p:cNvSpPr>
                <a:spLocks/>
              </p:cNvSpPr>
              <p:nvPr/>
            </p:nvSpPr>
            <p:spPr bwMode="auto">
              <a:xfrm>
                <a:off x="6624283" y="13402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218" name="Freeform 7"/>
              <p:cNvSpPr>
                <a:spLocks/>
              </p:cNvSpPr>
              <p:nvPr/>
            </p:nvSpPr>
            <p:spPr bwMode="auto">
              <a:xfrm>
                <a:off x="6925688" y="1340241"/>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219" name="Freeform 8"/>
              <p:cNvSpPr>
                <a:spLocks/>
              </p:cNvSpPr>
              <p:nvPr/>
            </p:nvSpPr>
            <p:spPr bwMode="auto">
              <a:xfrm>
                <a:off x="7223796" y="13402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220" name="Freeform 13"/>
              <p:cNvSpPr>
                <a:spLocks/>
              </p:cNvSpPr>
              <p:nvPr/>
            </p:nvSpPr>
            <p:spPr bwMode="auto">
              <a:xfrm>
                <a:off x="7518606" y="13402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221" name="Freeform 23"/>
              <p:cNvSpPr>
                <a:spLocks/>
              </p:cNvSpPr>
              <p:nvPr/>
            </p:nvSpPr>
            <p:spPr bwMode="auto">
              <a:xfrm>
                <a:off x="8298501" y="13402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222" name="Freeform 24"/>
              <p:cNvSpPr>
                <a:spLocks/>
              </p:cNvSpPr>
              <p:nvPr/>
            </p:nvSpPr>
            <p:spPr bwMode="auto">
              <a:xfrm>
                <a:off x="8599906" y="13402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223" name="Freeform 29"/>
              <p:cNvSpPr>
                <a:spLocks/>
              </p:cNvSpPr>
              <p:nvPr/>
            </p:nvSpPr>
            <p:spPr bwMode="auto">
              <a:xfrm>
                <a:off x="8901311" y="13402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224" name="Freeform 17"/>
              <p:cNvSpPr>
                <a:spLocks/>
              </p:cNvSpPr>
              <p:nvPr/>
            </p:nvSpPr>
            <p:spPr bwMode="auto">
              <a:xfrm>
                <a:off x="9202716" y="13402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grpSp>
            <p:nvGrpSpPr>
              <p:cNvPr id="2225" name="Group 740"/>
              <p:cNvGrpSpPr/>
              <p:nvPr/>
            </p:nvGrpSpPr>
            <p:grpSpPr>
              <a:xfrm>
                <a:off x="7820024" y="1334439"/>
                <a:ext cx="348521" cy="470651"/>
                <a:chOff x="7011958" y="-48945"/>
                <a:chExt cx="557213" cy="752475"/>
              </a:xfrm>
              <a:solidFill>
                <a:schemeClr val="tx1">
                  <a:alpha val="12000"/>
                </a:schemeClr>
              </a:solidFill>
            </p:grpSpPr>
            <p:sp>
              <p:nvSpPr>
                <p:cNvPr id="2376"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377"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grpSp>
          <p:grpSp>
            <p:nvGrpSpPr>
              <p:cNvPr id="2226" name="Group 746"/>
              <p:cNvGrpSpPr/>
              <p:nvPr/>
            </p:nvGrpSpPr>
            <p:grpSpPr>
              <a:xfrm>
                <a:off x="10239605" y="1334439"/>
                <a:ext cx="348521" cy="470651"/>
                <a:chOff x="7011958" y="-48945"/>
                <a:chExt cx="557213" cy="752475"/>
              </a:xfrm>
              <a:solidFill>
                <a:schemeClr val="tx1">
                  <a:alpha val="7000"/>
                </a:schemeClr>
              </a:solidFill>
            </p:grpSpPr>
            <p:sp>
              <p:nvSpPr>
                <p:cNvPr id="2374"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375"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grpSp>
          <p:sp>
            <p:nvSpPr>
              <p:cNvPr id="2227" name="Freeform 19"/>
              <p:cNvSpPr>
                <a:spLocks/>
              </p:cNvSpPr>
              <p:nvPr/>
            </p:nvSpPr>
            <p:spPr bwMode="auto">
              <a:xfrm>
                <a:off x="10718082" y="13402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228" name="Freeform 7"/>
              <p:cNvSpPr>
                <a:spLocks/>
              </p:cNvSpPr>
              <p:nvPr/>
            </p:nvSpPr>
            <p:spPr bwMode="auto">
              <a:xfrm>
                <a:off x="11019487" y="1340241"/>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229" name="Freeform 8"/>
              <p:cNvSpPr>
                <a:spLocks/>
              </p:cNvSpPr>
              <p:nvPr/>
            </p:nvSpPr>
            <p:spPr bwMode="auto">
              <a:xfrm>
                <a:off x="11317595" y="13402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230" name="Freeform 23"/>
              <p:cNvSpPr>
                <a:spLocks/>
              </p:cNvSpPr>
              <p:nvPr/>
            </p:nvSpPr>
            <p:spPr bwMode="auto">
              <a:xfrm>
                <a:off x="12090895" y="13402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grpSp>
            <p:nvGrpSpPr>
              <p:cNvPr id="2231" name="Group 740"/>
              <p:cNvGrpSpPr/>
              <p:nvPr/>
            </p:nvGrpSpPr>
            <p:grpSpPr>
              <a:xfrm>
                <a:off x="11612418" y="1334439"/>
                <a:ext cx="348521" cy="470651"/>
                <a:chOff x="7011958" y="-48945"/>
                <a:chExt cx="557213" cy="752475"/>
              </a:xfrm>
              <a:solidFill>
                <a:schemeClr val="tx1">
                  <a:alpha val="12000"/>
                </a:schemeClr>
              </a:solidFill>
            </p:grpSpPr>
            <p:sp>
              <p:nvSpPr>
                <p:cNvPr id="2372"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373"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grpSp>
          <p:grpSp>
            <p:nvGrpSpPr>
              <p:cNvPr id="2232" name="Group 781"/>
              <p:cNvGrpSpPr/>
              <p:nvPr/>
            </p:nvGrpSpPr>
            <p:grpSpPr>
              <a:xfrm>
                <a:off x="6141930" y="711431"/>
                <a:ext cx="612096" cy="486108"/>
                <a:chOff x="9258271" y="-45770"/>
                <a:chExt cx="925513" cy="735013"/>
              </a:xfrm>
              <a:solidFill>
                <a:schemeClr val="bg2">
                  <a:alpha val="38000"/>
                </a:schemeClr>
              </a:solidFill>
            </p:grpSpPr>
            <p:sp>
              <p:nvSpPr>
                <p:cNvPr id="2362"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363"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364"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365"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366"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367"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368"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369"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370"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371"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grpSp>
          <p:grpSp>
            <p:nvGrpSpPr>
              <p:cNvPr id="2233" name="Group 781"/>
              <p:cNvGrpSpPr/>
              <p:nvPr/>
            </p:nvGrpSpPr>
            <p:grpSpPr>
              <a:xfrm>
                <a:off x="9497526" y="1318982"/>
                <a:ext cx="612096" cy="486108"/>
                <a:chOff x="9258271" y="-45770"/>
                <a:chExt cx="925513" cy="735013"/>
              </a:xfrm>
              <a:solidFill>
                <a:schemeClr val="accent4">
                  <a:lumMod val="20000"/>
                  <a:lumOff val="80000"/>
                  <a:alpha val="38000"/>
                </a:schemeClr>
              </a:solidFill>
            </p:grpSpPr>
            <p:sp>
              <p:nvSpPr>
                <p:cNvPr id="2352"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353"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354"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355"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356"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357"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358"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359"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360"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361"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grpSp>
          <p:sp>
            <p:nvSpPr>
              <p:cNvPr id="2234" name="Freeform 24"/>
              <p:cNvSpPr>
                <a:spLocks/>
              </p:cNvSpPr>
              <p:nvPr/>
            </p:nvSpPr>
            <p:spPr bwMode="auto">
              <a:xfrm>
                <a:off x="6879647" y="732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235" name="Freeform 29"/>
              <p:cNvSpPr>
                <a:spLocks/>
              </p:cNvSpPr>
              <p:nvPr/>
            </p:nvSpPr>
            <p:spPr bwMode="auto">
              <a:xfrm>
                <a:off x="7176703" y="7326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236" name="Freeform 17"/>
              <p:cNvSpPr>
                <a:spLocks/>
              </p:cNvSpPr>
              <p:nvPr/>
            </p:nvSpPr>
            <p:spPr bwMode="auto">
              <a:xfrm>
                <a:off x="7473759" y="732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grpSp>
            <p:nvGrpSpPr>
              <p:cNvPr id="2237" name="Group 746"/>
              <p:cNvGrpSpPr/>
              <p:nvPr/>
            </p:nvGrpSpPr>
            <p:grpSpPr>
              <a:xfrm>
                <a:off x="8501950" y="726888"/>
                <a:ext cx="348521" cy="470651"/>
                <a:chOff x="7011958" y="-48945"/>
                <a:chExt cx="557213" cy="752475"/>
              </a:xfrm>
              <a:solidFill>
                <a:schemeClr val="tx1">
                  <a:alpha val="7000"/>
                </a:schemeClr>
              </a:solidFill>
            </p:grpSpPr>
            <p:sp>
              <p:nvSpPr>
                <p:cNvPr id="2350"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351"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grpSp>
          <p:sp>
            <p:nvSpPr>
              <p:cNvPr id="2238" name="Freeform 19"/>
              <p:cNvSpPr>
                <a:spLocks/>
              </p:cNvSpPr>
              <p:nvPr/>
            </p:nvSpPr>
            <p:spPr bwMode="auto">
              <a:xfrm>
                <a:off x="8976078" y="732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239" name="Freeform 7"/>
              <p:cNvSpPr>
                <a:spLocks/>
              </p:cNvSpPr>
              <p:nvPr/>
            </p:nvSpPr>
            <p:spPr bwMode="auto">
              <a:xfrm>
                <a:off x="9273134" y="732690"/>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240" name="Freeform 8"/>
              <p:cNvSpPr>
                <a:spLocks/>
              </p:cNvSpPr>
              <p:nvPr/>
            </p:nvSpPr>
            <p:spPr bwMode="auto">
              <a:xfrm>
                <a:off x="9566893" y="732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grpSp>
            <p:nvGrpSpPr>
              <p:cNvPr id="2241" name="Group 781"/>
              <p:cNvGrpSpPr/>
              <p:nvPr/>
            </p:nvGrpSpPr>
            <p:grpSpPr>
              <a:xfrm>
                <a:off x="7764220" y="711431"/>
                <a:ext cx="612096" cy="486108"/>
                <a:chOff x="9258271" y="-45770"/>
                <a:chExt cx="925513" cy="735013"/>
              </a:xfrm>
              <a:solidFill>
                <a:schemeClr val="accent4">
                  <a:lumMod val="20000"/>
                  <a:lumOff val="80000"/>
                  <a:alpha val="38000"/>
                </a:schemeClr>
              </a:solidFill>
            </p:grpSpPr>
            <p:sp>
              <p:nvSpPr>
                <p:cNvPr id="2340"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341"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342"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343"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344"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345"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346"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347"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348"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349"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grpSp>
          <p:sp>
            <p:nvSpPr>
              <p:cNvPr id="2242" name="Freeform 8"/>
              <p:cNvSpPr>
                <a:spLocks/>
              </p:cNvSpPr>
              <p:nvPr/>
            </p:nvSpPr>
            <p:spPr bwMode="auto">
              <a:xfrm>
                <a:off x="9857354" y="732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243" name="Freeform 23"/>
              <p:cNvSpPr>
                <a:spLocks/>
              </p:cNvSpPr>
              <p:nvPr/>
            </p:nvSpPr>
            <p:spPr bwMode="auto">
              <a:xfrm>
                <a:off x="10621956" y="7326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244" name="Freeform 24"/>
              <p:cNvSpPr>
                <a:spLocks/>
              </p:cNvSpPr>
              <p:nvPr/>
            </p:nvSpPr>
            <p:spPr bwMode="auto">
              <a:xfrm>
                <a:off x="10919012" y="732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245" name="Freeform 17"/>
              <p:cNvSpPr>
                <a:spLocks/>
              </p:cNvSpPr>
              <p:nvPr/>
            </p:nvSpPr>
            <p:spPr bwMode="auto">
              <a:xfrm>
                <a:off x="11216068" y="732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grpSp>
            <p:nvGrpSpPr>
              <p:cNvPr id="2246" name="Group 740"/>
              <p:cNvGrpSpPr/>
              <p:nvPr/>
            </p:nvGrpSpPr>
            <p:grpSpPr>
              <a:xfrm>
                <a:off x="10147828" y="726888"/>
                <a:ext cx="348521" cy="470651"/>
                <a:chOff x="7011958" y="-48945"/>
                <a:chExt cx="557213" cy="752475"/>
              </a:xfrm>
              <a:solidFill>
                <a:schemeClr val="tx1">
                  <a:alpha val="12000"/>
                </a:schemeClr>
              </a:solidFill>
            </p:grpSpPr>
            <p:sp>
              <p:nvSpPr>
                <p:cNvPr id="2338"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339"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grpSp>
          <p:sp>
            <p:nvSpPr>
              <p:cNvPr id="2247" name="Freeform 18"/>
              <p:cNvSpPr>
                <a:spLocks noEditPoints="1"/>
              </p:cNvSpPr>
              <p:nvPr/>
            </p:nvSpPr>
            <p:spPr bwMode="auto">
              <a:xfrm>
                <a:off x="11506529" y="716206"/>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248" name="Freeform 20"/>
              <p:cNvSpPr>
                <a:spLocks noEditPoints="1"/>
              </p:cNvSpPr>
              <p:nvPr/>
            </p:nvSpPr>
            <p:spPr bwMode="auto">
              <a:xfrm>
                <a:off x="11951944" y="7162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249" name="Freeform 23"/>
              <p:cNvSpPr>
                <a:spLocks/>
              </p:cNvSpPr>
              <p:nvPr/>
            </p:nvSpPr>
            <p:spPr bwMode="auto">
              <a:xfrm>
                <a:off x="189751" y="13402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250" name="Freeform 24"/>
              <p:cNvSpPr>
                <a:spLocks/>
              </p:cNvSpPr>
              <p:nvPr/>
            </p:nvSpPr>
            <p:spPr bwMode="auto">
              <a:xfrm>
                <a:off x="491156" y="13402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251" name="Freeform 17"/>
              <p:cNvSpPr>
                <a:spLocks/>
              </p:cNvSpPr>
              <p:nvPr/>
            </p:nvSpPr>
            <p:spPr bwMode="auto">
              <a:xfrm>
                <a:off x="792561" y="13402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252" name="Freeform 18"/>
              <p:cNvSpPr>
                <a:spLocks noEditPoints="1"/>
              </p:cNvSpPr>
              <p:nvPr/>
            </p:nvSpPr>
            <p:spPr bwMode="auto">
              <a:xfrm>
                <a:off x="1087371" y="1323757"/>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253" name="Freeform 20"/>
              <p:cNvSpPr>
                <a:spLocks noEditPoints="1"/>
              </p:cNvSpPr>
              <p:nvPr/>
            </p:nvSpPr>
            <p:spPr bwMode="auto">
              <a:xfrm>
                <a:off x="1537130" y="1323757"/>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254" name="Freeform 16"/>
              <p:cNvSpPr>
                <a:spLocks noEditPoints="1"/>
              </p:cNvSpPr>
              <p:nvPr/>
            </p:nvSpPr>
            <p:spPr bwMode="auto">
              <a:xfrm>
                <a:off x="2884509" y="1323757"/>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255" name="Freeform 16"/>
              <p:cNvSpPr>
                <a:spLocks noEditPoints="1"/>
              </p:cNvSpPr>
              <p:nvPr/>
            </p:nvSpPr>
            <p:spPr bwMode="auto">
              <a:xfrm>
                <a:off x="3632376" y="1323757"/>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256" name="Freeform 5"/>
              <p:cNvSpPr>
                <a:spLocks/>
              </p:cNvSpPr>
              <p:nvPr/>
            </p:nvSpPr>
            <p:spPr bwMode="auto">
              <a:xfrm>
                <a:off x="3334268" y="1340242"/>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257" name="Freeform 20"/>
              <p:cNvSpPr>
                <a:spLocks noEditPoints="1"/>
              </p:cNvSpPr>
              <p:nvPr/>
            </p:nvSpPr>
            <p:spPr bwMode="auto">
              <a:xfrm>
                <a:off x="4082135" y="1323757"/>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grpSp>
            <p:nvGrpSpPr>
              <p:cNvPr id="2258" name="Group 746"/>
              <p:cNvGrpSpPr/>
              <p:nvPr/>
            </p:nvGrpSpPr>
            <p:grpSpPr>
              <a:xfrm>
                <a:off x="4531907" y="1334439"/>
                <a:ext cx="348521" cy="470651"/>
                <a:chOff x="7011958" y="-48945"/>
                <a:chExt cx="557213" cy="752475"/>
              </a:xfrm>
              <a:solidFill>
                <a:schemeClr val="tx1">
                  <a:alpha val="7000"/>
                </a:schemeClr>
              </a:solidFill>
            </p:grpSpPr>
            <p:sp>
              <p:nvSpPr>
                <p:cNvPr id="2336"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337"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grpSp>
          <p:sp>
            <p:nvSpPr>
              <p:cNvPr id="2259" name="Freeform 18"/>
              <p:cNvSpPr>
                <a:spLocks noEditPoints="1"/>
              </p:cNvSpPr>
              <p:nvPr/>
            </p:nvSpPr>
            <p:spPr bwMode="auto">
              <a:xfrm>
                <a:off x="5489229" y="1323757"/>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260" name="Freeform 19"/>
              <p:cNvSpPr>
                <a:spLocks/>
              </p:cNvSpPr>
              <p:nvPr/>
            </p:nvSpPr>
            <p:spPr bwMode="auto">
              <a:xfrm>
                <a:off x="5938982" y="13402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261" name="Freeform 21"/>
              <p:cNvSpPr>
                <a:spLocks noEditPoints="1"/>
              </p:cNvSpPr>
              <p:nvPr/>
            </p:nvSpPr>
            <p:spPr bwMode="auto">
              <a:xfrm>
                <a:off x="5010384" y="1347043"/>
                <a:ext cx="348875" cy="458047"/>
              </a:xfrm>
              <a:custGeom>
                <a:avLst/>
                <a:gdLst>
                  <a:gd name="T0" fmla="*/ 31 w 294"/>
                  <a:gd name="T1" fmla="*/ 386 h 386"/>
                  <a:gd name="T2" fmla="*/ 47 w 294"/>
                  <a:gd name="T3" fmla="*/ 284 h 386"/>
                  <a:gd name="T4" fmla="*/ 0 w 294"/>
                  <a:gd name="T5" fmla="*/ 284 h 386"/>
                  <a:gd name="T6" fmla="*/ 0 w 294"/>
                  <a:gd name="T7" fmla="*/ 219 h 386"/>
                  <a:gd name="T8" fmla="*/ 57 w 294"/>
                  <a:gd name="T9" fmla="*/ 219 h 386"/>
                  <a:gd name="T10" fmla="*/ 66 w 294"/>
                  <a:gd name="T11" fmla="*/ 162 h 386"/>
                  <a:gd name="T12" fmla="*/ 16 w 294"/>
                  <a:gd name="T13" fmla="*/ 162 h 386"/>
                  <a:gd name="T14" fmla="*/ 16 w 294"/>
                  <a:gd name="T15" fmla="*/ 98 h 386"/>
                  <a:gd name="T16" fmla="*/ 76 w 294"/>
                  <a:gd name="T17" fmla="*/ 98 h 386"/>
                  <a:gd name="T18" fmla="*/ 90 w 294"/>
                  <a:gd name="T19" fmla="*/ 0 h 386"/>
                  <a:gd name="T20" fmla="*/ 151 w 294"/>
                  <a:gd name="T21" fmla="*/ 0 h 386"/>
                  <a:gd name="T22" fmla="*/ 135 w 294"/>
                  <a:gd name="T23" fmla="*/ 98 h 386"/>
                  <a:gd name="T24" fmla="*/ 187 w 294"/>
                  <a:gd name="T25" fmla="*/ 98 h 386"/>
                  <a:gd name="T26" fmla="*/ 201 w 294"/>
                  <a:gd name="T27" fmla="*/ 0 h 386"/>
                  <a:gd name="T28" fmla="*/ 263 w 294"/>
                  <a:gd name="T29" fmla="*/ 0 h 386"/>
                  <a:gd name="T30" fmla="*/ 246 w 294"/>
                  <a:gd name="T31" fmla="*/ 98 h 386"/>
                  <a:gd name="T32" fmla="*/ 294 w 294"/>
                  <a:gd name="T33" fmla="*/ 98 h 386"/>
                  <a:gd name="T34" fmla="*/ 294 w 294"/>
                  <a:gd name="T35" fmla="*/ 162 h 386"/>
                  <a:gd name="T36" fmla="*/ 237 w 294"/>
                  <a:gd name="T37" fmla="*/ 162 h 386"/>
                  <a:gd name="T38" fmla="*/ 227 w 294"/>
                  <a:gd name="T39" fmla="*/ 219 h 386"/>
                  <a:gd name="T40" fmla="*/ 277 w 294"/>
                  <a:gd name="T41" fmla="*/ 219 h 386"/>
                  <a:gd name="T42" fmla="*/ 277 w 294"/>
                  <a:gd name="T43" fmla="*/ 284 h 386"/>
                  <a:gd name="T44" fmla="*/ 218 w 294"/>
                  <a:gd name="T45" fmla="*/ 284 h 386"/>
                  <a:gd name="T46" fmla="*/ 204 w 294"/>
                  <a:gd name="T47" fmla="*/ 386 h 386"/>
                  <a:gd name="T48" fmla="*/ 142 w 294"/>
                  <a:gd name="T49" fmla="*/ 386 h 386"/>
                  <a:gd name="T50" fmla="*/ 159 w 294"/>
                  <a:gd name="T51" fmla="*/ 284 h 386"/>
                  <a:gd name="T52" fmla="*/ 106 w 294"/>
                  <a:gd name="T53" fmla="*/ 284 h 386"/>
                  <a:gd name="T54" fmla="*/ 92 w 294"/>
                  <a:gd name="T55" fmla="*/ 386 h 386"/>
                  <a:gd name="T56" fmla="*/ 31 w 294"/>
                  <a:gd name="T57" fmla="*/ 386 h 386"/>
                  <a:gd name="T58" fmla="*/ 168 w 294"/>
                  <a:gd name="T59" fmla="*/ 219 h 386"/>
                  <a:gd name="T60" fmla="*/ 177 w 294"/>
                  <a:gd name="T61" fmla="*/ 162 h 386"/>
                  <a:gd name="T62" fmla="*/ 125 w 294"/>
                  <a:gd name="T63" fmla="*/ 162 h 386"/>
                  <a:gd name="T64" fmla="*/ 118 w 294"/>
                  <a:gd name="T65" fmla="*/ 219 h 386"/>
                  <a:gd name="T66" fmla="*/ 168 w 294"/>
                  <a:gd name="T67" fmla="*/ 219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94" h="386">
                    <a:moveTo>
                      <a:pt x="31" y="386"/>
                    </a:moveTo>
                    <a:lnTo>
                      <a:pt x="47" y="284"/>
                    </a:lnTo>
                    <a:lnTo>
                      <a:pt x="0" y="284"/>
                    </a:lnTo>
                    <a:lnTo>
                      <a:pt x="0" y="219"/>
                    </a:lnTo>
                    <a:lnTo>
                      <a:pt x="57" y="219"/>
                    </a:lnTo>
                    <a:lnTo>
                      <a:pt x="66" y="162"/>
                    </a:lnTo>
                    <a:lnTo>
                      <a:pt x="16" y="162"/>
                    </a:lnTo>
                    <a:lnTo>
                      <a:pt x="16" y="98"/>
                    </a:lnTo>
                    <a:lnTo>
                      <a:pt x="76" y="98"/>
                    </a:lnTo>
                    <a:lnTo>
                      <a:pt x="90" y="0"/>
                    </a:lnTo>
                    <a:lnTo>
                      <a:pt x="151" y="0"/>
                    </a:lnTo>
                    <a:lnTo>
                      <a:pt x="135" y="98"/>
                    </a:lnTo>
                    <a:lnTo>
                      <a:pt x="187" y="98"/>
                    </a:lnTo>
                    <a:lnTo>
                      <a:pt x="201" y="0"/>
                    </a:lnTo>
                    <a:lnTo>
                      <a:pt x="263" y="0"/>
                    </a:lnTo>
                    <a:lnTo>
                      <a:pt x="246" y="98"/>
                    </a:lnTo>
                    <a:lnTo>
                      <a:pt x="294" y="98"/>
                    </a:lnTo>
                    <a:lnTo>
                      <a:pt x="294" y="162"/>
                    </a:lnTo>
                    <a:lnTo>
                      <a:pt x="237" y="162"/>
                    </a:lnTo>
                    <a:lnTo>
                      <a:pt x="227" y="219"/>
                    </a:lnTo>
                    <a:lnTo>
                      <a:pt x="277" y="219"/>
                    </a:lnTo>
                    <a:lnTo>
                      <a:pt x="277" y="284"/>
                    </a:lnTo>
                    <a:lnTo>
                      <a:pt x="218" y="284"/>
                    </a:lnTo>
                    <a:lnTo>
                      <a:pt x="204" y="386"/>
                    </a:lnTo>
                    <a:lnTo>
                      <a:pt x="142" y="386"/>
                    </a:lnTo>
                    <a:lnTo>
                      <a:pt x="159" y="284"/>
                    </a:lnTo>
                    <a:lnTo>
                      <a:pt x="106" y="284"/>
                    </a:lnTo>
                    <a:lnTo>
                      <a:pt x="92" y="386"/>
                    </a:lnTo>
                    <a:lnTo>
                      <a:pt x="31" y="386"/>
                    </a:lnTo>
                    <a:close/>
                    <a:moveTo>
                      <a:pt x="168" y="219"/>
                    </a:moveTo>
                    <a:lnTo>
                      <a:pt x="177" y="162"/>
                    </a:lnTo>
                    <a:lnTo>
                      <a:pt x="125" y="162"/>
                    </a:lnTo>
                    <a:lnTo>
                      <a:pt x="118" y="219"/>
                    </a:lnTo>
                    <a:lnTo>
                      <a:pt x="168" y="219"/>
                    </a:lnTo>
                    <a:close/>
                  </a:path>
                </a:pathLst>
              </a:custGeom>
              <a:solidFill>
                <a:schemeClr val="tx1">
                  <a:alpha val="11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262" name="Freeform 23"/>
              <p:cNvSpPr>
                <a:spLocks/>
              </p:cNvSpPr>
              <p:nvPr/>
            </p:nvSpPr>
            <p:spPr bwMode="auto">
              <a:xfrm>
                <a:off x="1986889" y="13402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263" name="Freeform 24"/>
              <p:cNvSpPr>
                <a:spLocks/>
              </p:cNvSpPr>
              <p:nvPr/>
            </p:nvSpPr>
            <p:spPr bwMode="auto">
              <a:xfrm>
                <a:off x="2288294" y="13402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264" name="Freeform 17"/>
              <p:cNvSpPr>
                <a:spLocks/>
              </p:cNvSpPr>
              <p:nvPr/>
            </p:nvSpPr>
            <p:spPr bwMode="auto">
              <a:xfrm>
                <a:off x="2589699" y="13402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265" name="Freeform 19"/>
              <p:cNvSpPr>
                <a:spLocks/>
              </p:cNvSpPr>
              <p:nvPr/>
            </p:nvSpPr>
            <p:spPr bwMode="auto">
              <a:xfrm>
                <a:off x="3895345" y="732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266" name="Freeform 7"/>
              <p:cNvSpPr>
                <a:spLocks/>
              </p:cNvSpPr>
              <p:nvPr/>
            </p:nvSpPr>
            <p:spPr bwMode="auto">
              <a:xfrm>
                <a:off x="4192401" y="732690"/>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267" name="Freeform 8"/>
              <p:cNvSpPr>
                <a:spLocks/>
              </p:cNvSpPr>
              <p:nvPr/>
            </p:nvSpPr>
            <p:spPr bwMode="auto">
              <a:xfrm>
                <a:off x="4486160" y="732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268" name="Freeform 13"/>
              <p:cNvSpPr>
                <a:spLocks/>
              </p:cNvSpPr>
              <p:nvPr/>
            </p:nvSpPr>
            <p:spPr bwMode="auto">
              <a:xfrm>
                <a:off x="4776621" y="732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269" name="Freeform 23"/>
              <p:cNvSpPr>
                <a:spLocks/>
              </p:cNvSpPr>
              <p:nvPr/>
            </p:nvSpPr>
            <p:spPr bwMode="auto">
              <a:xfrm>
                <a:off x="5547818" y="7326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270" name="Freeform 24"/>
              <p:cNvSpPr>
                <a:spLocks/>
              </p:cNvSpPr>
              <p:nvPr/>
            </p:nvSpPr>
            <p:spPr bwMode="auto">
              <a:xfrm>
                <a:off x="5844874" y="732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grpSp>
            <p:nvGrpSpPr>
              <p:cNvPr id="2271" name="Group 740"/>
              <p:cNvGrpSpPr/>
              <p:nvPr/>
            </p:nvGrpSpPr>
            <p:grpSpPr>
              <a:xfrm>
                <a:off x="5073690" y="726888"/>
                <a:ext cx="348521" cy="470651"/>
                <a:chOff x="7011958" y="-48945"/>
                <a:chExt cx="557213" cy="752475"/>
              </a:xfrm>
              <a:solidFill>
                <a:schemeClr val="tx1">
                  <a:alpha val="12000"/>
                </a:schemeClr>
              </a:solidFill>
            </p:grpSpPr>
            <p:sp>
              <p:nvSpPr>
                <p:cNvPr id="2334"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335"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grpSp>
          <p:sp>
            <p:nvSpPr>
              <p:cNvPr id="2272" name="Freeform 18"/>
              <p:cNvSpPr>
                <a:spLocks noEditPoints="1"/>
              </p:cNvSpPr>
              <p:nvPr/>
            </p:nvSpPr>
            <p:spPr bwMode="auto">
              <a:xfrm>
                <a:off x="1380783" y="716206"/>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273" name="Freeform 20"/>
              <p:cNvSpPr>
                <a:spLocks noEditPoints="1"/>
              </p:cNvSpPr>
              <p:nvPr/>
            </p:nvSpPr>
            <p:spPr bwMode="auto">
              <a:xfrm>
                <a:off x="1826193" y="7162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274" name="Freeform 16"/>
              <p:cNvSpPr>
                <a:spLocks noEditPoints="1"/>
              </p:cNvSpPr>
              <p:nvPr/>
            </p:nvSpPr>
            <p:spPr bwMode="auto">
              <a:xfrm>
                <a:off x="3156176" y="716206"/>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275" name="Freeform 5"/>
              <p:cNvSpPr>
                <a:spLocks/>
              </p:cNvSpPr>
              <p:nvPr/>
            </p:nvSpPr>
            <p:spPr bwMode="auto">
              <a:xfrm>
                <a:off x="3601586" y="732691"/>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276" name="Freeform 23"/>
              <p:cNvSpPr>
                <a:spLocks/>
              </p:cNvSpPr>
              <p:nvPr/>
            </p:nvSpPr>
            <p:spPr bwMode="auto">
              <a:xfrm>
                <a:off x="2271603" y="7326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277" name="Freeform 24"/>
              <p:cNvSpPr>
                <a:spLocks/>
              </p:cNvSpPr>
              <p:nvPr/>
            </p:nvSpPr>
            <p:spPr bwMode="auto">
              <a:xfrm>
                <a:off x="2568659" y="732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278" name="Freeform 17"/>
              <p:cNvSpPr>
                <a:spLocks/>
              </p:cNvSpPr>
              <p:nvPr/>
            </p:nvSpPr>
            <p:spPr bwMode="auto">
              <a:xfrm>
                <a:off x="2865715" y="732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279" name="Freeform 20"/>
              <p:cNvSpPr>
                <a:spLocks noEditPoints="1"/>
              </p:cNvSpPr>
              <p:nvPr/>
            </p:nvSpPr>
            <p:spPr bwMode="auto">
              <a:xfrm>
                <a:off x="127000" y="7162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280" name="Freeform 23"/>
              <p:cNvSpPr>
                <a:spLocks/>
              </p:cNvSpPr>
              <p:nvPr/>
            </p:nvSpPr>
            <p:spPr bwMode="auto">
              <a:xfrm>
                <a:off x="496210" y="7326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281" name="Freeform 24"/>
              <p:cNvSpPr>
                <a:spLocks/>
              </p:cNvSpPr>
              <p:nvPr/>
            </p:nvSpPr>
            <p:spPr bwMode="auto">
              <a:xfrm>
                <a:off x="793266" y="732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282" name="Freeform 17"/>
              <p:cNvSpPr>
                <a:spLocks/>
              </p:cNvSpPr>
              <p:nvPr/>
            </p:nvSpPr>
            <p:spPr bwMode="auto">
              <a:xfrm>
                <a:off x="1090322" y="732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283" name="Freeform 18"/>
              <p:cNvSpPr>
                <a:spLocks noEditPoints="1"/>
              </p:cNvSpPr>
              <p:nvPr/>
            </p:nvSpPr>
            <p:spPr bwMode="auto">
              <a:xfrm>
                <a:off x="563570" y="36192"/>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284" name="Freeform 19"/>
              <p:cNvSpPr>
                <a:spLocks/>
              </p:cNvSpPr>
              <p:nvPr/>
            </p:nvSpPr>
            <p:spPr bwMode="auto">
              <a:xfrm>
                <a:off x="1012840" y="526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285" name="Freeform 7"/>
              <p:cNvSpPr>
                <a:spLocks/>
              </p:cNvSpPr>
              <p:nvPr/>
            </p:nvSpPr>
            <p:spPr bwMode="auto">
              <a:xfrm>
                <a:off x="1313756" y="52676"/>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286" name="Freeform 8"/>
              <p:cNvSpPr>
                <a:spLocks/>
              </p:cNvSpPr>
              <p:nvPr/>
            </p:nvSpPr>
            <p:spPr bwMode="auto">
              <a:xfrm>
                <a:off x="1611375" y="526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287" name="Freeform 13"/>
              <p:cNvSpPr>
                <a:spLocks/>
              </p:cNvSpPr>
              <p:nvPr/>
            </p:nvSpPr>
            <p:spPr bwMode="auto">
              <a:xfrm>
                <a:off x="1905696" y="526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288" name="Freeform 23"/>
              <p:cNvSpPr>
                <a:spLocks/>
              </p:cNvSpPr>
              <p:nvPr/>
            </p:nvSpPr>
            <p:spPr bwMode="auto">
              <a:xfrm>
                <a:off x="2684613" y="526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289" name="Freeform 24"/>
              <p:cNvSpPr>
                <a:spLocks/>
              </p:cNvSpPr>
              <p:nvPr/>
            </p:nvSpPr>
            <p:spPr bwMode="auto">
              <a:xfrm>
                <a:off x="2985529" y="526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290" name="Freeform 29"/>
              <p:cNvSpPr>
                <a:spLocks/>
              </p:cNvSpPr>
              <p:nvPr/>
            </p:nvSpPr>
            <p:spPr bwMode="auto">
              <a:xfrm>
                <a:off x="3286445" y="526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291" name="Freeform 17"/>
              <p:cNvSpPr>
                <a:spLocks/>
              </p:cNvSpPr>
              <p:nvPr/>
            </p:nvSpPr>
            <p:spPr bwMode="auto">
              <a:xfrm>
                <a:off x="3587361" y="526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grpSp>
            <p:nvGrpSpPr>
              <p:cNvPr id="2292" name="Group 740"/>
              <p:cNvGrpSpPr/>
              <p:nvPr/>
            </p:nvGrpSpPr>
            <p:grpSpPr>
              <a:xfrm>
                <a:off x="2206625" y="46874"/>
                <a:ext cx="348521" cy="470651"/>
                <a:chOff x="7011958" y="-48945"/>
                <a:chExt cx="557213" cy="752475"/>
              </a:xfrm>
              <a:solidFill>
                <a:schemeClr val="tx1">
                  <a:alpha val="12000"/>
                </a:schemeClr>
              </a:solidFill>
            </p:grpSpPr>
            <p:sp>
              <p:nvSpPr>
                <p:cNvPr id="2332"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333"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grpSp>
          <p:grpSp>
            <p:nvGrpSpPr>
              <p:cNvPr id="2293" name="Group 746"/>
              <p:cNvGrpSpPr/>
              <p:nvPr/>
            </p:nvGrpSpPr>
            <p:grpSpPr>
              <a:xfrm>
                <a:off x="4623272" y="46874"/>
                <a:ext cx="348521" cy="470651"/>
                <a:chOff x="7011958" y="-48945"/>
                <a:chExt cx="557213" cy="752475"/>
              </a:xfrm>
              <a:solidFill>
                <a:schemeClr val="tx1">
                  <a:alpha val="7000"/>
                </a:schemeClr>
              </a:solidFill>
            </p:grpSpPr>
            <p:sp>
              <p:nvSpPr>
                <p:cNvPr id="2330"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331"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grpSp>
          <p:sp>
            <p:nvSpPr>
              <p:cNvPr id="2294" name="Freeform 19"/>
              <p:cNvSpPr>
                <a:spLocks/>
              </p:cNvSpPr>
              <p:nvPr/>
            </p:nvSpPr>
            <p:spPr bwMode="auto">
              <a:xfrm>
                <a:off x="5101260" y="526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295" name="Freeform 7"/>
              <p:cNvSpPr>
                <a:spLocks/>
              </p:cNvSpPr>
              <p:nvPr/>
            </p:nvSpPr>
            <p:spPr bwMode="auto">
              <a:xfrm>
                <a:off x="5402176" y="52676"/>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296" name="Freeform 8"/>
              <p:cNvSpPr>
                <a:spLocks/>
              </p:cNvSpPr>
              <p:nvPr/>
            </p:nvSpPr>
            <p:spPr bwMode="auto">
              <a:xfrm>
                <a:off x="5699795" y="526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297" name="Freeform 23"/>
              <p:cNvSpPr>
                <a:spLocks/>
              </p:cNvSpPr>
              <p:nvPr/>
            </p:nvSpPr>
            <p:spPr bwMode="auto">
              <a:xfrm>
                <a:off x="6472117" y="526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298" name="Freeform 24"/>
              <p:cNvSpPr>
                <a:spLocks/>
              </p:cNvSpPr>
              <p:nvPr/>
            </p:nvSpPr>
            <p:spPr bwMode="auto">
              <a:xfrm>
                <a:off x="6773033" y="526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299" name="Freeform 17"/>
              <p:cNvSpPr>
                <a:spLocks/>
              </p:cNvSpPr>
              <p:nvPr/>
            </p:nvSpPr>
            <p:spPr bwMode="auto">
              <a:xfrm>
                <a:off x="7073949" y="526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300" name="Freeform 18"/>
              <p:cNvSpPr>
                <a:spLocks noEditPoints="1"/>
              </p:cNvSpPr>
              <p:nvPr/>
            </p:nvSpPr>
            <p:spPr bwMode="auto">
              <a:xfrm>
                <a:off x="7368270" y="36192"/>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301" name="Freeform 20"/>
              <p:cNvSpPr>
                <a:spLocks noEditPoints="1"/>
              </p:cNvSpPr>
              <p:nvPr/>
            </p:nvSpPr>
            <p:spPr bwMode="auto">
              <a:xfrm>
                <a:off x="7817540" y="36192"/>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grpSp>
            <p:nvGrpSpPr>
              <p:cNvPr id="2302" name="Group 740"/>
              <p:cNvGrpSpPr/>
              <p:nvPr/>
            </p:nvGrpSpPr>
            <p:grpSpPr>
              <a:xfrm>
                <a:off x="5994129" y="46874"/>
                <a:ext cx="348521" cy="470651"/>
                <a:chOff x="7011958" y="-48945"/>
                <a:chExt cx="557213" cy="752475"/>
              </a:xfrm>
              <a:solidFill>
                <a:schemeClr val="tx1">
                  <a:alpha val="12000"/>
                </a:schemeClr>
              </a:solidFill>
            </p:grpSpPr>
            <p:sp>
              <p:nvSpPr>
                <p:cNvPr id="2328"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329"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grpSp>
          <p:sp>
            <p:nvSpPr>
              <p:cNvPr id="2303" name="Freeform 16"/>
              <p:cNvSpPr>
                <a:spLocks noEditPoints="1"/>
              </p:cNvSpPr>
              <p:nvPr/>
            </p:nvSpPr>
            <p:spPr bwMode="auto">
              <a:xfrm>
                <a:off x="9162963" y="36192"/>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304" name="Freeform 16"/>
              <p:cNvSpPr>
                <a:spLocks noEditPoints="1"/>
              </p:cNvSpPr>
              <p:nvPr/>
            </p:nvSpPr>
            <p:spPr bwMode="auto">
              <a:xfrm>
                <a:off x="9909852" y="36192"/>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305" name="Freeform 5"/>
              <p:cNvSpPr>
                <a:spLocks/>
              </p:cNvSpPr>
              <p:nvPr/>
            </p:nvSpPr>
            <p:spPr bwMode="auto">
              <a:xfrm>
                <a:off x="9612233" y="52677"/>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306" name="Freeform 20"/>
              <p:cNvSpPr>
                <a:spLocks noEditPoints="1"/>
              </p:cNvSpPr>
              <p:nvPr/>
            </p:nvSpPr>
            <p:spPr bwMode="auto">
              <a:xfrm>
                <a:off x="10359122" y="36192"/>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grpSp>
            <p:nvGrpSpPr>
              <p:cNvPr id="2307" name="Group 746"/>
              <p:cNvGrpSpPr/>
              <p:nvPr/>
            </p:nvGrpSpPr>
            <p:grpSpPr>
              <a:xfrm>
                <a:off x="10808405" y="46874"/>
                <a:ext cx="348521" cy="470651"/>
                <a:chOff x="7011958" y="-48945"/>
                <a:chExt cx="557213" cy="752475"/>
              </a:xfrm>
              <a:solidFill>
                <a:schemeClr val="tx1">
                  <a:alpha val="7000"/>
                </a:schemeClr>
              </a:solidFill>
            </p:grpSpPr>
            <p:sp>
              <p:nvSpPr>
                <p:cNvPr id="2326"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327"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grpSp>
          <p:sp>
            <p:nvSpPr>
              <p:cNvPr id="2308" name="Freeform 18"/>
              <p:cNvSpPr>
                <a:spLocks noEditPoints="1"/>
              </p:cNvSpPr>
              <p:nvPr/>
            </p:nvSpPr>
            <p:spPr bwMode="auto">
              <a:xfrm>
                <a:off x="11764749" y="36192"/>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309" name="Freeform 19"/>
              <p:cNvSpPr>
                <a:spLocks/>
              </p:cNvSpPr>
              <p:nvPr/>
            </p:nvSpPr>
            <p:spPr bwMode="auto">
              <a:xfrm>
                <a:off x="12188626" y="526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310" name="Freeform 21"/>
              <p:cNvSpPr>
                <a:spLocks noEditPoints="1"/>
              </p:cNvSpPr>
              <p:nvPr/>
            </p:nvSpPr>
            <p:spPr bwMode="auto">
              <a:xfrm>
                <a:off x="11286393" y="59478"/>
                <a:ext cx="348875" cy="458047"/>
              </a:xfrm>
              <a:custGeom>
                <a:avLst/>
                <a:gdLst>
                  <a:gd name="T0" fmla="*/ 31 w 294"/>
                  <a:gd name="T1" fmla="*/ 386 h 386"/>
                  <a:gd name="T2" fmla="*/ 47 w 294"/>
                  <a:gd name="T3" fmla="*/ 284 h 386"/>
                  <a:gd name="T4" fmla="*/ 0 w 294"/>
                  <a:gd name="T5" fmla="*/ 284 h 386"/>
                  <a:gd name="T6" fmla="*/ 0 w 294"/>
                  <a:gd name="T7" fmla="*/ 219 h 386"/>
                  <a:gd name="T8" fmla="*/ 57 w 294"/>
                  <a:gd name="T9" fmla="*/ 219 h 386"/>
                  <a:gd name="T10" fmla="*/ 66 w 294"/>
                  <a:gd name="T11" fmla="*/ 162 h 386"/>
                  <a:gd name="T12" fmla="*/ 16 w 294"/>
                  <a:gd name="T13" fmla="*/ 162 h 386"/>
                  <a:gd name="T14" fmla="*/ 16 w 294"/>
                  <a:gd name="T15" fmla="*/ 98 h 386"/>
                  <a:gd name="T16" fmla="*/ 76 w 294"/>
                  <a:gd name="T17" fmla="*/ 98 h 386"/>
                  <a:gd name="T18" fmla="*/ 90 w 294"/>
                  <a:gd name="T19" fmla="*/ 0 h 386"/>
                  <a:gd name="T20" fmla="*/ 151 w 294"/>
                  <a:gd name="T21" fmla="*/ 0 h 386"/>
                  <a:gd name="T22" fmla="*/ 135 w 294"/>
                  <a:gd name="T23" fmla="*/ 98 h 386"/>
                  <a:gd name="T24" fmla="*/ 187 w 294"/>
                  <a:gd name="T25" fmla="*/ 98 h 386"/>
                  <a:gd name="T26" fmla="*/ 201 w 294"/>
                  <a:gd name="T27" fmla="*/ 0 h 386"/>
                  <a:gd name="T28" fmla="*/ 263 w 294"/>
                  <a:gd name="T29" fmla="*/ 0 h 386"/>
                  <a:gd name="T30" fmla="*/ 246 w 294"/>
                  <a:gd name="T31" fmla="*/ 98 h 386"/>
                  <a:gd name="T32" fmla="*/ 294 w 294"/>
                  <a:gd name="T33" fmla="*/ 98 h 386"/>
                  <a:gd name="T34" fmla="*/ 294 w 294"/>
                  <a:gd name="T35" fmla="*/ 162 h 386"/>
                  <a:gd name="T36" fmla="*/ 237 w 294"/>
                  <a:gd name="T37" fmla="*/ 162 h 386"/>
                  <a:gd name="T38" fmla="*/ 227 w 294"/>
                  <a:gd name="T39" fmla="*/ 219 h 386"/>
                  <a:gd name="T40" fmla="*/ 277 w 294"/>
                  <a:gd name="T41" fmla="*/ 219 h 386"/>
                  <a:gd name="T42" fmla="*/ 277 w 294"/>
                  <a:gd name="T43" fmla="*/ 284 h 386"/>
                  <a:gd name="T44" fmla="*/ 218 w 294"/>
                  <a:gd name="T45" fmla="*/ 284 h 386"/>
                  <a:gd name="T46" fmla="*/ 204 w 294"/>
                  <a:gd name="T47" fmla="*/ 386 h 386"/>
                  <a:gd name="T48" fmla="*/ 142 w 294"/>
                  <a:gd name="T49" fmla="*/ 386 h 386"/>
                  <a:gd name="T50" fmla="*/ 159 w 294"/>
                  <a:gd name="T51" fmla="*/ 284 h 386"/>
                  <a:gd name="T52" fmla="*/ 106 w 294"/>
                  <a:gd name="T53" fmla="*/ 284 h 386"/>
                  <a:gd name="T54" fmla="*/ 92 w 294"/>
                  <a:gd name="T55" fmla="*/ 386 h 386"/>
                  <a:gd name="T56" fmla="*/ 31 w 294"/>
                  <a:gd name="T57" fmla="*/ 386 h 386"/>
                  <a:gd name="T58" fmla="*/ 168 w 294"/>
                  <a:gd name="T59" fmla="*/ 219 h 386"/>
                  <a:gd name="T60" fmla="*/ 177 w 294"/>
                  <a:gd name="T61" fmla="*/ 162 h 386"/>
                  <a:gd name="T62" fmla="*/ 125 w 294"/>
                  <a:gd name="T63" fmla="*/ 162 h 386"/>
                  <a:gd name="T64" fmla="*/ 118 w 294"/>
                  <a:gd name="T65" fmla="*/ 219 h 386"/>
                  <a:gd name="T66" fmla="*/ 168 w 294"/>
                  <a:gd name="T67" fmla="*/ 219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94" h="386">
                    <a:moveTo>
                      <a:pt x="31" y="386"/>
                    </a:moveTo>
                    <a:lnTo>
                      <a:pt x="47" y="284"/>
                    </a:lnTo>
                    <a:lnTo>
                      <a:pt x="0" y="284"/>
                    </a:lnTo>
                    <a:lnTo>
                      <a:pt x="0" y="219"/>
                    </a:lnTo>
                    <a:lnTo>
                      <a:pt x="57" y="219"/>
                    </a:lnTo>
                    <a:lnTo>
                      <a:pt x="66" y="162"/>
                    </a:lnTo>
                    <a:lnTo>
                      <a:pt x="16" y="162"/>
                    </a:lnTo>
                    <a:lnTo>
                      <a:pt x="16" y="98"/>
                    </a:lnTo>
                    <a:lnTo>
                      <a:pt x="76" y="98"/>
                    </a:lnTo>
                    <a:lnTo>
                      <a:pt x="90" y="0"/>
                    </a:lnTo>
                    <a:lnTo>
                      <a:pt x="151" y="0"/>
                    </a:lnTo>
                    <a:lnTo>
                      <a:pt x="135" y="98"/>
                    </a:lnTo>
                    <a:lnTo>
                      <a:pt x="187" y="98"/>
                    </a:lnTo>
                    <a:lnTo>
                      <a:pt x="201" y="0"/>
                    </a:lnTo>
                    <a:lnTo>
                      <a:pt x="263" y="0"/>
                    </a:lnTo>
                    <a:lnTo>
                      <a:pt x="246" y="98"/>
                    </a:lnTo>
                    <a:lnTo>
                      <a:pt x="294" y="98"/>
                    </a:lnTo>
                    <a:lnTo>
                      <a:pt x="294" y="162"/>
                    </a:lnTo>
                    <a:lnTo>
                      <a:pt x="237" y="162"/>
                    </a:lnTo>
                    <a:lnTo>
                      <a:pt x="227" y="219"/>
                    </a:lnTo>
                    <a:lnTo>
                      <a:pt x="277" y="219"/>
                    </a:lnTo>
                    <a:lnTo>
                      <a:pt x="277" y="284"/>
                    </a:lnTo>
                    <a:lnTo>
                      <a:pt x="218" y="284"/>
                    </a:lnTo>
                    <a:lnTo>
                      <a:pt x="204" y="386"/>
                    </a:lnTo>
                    <a:lnTo>
                      <a:pt x="142" y="386"/>
                    </a:lnTo>
                    <a:lnTo>
                      <a:pt x="159" y="284"/>
                    </a:lnTo>
                    <a:lnTo>
                      <a:pt x="106" y="284"/>
                    </a:lnTo>
                    <a:lnTo>
                      <a:pt x="92" y="386"/>
                    </a:lnTo>
                    <a:lnTo>
                      <a:pt x="31" y="386"/>
                    </a:lnTo>
                    <a:close/>
                    <a:moveTo>
                      <a:pt x="168" y="219"/>
                    </a:moveTo>
                    <a:lnTo>
                      <a:pt x="177" y="162"/>
                    </a:lnTo>
                    <a:lnTo>
                      <a:pt x="125" y="162"/>
                    </a:lnTo>
                    <a:lnTo>
                      <a:pt x="118" y="219"/>
                    </a:lnTo>
                    <a:lnTo>
                      <a:pt x="168" y="219"/>
                    </a:lnTo>
                    <a:close/>
                  </a:path>
                </a:pathLst>
              </a:custGeom>
              <a:solidFill>
                <a:schemeClr val="tx1">
                  <a:alpha val="11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grpSp>
            <p:nvGrpSpPr>
              <p:cNvPr id="2311" name="Group 781"/>
              <p:cNvGrpSpPr/>
              <p:nvPr/>
            </p:nvGrpSpPr>
            <p:grpSpPr>
              <a:xfrm>
                <a:off x="3881682" y="31417"/>
                <a:ext cx="612096" cy="486108"/>
                <a:chOff x="9258271" y="-45770"/>
                <a:chExt cx="925513" cy="735013"/>
              </a:xfrm>
              <a:solidFill>
                <a:schemeClr val="accent4">
                  <a:lumMod val="20000"/>
                  <a:lumOff val="80000"/>
                  <a:alpha val="38000"/>
                </a:schemeClr>
              </a:solidFill>
            </p:grpSpPr>
            <p:sp>
              <p:nvSpPr>
                <p:cNvPr id="2316"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317"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318"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319"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320"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321"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322"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323"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324"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325"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grpSp>
          <p:sp>
            <p:nvSpPr>
              <p:cNvPr id="2312" name="Freeform 23"/>
              <p:cNvSpPr>
                <a:spLocks/>
              </p:cNvSpPr>
              <p:nvPr/>
            </p:nvSpPr>
            <p:spPr bwMode="auto">
              <a:xfrm>
                <a:off x="8266810" y="526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313" name="Freeform 24"/>
              <p:cNvSpPr>
                <a:spLocks/>
              </p:cNvSpPr>
              <p:nvPr/>
            </p:nvSpPr>
            <p:spPr bwMode="auto">
              <a:xfrm>
                <a:off x="8567726" y="526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314" name="Freeform 17"/>
              <p:cNvSpPr>
                <a:spLocks/>
              </p:cNvSpPr>
              <p:nvPr/>
            </p:nvSpPr>
            <p:spPr bwMode="auto">
              <a:xfrm>
                <a:off x="8868642" y="526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2315" name="Freeform 24"/>
              <p:cNvSpPr>
                <a:spLocks/>
              </p:cNvSpPr>
              <p:nvPr/>
            </p:nvSpPr>
            <p:spPr bwMode="auto">
              <a:xfrm>
                <a:off x="216679" y="468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grpSp>
        <p:grpSp>
          <p:nvGrpSpPr>
            <p:cNvPr id="1281" name="Group 1364"/>
            <p:cNvGrpSpPr>
              <a:grpSpLocks noChangeAspect="1"/>
            </p:cNvGrpSpPr>
            <p:nvPr/>
          </p:nvGrpSpPr>
          <p:grpSpPr>
            <a:xfrm>
              <a:off x="6225545" y="63500"/>
              <a:ext cx="6198188" cy="3428988"/>
              <a:chOff x="88900" y="16253"/>
              <a:chExt cx="12361342" cy="6838572"/>
            </a:xfrm>
          </p:grpSpPr>
          <p:sp>
            <p:nvSpPr>
              <p:cNvPr id="1282" name="Freeform 5"/>
              <p:cNvSpPr>
                <a:spLocks/>
              </p:cNvSpPr>
              <p:nvPr/>
            </p:nvSpPr>
            <p:spPr bwMode="auto">
              <a:xfrm>
                <a:off x="12010713" y="532070"/>
                <a:ext cx="132640" cy="366707"/>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283" name="Freeform 20"/>
              <p:cNvSpPr>
                <a:spLocks noEditPoints="1"/>
              </p:cNvSpPr>
              <p:nvPr/>
            </p:nvSpPr>
            <p:spPr bwMode="auto">
              <a:xfrm>
                <a:off x="8771670" y="532070"/>
                <a:ext cx="252274" cy="379712"/>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284" name="Freeform 7"/>
              <p:cNvSpPr>
                <a:spLocks/>
              </p:cNvSpPr>
              <p:nvPr/>
            </p:nvSpPr>
            <p:spPr bwMode="auto">
              <a:xfrm>
                <a:off x="9062450" y="532070"/>
                <a:ext cx="132640" cy="36670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285" name="Freeform 8"/>
              <p:cNvSpPr>
                <a:spLocks/>
              </p:cNvSpPr>
              <p:nvPr/>
            </p:nvSpPr>
            <p:spPr bwMode="auto">
              <a:xfrm>
                <a:off x="9309524" y="532070"/>
                <a:ext cx="130038" cy="366708"/>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286" name="Freeform 13"/>
              <p:cNvSpPr>
                <a:spLocks/>
              </p:cNvSpPr>
              <p:nvPr/>
            </p:nvSpPr>
            <p:spPr bwMode="auto">
              <a:xfrm>
                <a:off x="9548793" y="532070"/>
                <a:ext cx="135241" cy="36670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287" name="Freeform 16"/>
              <p:cNvSpPr>
                <a:spLocks noEditPoints="1"/>
              </p:cNvSpPr>
              <p:nvPr/>
            </p:nvSpPr>
            <p:spPr bwMode="auto">
              <a:xfrm>
                <a:off x="9741250" y="519066"/>
                <a:ext cx="252274" cy="379712"/>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288" name="Freeform 23"/>
              <p:cNvSpPr>
                <a:spLocks/>
              </p:cNvSpPr>
              <p:nvPr/>
            </p:nvSpPr>
            <p:spPr bwMode="auto">
              <a:xfrm>
                <a:off x="10063747" y="532070"/>
                <a:ext cx="135241" cy="366708"/>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289" name="Freeform 29"/>
              <p:cNvSpPr>
                <a:spLocks/>
              </p:cNvSpPr>
              <p:nvPr/>
            </p:nvSpPr>
            <p:spPr bwMode="auto">
              <a:xfrm>
                <a:off x="10550089" y="532070"/>
                <a:ext cx="135241" cy="366708"/>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290" name="Freeform 32"/>
              <p:cNvSpPr>
                <a:spLocks noEditPoints="1"/>
              </p:cNvSpPr>
              <p:nvPr/>
            </p:nvSpPr>
            <p:spPr bwMode="auto">
              <a:xfrm>
                <a:off x="10745147" y="519066"/>
                <a:ext cx="249673" cy="379712"/>
              </a:xfrm>
              <a:custGeom>
                <a:avLst/>
                <a:gdLst>
                  <a:gd name="T0" fmla="*/ 34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4 w 69"/>
                  <a:gd name="T15" fmla="*/ 104 h 104"/>
                  <a:gd name="T16" fmla="*/ 35 w 69"/>
                  <a:gd name="T17" fmla="*/ 13 h 104"/>
                  <a:gd name="T18" fmla="*/ 17 w 69"/>
                  <a:gd name="T19" fmla="*/ 53 h 104"/>
                  <a:gd name="T20" fmla="*/ 35 w 69"/>
                  <a:gd name="T21" fmla="*/ 91 h 104"/>
                  <a:gd name="T22" fmla="*/ 53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4"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4" y="100"/>
                      <a:pt x="45" y="104"/>
                      <a:pt x="34" y="104"/>
                    </a:cubicBezTo>
                    <a:close/>
                    <a:moveTo>
                      <a:pt x="35" y="13"/>
                    </a:moveTo>
                    <a:cubicBezTo>
                      <a:pt x="23" y="13"/>
                      <a:pt x="17" y="26"/>
                      <a:pt x="17" y="53"/>
                    </a:cubicBezTo>
                    <a:cubicBezTo>
                      <a:pt x="17" y="78"/>
                      <a:pt x="23" y="91"/>
                      <a:pt x="35" y="91"/>
                    </a:cubicBezTo>
                    <a:cubicBezTo>
                      <a:pt x="47" y="91"/>
                      <a:pt x="53" y="78"/>
                      <a:pt x="53" y="53"/>
                    </a:cubicBezTo>
                    <a:cubicBezTo>
                      <a:pt x="53" y="26"/>
                      <a:pt x="47" y="13"/>
                      <a:pt x="35" y="13"/>
                    </a:cubicBez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291" name="Freeform 17"/>
              <p:cNvSpPr>
                <a:spLocks/>
              </p:cNvSpPr>
              <p:nvPr/>
            </p:nvSpPr>
            <p:spPr bwMode="auto">
              <a:xfrm>
                <a:off x="11044527" y="532070"/>
                <a:ext cx="130038" cy="366708"/>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292" name="Freeform 18"/>
              <p:cNvSpPr>
                <a:spLocks noEditPoints="1"/>
              </p:cNvSpPr>
              <p:nvPr/>
            </p:nvSpPr>
            <p:spPr bwMode="auto">
              <a:xfrm>
                <a:off x="11231782" y="519066"/>
                <a:ext cx="252274" cy="379712"/>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293" name="Freeform 19"/>
              <p:cNvSpPr>
                <a:spLocks/>
              </p:cNvSpPr>
              <p:nvPr/>
            </p:nvSpPr>
            <p:spPr bwMode="auto">
              <a:xfrm>
                <a:off x="11530871" y="532070"/>
                <a:ext cx="135241" cy="36670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294" name="Freeform 20"/>
              <p:cNvSpPr>
                <a:spLocks noEditPoints="1"/>
              </p:cNvSpPr>
              <p:nvPr/>
            </p:nvSpPr>
            <p:spPr bwMode="auto">
              <a:xfrm>
                <a:off x="11720727" y="519066"/>
                <a:ext cx="252274" cy="379712"/>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295" name="Freeform 5"/>
              <p:cNvSpPr>
                <a:spLocks/>
              </p:cNvSpPr>
              <p:nvPr/>
            </p:nvSpPr>
            <p:spPr bwMode="auto">
              <a:xfrm>
                <a:off x="12010713" y="29257"/>
                <a:ext cx="132640" cy="366707"/>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296" name="Freeform 9"/>
              <p:cNvSpPr>
                <a:spLocks noEditPoints="1"/>
              </p:cNvSpPr>
              <p:nvPr/>
            </p:nvSpPr>
            <p:spPr bwMode="auto">
              <a:xfrm>
                <a:off x="12197968" y="24056"/>
                <a:ext cx="252274" cy="379712"/>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7 w 69"/>
                  <a:gd name="T19" fmla="*/ 54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7" y="27"/>
                      <a:pt x="17" y="54"/>
                    </a:cubicBezTo>
                    <a:cubicBezTo>
                      <a:pt x="17" y="79"/>
                      <a:pt x="23" y="91"/>
                      <a:pt x="35" y="91"/>
                    </a:cubicBezTo>
                    <a:cubicBezTo>
                      <a:pt x="46" y="91"/>
                      <a:pt x="52" y="79"/>
                      <a:pt x="52" y="53"/>
                    </a:cubicBezTo>
                    <a:cubicBezTo>
                      <a:pt x="52" y="26"/>
                      <a:pt x="47" y="13"/>
                      <a:pt x="35" y="13"/>
                    </a:cubicBez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297" name="Freeform 20"/>
              <p:cNvSpPr>
                <a:spLocks noEditPoints="1"/>
              </p:cNvSpPr>
              <p:nvPr/>
            </p:nvSpPr>
            <p:spPr bwMode="auto">
              <a:xfrm>
                <a:off x="8771670" y="29257"/>
                <a:ext cx="252274" cy="379712"/>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298" name="Freeform 7"/>
              <p:cNvSpPr>
                <a:spLocks/>
              </p:cNvSpPr>
              <p:nvPr/>
            </p:nvSpPr>
            <p:spPr bwMode="auto">
              <a:xfrm>
                <a:off x="9062450" y="29257"/>
                <a:ext cx="132640" cy="36670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299" name="Freeform 8"/>
              <p:cNvSpPr>
                <a:spLocks/>
              </p:cNvSpPr>
              <p:nvPr/>
            </p:nvSpPr>
            <p:spPr bwMode="auto">
              <a:xfrm>
                <a:off x="9309524" y="29257"/>
                <a:ext cx="130038" cy="366708"/>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300" name="Freeform 13"/>
              <p:cNvSpPr>
                <a:spLocks/>
              </p:cNvSpPr>
              <p:nvPr/>
            </p:nvSpPr>
            <p:spPr bwMode="auto">
              <a:xfrm>
                <a:off x="9548793" y="29257"/>
                <a:ext cx="135241" cy="36670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301" name="Freeform 16"/>
              <p:cNvSpPr>
                <a:spLocks noEditPoints="1"/>
              </p:cNvSpPr>
              <p:nvPr/>
            </p:nvSpPr>
            <p:spPr bwMode="auto">
              <a:xfrm>
                <a:off x="9741250" y="16253"/>
                <a:ext cx="252274" cy="379712"/>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302" name="Freeform 23"/>
              <p:cNvSpPr>
                <a:spLocks/>
              </p:cNvSpPr>
              <p:nvPr/>
            </p:nvSpPr>
            <p:spPr bwMode="auto">
              <a:xfrm>
                <a:off x="10063747" y="29257"/>
                <a:ext cx="135241" cy="366708"/>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303" name="Freeform 24"/>
              <p:cNvSpPr>
                <a:spLocks/>
              </p:cNvSpPr>
              <p:nvPr/>
            </p:nvSpPr>
            <p:spPr bwMode="auto">
              <a:xfrm>
                <a:off x="10310819" y="29257"/>
                <a:ext cx="135241" cy="36670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304" name="Freeform 29"/>
              <p:cNvSpPr>
                <a:spLocks/>
              </p:cNvSpPr>
              <p:nvPr/>
            </p:nvSpPr>
            <p:spPr bwMode="auto">
              <a:xfrm>
                <a:off x="10550089" y="29257"/>
                <a:ext cx="135241" cy="366708"/>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305" name="Freeform 17"/>
              <p:cNvSpPr>
                <a:spLocks/>
              </p:cNvSpPr>
              <p:nvPr/>
            </p:nvSpPr>
            <p:spPr bwMode="auto">
              <a:xfrm>
                <a:off x="11044527" y="29257"/>
                <a:ext cx="130038" cy="366708"/>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306" name="Freeform 18"/>
              <p:cNvSpPr>
                <a:spLocks noEditPoints="1"/>
              </p:cNvSpPr>
              <p:nvPr/>
            </p:nvSpPr>
            <p:spPr bwMode="auto">
              <a:xfrm>
                <a:off x="11231782" y="16253"/>
                <a:ext cx="252274" cy="379712"/>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307" name="Freeform 19"/>
              <p:cNvSpPr>
                <a:spLocks/>
              </p:cNvSpPr>
              <p:nvPr/>
            </p:nvSpPr>
            <p:spPr bwMode="auto">
              <a:xfrm>
                <a:off x="11530871" y="29257"/>
                <a:ext cx="135241" cy="36670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308" name="Freeform 20"/>
              <p:cNvSpPr>
                <a:spLocks noEditPoints="1"/>
              </p:cNvSpPr>
              <p:nvPr/>
            </p:nvSpPr>
            <p:spPr bwMode="auto">
              <a:xfrm>
                <a:off x="11720727" y="16253"/>
                <a:ext cx="252274" cy="379712"/>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309" name="Freeform 20"/>
              <p:cNvSpPr>
                <a:spLocks noEditPoints="1"/>
              </p:cNvSpPr>
              <p:nvPr/>
            </p:nvSpPr>
            <p:spPr bwMode="auto">
              <a:xfrm>
                <a:off x="10265382" y="519066"/>
                <a:ext cx="252274" cy="379712"/>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310" name="Freeform 5"/>
              <p:cNvSpPr>
                <a:spLocks/>
              </p:cNvSpPr>
              <p:nvPr/>
            </p:nvSpPr>
            <p:spPr bwMode="auto">
              <a:xfrm>
                <a:off x="12256837" y="532070"/>
                <a:ext cx="132640" cy="366707"/>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311" name="Freeform 29"/>
              <p:cNvSpPr>
                <a:spLocks/>
              </p:cNvSpPr>
              <p:nvPr/>
            </p:nvSpPr>
            <p:spPr bwMode="auto">
              <a:xfrm>
                <a:off x="10797309" y="29257"/>
                <a:ext cx="135241" cy="366708"/>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312" name="Freeform 18"/>
              <p:cNvSpPr>
                <a:spLocks noEditPoints="1"/>
              </p:cNvSpPr>
              <p:nvPr/>
            </p:nvSpPr>
            <p:spPr bwMode="auto">
              <a:xfrm>
                <a:off x="500070" y="6373492"/>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313" name="Freeform 19"/>
              <p:cNvSpPr>
                <a:spLocks/>
              </p:cNvSpPr>
              <p:nvPr/>
            </p:nvSpPr>
            <p:spPr bwMode="auto">
              <a:xfrm>
                <a:off x="949340" y="63899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314" name="Freeform 7"/>
              <p:cNvSpPr>
                <a:spLocks/>
              </p:cNvSpPr>
              <p:nvPr/>
            </p:nvSpPr>
            <p:spPr bwMode="auto">
              <a:xfrm>
                <a:off x="1250256" y="6389976"/>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315" name="Freeform 8"/>
              <p:cNvSpPr>
                <a:spLocks/>
              </p:cNvSpPr>
              <p:nvPr/>
            </p:nvSpPr>
            <p:spPr bwMode="auto">
              <a:xfrm>
                <a:off x="1547875" y="63899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316" name="Freeform 13"/>
              <p:cNvSpPr>
                <a:spLocks/>
              </p:cNvSpPr>
              <p:nvPr/>
            </p:nvSpPr>
            <p:spPr bwMode="auto">
              <a:xfrm>
                <a:off x="1842196" y="63899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317" name="Freeform 23"/>
              <p:cNvSpPr>
                <a:spLocks/>
              </p:cNvSpPr>
              <p:nvPr/>
            </p:nvSpPr>
            <p:spPr bwMode="auto">
              <a:xfrm>
                <a:off x="2621113" y="63899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318" name="Freeform 24"/>
              <p:cNvSpPr>
                <a:spLocks/>
              </p:cNvSpPr>
              <p:nvPr/>
            </p:nvSpPr>
            <p:spPr bwMode="auto">
              <a:xfrm>
                <a:off x="2922029" y="63899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319" name="Freeform 29"/>
              <p:cNvSpPr>
                <a:spLocks/>
              </p:cNvSpPr>
              <p:nvPr/>
            </p:nvSpPr>
            <p:spPr bwMode="auto">
              <a:xfrm>
                <a:off x="3222945" y="63899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320" name="Freeform 17"/>
              <p:cNvSpPr>
                <a:spLocks/>
              </p:cNvSpPr>
              <p:nvPr/>
            </p:nvSpPr>
            <p:spPr bwMode="auto">
              <a:xfrm>
                <a:off x="3523861" y="63899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grpSp>
            <p:nvGrpSpPr>
              <p:cNvPr id="1321" name="Group 740"/>
              <p:cNvGrpSpPr/>
              <p:nvPr/>
            </p:nvGrpSpPr>
            <p:grpSpPr>
              <a:xfrm>
                <a:off x="2143125" y="6384174"/>
                <a:ext cx="348521" cy="470651"/>
                <a:chOff x="7011958" y="-48945"/>
                <a:chExt cx="557213" cy="752475"/>
              </a:xfrm>
              <a:solidFill>
                <a:schemeClr val="tx1">
                  <a:alpha val="12000"/>
                </a:schemeClr>
              </a:solidFill>
            </p:grpSpPr>
            <p:sp>
              <p:nvSpPr>
                <p:cNvPr id="1916"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917"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grpSp>
          <p:grpSp>
            <p:nvGrpSpPr>
              <p:cNvPr id="1322" name="Group 746"/>
              <p:cNvGrpSpPr/>
              <p:nvPr/>
            </p:nvGrpSpPr>
            <p:grpSpPr>
              <a:xfrm>
                <a:off x="4559772" y="6384174"/>
                <a:ext cx="348521" cy="470651"/>
                <a:chOff x="7011958" y="-48945"/>
                <a:chExt cx="557213" cy="752475"/>
              </a:xfrm>
              <a:solidFill>
                <a:schemeClr val="tx1">
                  <a:alpha val="7000"/>
                </a:schemeClr>
              </a:solidFill>
            </p:grpSpPr>
            <p:sp>
              <p:nvSpPr>
                <p:cNvPr id="1914"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915"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grpSp>
          <p:sp>
            <p:nvSpPr>
              <p:cNvPr id="1323" name="Freeform 19"/>
              <p:cNvSpPr>
                <a:spLocks/>
              </p:cNvSpPr>
              <p:nvPr/>
            </p:nvSpPr>
            <p:spPr bwMode="auto">
              <a:xfrm>
                <a:off x="5037760" y="63899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324" name="Freeform 7"/>
              <p:cNvSpPr>
                <a:spLocks/>
              </p:cNvSpPr>
              <p:nvPr/>
            </p:nvSpPr>
            <p:spPr bwMode="auto">
              <a:xfrm>
                <a:off x="5338676" y="6389976"/>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325" name="Freeform 8"/>
              <p:cNvSpPr>
                <a:spLocks/>
              </p:cNvSpPr>
              <p:nvPr/>
            </p:nvSpPr>
            <p:spPr bwMode="auto">
              <a:xfrm>
                <a:off x="5636295" y="63899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326" name="Freeform 23"/>
              <p:cNvSpPr>
                <a:spLocks/>
              </p:cNvSpPr>
              <p:nvPr/>
            </p:nvSpPr>
            <p:spPr bwMode="auto">
              <a:xfrm>
                <a:off x="6408617" y="63899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327" name="Freeform 24"/>
              <p:cNvSpPr>
                <a:spLocks/>
              </p:cNvSpPr>
              <p:nvPr/>
            </p:nvSpPr>
            <p:spPr bwMode="auto">
              <a:xfrm>
                <a:off x="6709533" y="63899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328" name="Freeform 17"/>
              <p:cNvSpPr>
                <a:spLocks/>
              </p:cNvSpPr>
              <p:nvPr/>
            </p:nvSpPr>
            <p:spPr bwMode="auto">
              <a:xfrm>
                <a:off x="7010449" y="63899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329" name="Freeform 18"/>
              <p:cNvSpPr>
                <a:spLocks noEditPoints="1"/>
              </p:cNvSpPr>
              <p:nvPr/>
            </p:nvSpPr>
            <p:spPr bwMode="auto">
              <a:xfrm>
                <a:off x="7304770" y="6373492"/>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330" name="Freeform 20"/>
              <p:cNvSpPr>
                <a:spLocks noEditPoints="1"/>
              </p:cNvSpPr>
              <p:nvPr/>
            </p:nvSpPr>
            <p:spPr bwMode="auto">
              <a:xfrm>
                <a:off x="7754040" y="6373492"/>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grpSp>
            <p:nvGrpSpPr>
              <p:cNvPr id="1331" name="Group 740"/>
              <p:cNvGrpSpPr/>
              <p:nvPr/>
            </p:nvGrpSpPr>
            <p:grpSpPr>
              <a:xfrm>
                <a:off x="5930629" y="6384174"/>
                <a:ext cx="348521" cy="470651"/>
                <a:chOff x="7011958" y="-48945"/>
                <a:chExt cx="557213" cy="752475"/>
              </a:xfrm>
              <a:solidFill>
                <a:schemeClr val="tx1">
                  <a:alpha val="12000"/>
                </a:schemeClr>
              </a:solidFill>
            </p:grpSpPr>
            <p:sp>
              <p:nvSpPr>
                <p:cNvPr id="1912"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913"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grpSp>
          <p:sp>
            <p:nvSpPr>
              <p:cNvPr id="1332" name="Freeform 16"/>
              <p:cNvSpPr>
                <a:spLocks noEditPoints="1"/>
              </p:cNvSpPr>
              <p:nvPr/>
            </p:nvSpPr>
            <p:spPr bwMode="auto">
              <a:xfrm>
                <a:off x="9099463" y="6373492"/>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333" name="Freeform 16"/>
              <p:cNvSpPr>
                <a:spLocks noEditPoints="1"/>
              </p:cNvSpPr>
              <p:nvPr/>
            </p:nvSpPr>
            <p:spPr bwMode="auto">
              <a:xfrm>
                <a:off x="9846352" y="6373492"/>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334" name="Freeform 5"/>
              <p:cNvSpPr>
                <a:spLocks/>
              </p:cNvSpPr>
              <p:nvPr/>
            </p:nvSpPr>
            <p:spPr bwMode="auto">
              <a:xfrm>
                <a:off x="9548733" y="6389977"/>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335" name="Freeform 20"/>
              <p:cNvSpPr>
                <a:spLocks noEditPoints="1"/>
              </p:cNvSpPr>
              <p:nvPr/>
            </p:nvSpPr>
            <p:spPr bwMode="auto">
              <a:xfrm>
                <a:off x="10295622" y="6373492"/>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grpSp>
            <p:nvGrpSpPr>
              <p:cNvPr id="1336" name="Group 746"/>
              <p:cNvGrpSpPr/>
              <p:nvPr/>
            </p:nvGrpSpPr>
            <p:grpSpPr>
              <a:xfrm>
                <a:off x="10744905" y="6384174"/>
                <a:ext cx="348521" cy="470651"/>
                <a:chOff x="7011958" y="-48945"/>
                <a:chExt cx="557213" cy="752475"/>
              </a:xfrm>
              <a:solidFill>
                <a:schemeClr val="tx1">
                  <a:alpha val="7000"/>
                </a:schemeClr>
              </a:solidFill>
            </p:grpSpPr>
            <p:sp>
              <p:nvSpPr>
                <p:cNvPr id="1910"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911"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grpSp>
          <p:sp>
            <p:nvSpPr>
              <p:cNvPr id="1337" name="Freeform 18"/>
              <p:cNvSpPr>
                <a:spLocks noEditPoints="1"/>
              </p:cNvSpPr>
              <p:nvPr/>
            </p:nvSpPr>
            <p:spPr bwMode="auto">
              <a:xfrm>
                <a:off x="11701249" y="6373492"/>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338" name="Freeform 19"/>
              <p:cNvSpPr>
                <a:spLocks/>
              </p:cNvSpPr>
              <p:nvPr/>
            </p:nvSpPr>
            <p:spPr bwMode="auto">
              <a:xfrm>
                <a:off x="12150526" y="63899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grpSp>
            <p:nvGrpSpPr>
              <p:cNvPr id="1339" name="Group 781"/>
              <p:cNvGrpSpPr/>
              <p:nvPr/>
            </p:nvGrpSpPr>
            <p:grpSpPr>
              <a:xfrm>
                <a:off x="520986" y="5766031"/>
                <a:ext cx="612096" cy="486108"/>
                <a:chOff x="9258271" y="-45770"/>
                <a:chExt cx="925513" cy="735013"/>
              </a:xfrm>
              <a:solidFill>
                <a:schemeClr val="bg2">
                  <a:alpha val="38000"/>
                </a:schemeClr>
              </a:solidFill>
            </p:grpSpPr>
            <p:sp>
              <p:nvSpPr>
                <p:cNvPr id="1900"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901"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902"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903"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904"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905"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906"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907"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908"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909"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grpSp>
          <p:sp>
            <p:nvSpPr>
              <p:cNvPr id="1340" name="Freeform 21"/>
              <p:cNvSpPr>
                <a:spLocks noEditPoints="1"/>
              </p:cNvSpPr>
              <p:nvPr/>
            </p:nvSpPr>
            <p:spPr bwMode="auto">
              <a:xfrm>
                <a:off x="11222893" y="6396778"/>
                <a:ext cx="348875" cy="458047"/>
              </a:xfrm>
              <a:custGeom>
                <a:avLst/>
                <a:gdLst>
                  <a:gd name="T0" fmla="*/ 31 w 294"/>
                  <a:gd name="T1" fmla="*/ 386 h 386"/>
                  <a:gd name="T2" fmla="*/ 47 w 294"/>
                  <a:gd name="T3" fmla="*/ 284 h 386"/>
                  <a:gd name="T4" fmla="*/ 0 w 294"/>
                  <a:gd name="T5" fmla="*/ 284 h 386"/>
                  <a:gd name="T6" fmla="*/ 0 w 294"/>
                  <a:gd name="T7" fmla="*/ 219 h 386"/>
                  <a:gd name="T8" fmla="*/ 57 w 294"/>
                  <a:gd name="T9" fmla="*/ 219 h 386"/>
                  <a:gd name="T10" fmla="*/ 66 w 294"/>
                  <a:gd name="T11" fmla="*/ 162 h 386"/>
                  <a:gd name="T12" fmla="*/ 16 w 294"/>
                  <a:gd name="T13" fmla="*/ 162 h 386"/>
                  <a:gd name="T14" fmla="*/ 16 w 294"/>
                  <a:gd name="T15" fmla="*/ 98 h 386"/>
                  <a:gd name="T16" fmla="*/ 76 w 294"/>
                  <a:gd name="T17" fmla="*/ 98 h 386"/>
                  <a:gd name="T18" fmla="*/ 90 w 294"/>
                  <a:gd name="T19" fmla="*/ 0 h 386"/>
                  <a:gd name="T20" fmla="*/ 151 w 294"/>
                  <a:gd name="T21" fmla="*/ 0 h 386"/>
                  <a:gd name="T22" fmla="*/ 135 w 294"/>
                  <a:gd name="T23" fmla="*/ 98 h 386"/>
                  <a:gd name="T24" fmla="*/ 187 w 294"/>
                  <a:gd name="T25" fmla="*/ 98 h 386"/>
                  <a:gd name="T26" fmla="*/ 201 w 294"/>
                  <a:gd name="T27" fmla="*/ 0 h 386"/>
                  <a:gd name="T28" fmla="*/ 263 w 294"/>
                  <a:gd name="T29" fmla="*/ 0 h 386"/>
                  <a:gd name="T30" fmla="*/ 246 w 294"/>
                  <a:gd name="T31" fmla="*/ 98 h 386"/>
                  <a:gd name="T32" fmla="*/ 294 w 294"/>
                  <a:gd name="T33" fmla="*/ 98 h 386"/>
                  <a:gd name="T34" fmla="*/ 294 w 294"/>
                  <a:gd name="T35" fmla="*/ 162 h 386"/>
                  <a:gd name="T36" fmla="*/ 237 w 294"/>
                  <a:gd name="T37" fmla="*/ 162 h 386"/>
                  <a:gd name="T38" fmla="*/ 227 w 294"/>
                  <a:gd name="T39" fmla="*/ 219 h 386"/>
                  <a:gd name="T40" fmla="*/ 277 w 294"/>
                  <a:gd name="T41" fmla="*/ 219 h 386"/>
                  <a:gd name="T42" fmla="*/ 277 w 294"/>
                  <a:gd name="T43" fmla="*/ 284 h 386"/>
                  <a:gd name="T44" fmla="*/ 218 w 294"/>
                  <a:gd name="T45" fmla="*/ 284 h 386"/>
                  <a:gd name="T46" fmla="*/ 204 w 294"/>
                  <a:gd name="T47" fmla="*/ 386 h 386"/>
                  <a:gd name="T48" fmla="*/ 142 w 294"/>
                  <a:gd name="T49" fmla="*/ 386 h 386"/>
                  <a:gd name="T50" fmla="*/ 159 w 294"/>
                  <a:gd name="T51" fmla="*/ 284 h 386"/>
                  <a:gd name="T52" fmla="*/ 106 w 294"/>
                  <a:gd name="T53" fmla="*/ 284 h 386"/>
                  <a:gd name="T54" fmla="*/ 92 w 294"/>
                  <a:gd name="T55" fmla="*/ 386 h 386"/>
                  <a:gd name="T56" fmla="*/ 31 w 294"/>
                  <a:gd name="T57" fmla="*/ 386 h 386"/>
                  <a:gd name="T58" fmla="*/ 168 w 294"/>
                  <a:gd name="T59" fmla="*/ 219 h 386"/>
                  <a:gd name="T60" fmla="*/ 177 w 294"/>
                  <a:gd name="T61" fmla="*/ 162 h 386"/>
                  <a:gd name="T62" fmla="*/ 125 w 294"/>
                  <a:gd name="T63" fmla="*/ 162 h 386"/>
                  <a:gd name="T64" fmla="*/ 118 w 294"/>
                  <a:gd name="T65" fmla="*/ 219 h 386"/>
                  <a:gd name="T66" fmla="*/ 168 w 294"/>
                  <a:gd name="T67" fmla="*/ 219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94" h="386">
                    <a:moveTo>
                      <a:pt x="31" y="386"/>
                    </a:moveTo>
                    <a:lnTo>
                      <a:pt x="47" y="284"/>
                    </a:lnTo>
                    <a:lnTo>
                      <a:pt x="0" y="284"/>
                    </a:lnTo>
                    <a:lnTo>
                      <a:pt x="0" y="219"/>
                    </a:lnTo>
                    <a:lnTo>
                      <a:pt x="57" y="219"/>
                    </a:lnTo>
                    <a:lnTo>
                      <a:pt x="66" y="162"/>
                    </a:lnTo>
                    <a:lnTo>
                      <a:pt x="16" y="162"/>
                    </a:lnTo>
                    <a:lnTo>
                      <a:pt x="16" y="98"/>
                    </a:lnTo>
                    <a:lnTo>
                      <a:pt x="76" y="98"/>
                    </a:lnTo>
                    <a:lnTo>
                      <a:pt x="90" y="0"/>
                    </a:lnTo>
                    <a:lnTo>
                      <a:pt x="151" y="0"/>
                    </a:lnTo>
                    <a:lnTo>
                      <a:pt x="135" y="98"/>
                    </a:lnTo>
                    <a:lnTo>
                      <a:pt x="187" y="98"/>
                    </a:lnTo>
                    <a:lnTo>
                      <a:pt x="201" y="0"/>
                    </a:lnTo>
                    <a:lnTo>
                      <a:pt x="263" y="0"/>
                    </a:lnTo>
                    <a:lnTo>
                      <a:pt x="246" y="98"/>
                    </a:lnTo>
                    <a:lnTo>
                      <a:pt x="294" y="98"/>
                    </a:lnTo>
                    <a:lnTo>
                      <a:pt x="294" y="162"/>
                    </a:lnTo>
                    <a:lnTo>
                      <a:pt x="237" y="162"/>
                    </a:lnTo>
                    <a:lnTo>
                      <a:pt x="227" y="219"/>
                    </a:lnTo>
                    <a:lnTo>
                      <a:pt x="277" y="219"/>
                    </a:lnTo>
                    <a:lnTo>
                      <a:pt x="277" y="284"/>
                    </a:lnTo>
                    <a:lnTo>
                      <a:pt x="218" y="284"/>
                    </a:lnTo>
                    <a:lnTo>
                      <a:pt x="204" y="386"/>
                    </a:lnTo>
                    <a:lnTo>
                      <a:pt x="142" y="386"/>
                    </a:lnTo>
                    <a:lnTo>
                      <a:pt x="159" y="284"/>
                    </a:lnTo>
                    <a:lnTo>
                      <a:pt x="106" y="284"/>
                    </a:lnTo>
                    <a:lnTo>
                      <a:pt x="92" y="386"/>
                    </a:lnTo>
                    <a:lnTo>
                      <a:pt x="31" y="386"/>
                    </a:lnTo>
                    <a:close/>
                    <a:moveTo>
                      <a:pt x="168" y="219"/>
                    </a:moveTo>
                    <a:lnTo>
                      <a:pt x="177" y="162"/>
                    </a:lnTo>
                    <a:lnTo>
                      <a:pt x="125" y="162"/>
                    </a:lnTo>
                    <a:lnTo>
                      <a:pt x="118" y="219"/>
                    </a:lnTo>
                    <a:lnTo>
                      <a:pt x="168" y="219"/>
                    </a:lnTo>
                    <a:close/>
                  </a:path>
                </a:pathLst>
              </a:custGeom>
              <a:solidFill>
                <a:schemeClr val="tx1">
                  <a:alpha val="11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grpSp>
            <p:nvGrpSpPr>
              <p:cNvPr id="1341" name="Group 781"/>
              <p:cNvGrpSpPr/>
              <p:nvPr/>
            </p:nvGrpSpPr>
            <p:grpSpPr>
              <a:xfrm>
                <a:off x="3818182" y="6368717"/>
                <a:ext cx="612096" cy="486108"/>
                <a:chOff x="9258271" y="-45770"/>
                <a:chExt cx="925513" cy="735013"/>
              </a:xfrm>
              <a:solidFill>
                <a:schemeClr val="accent4">
                  <a:lumMod val="20000"/>
                  <a:lumOff val="80000"/>
                  <a:alpha val="38000"/>
                </a:schemeClr>
              </a:solidFill>
            </p:grpSpPr>
            <p:sp>
              <p:nvSpPr>
                <p:cNvPr id="1890"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891"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892"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893"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894"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895"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896"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897"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898"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899"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grpSp>
          <p:sp>
            <p:nvSpPr>
              <p:cNvPr id="1342" name="Freeform 23"/>
              <p:cNvSpPr>
                <a:spLocks/>
              </p:cNvSpPr>
              <p:nvPr/>
            </p:nvSpPr>
            <p:spPr bwMode="auto">
              <a:xfrm>
                <a:off x="8203310" y="63899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343" name="Freeform 24"/>
              <p:cNvSpPr>
                <a:spLocks/>
              </p:cNvSpPr>
              <p:nvPr/>
            </p:nvSpPr>
            <p:spPr bwMode="auto">
              <a:xfrm>
                <a:off x="8504226" y="63899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344" name="Freeform 17"/>
              <p:cNvSpPr>
                <a:spLocks/>
              </p:cNvSpPr>
              <p:nvPr/>
            </p:nvSpPr>
            <p:spPr bwMode="auto">
              <a:xfrm>
                <a:off x="8805142" y="63899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345" name="Freeform 19"/>
              <p:cNvSpPr>
                <a:spLocks/>
              </p:cNvSpPr>
              <p:nvPr/>
            </p:nvSpPr>
            <p:spPr bwMode="auto">
              <a:xfrm>
                <a:off x="10133916" y="57872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346" name="Freeform 7"/>
              <p:cNvSpPr>
                <a:spLocks/>
              </p:cNvSpPr>
              <p:nvPr/>
            </p:nvSpPr>
            <p:spPr bwMode="auto">
              <a:xfrm>
                <a:off x="10430348" y="5787290"/>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347" name="Freeform 8"/>
              <p:cNvSpPr>
                <a:spLocks/>
              </p:cNvSpPr>
              <p:nvPr/>
            </p:nvSpPr>
            <p:spPr bwMode="auto">
              <a:xfrm>
                <a:off x="10723483" y="57872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348" name="Freeform 13"/>
              <p:cNvSpPr>
                <a:spLocks/>
              </p:cNvSpPr>
              <p:nvPr/>
            </p:nvSpPr>
            <p:spPr bwMode="auto">
              <a:xfrm>
                <a:off x="11013320" y="57872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349" name="Freeform 23"/>
              <p:cNvSpPr>
                <a:spLocks/>
              </p:cNvSpPr>
              <p:nvPr/>
            </p:nvSpPr>
            <p:spPr bwMode="auto">
              <a:xfrm>
                <a:off x="11783269" y="57872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350" name="Freeform 24"/>
              <p:cNvSpPr>
                <a:spLocks/>
              </p:cNvSpPr>
              <p:nvPr/>
            </p:nvSpPr>
            <p:spPr bwMode="auto">
              <a:xfrm>
                <a:off x="12079706" y="57872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grpSp>
            <p:nvGrpSpPr>
              <p:cNvPr id="1351" name="Group 740"/>
              <p:cNvGrpSpPr/>
              <p:nvPr/>
            </p:nvGrpSpPr>
            <p:grpSpPr>
              <a:xfrm>
                <a:off x="11309765" y="5781488"/>
                <a:ext cx="348521" cy="470651"/>
                <a:chOff x="7011958" y="-48945"/>
                <a:chExt cx="557213" cy="752475"/>
              </a:xfrm>
              <a:solidFill>
                <a:schemeClr val="tx1">
                  <a:alpha val="12000"/>
                </a:schemeClr>
              </a:solidFill>
            </p:grpSpPr>
            <p:sp>
              <p:nvSpPr>
                <p:cNvPr id="1888"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889"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grpSp>
          <p:sp>
            <p:nvSpPr>
              <p:cNvPr id="1352" name="Freeform 18"/>
              <p:cNvSpPr>
                <a:spLocks noEditPoints="1"/>
              </p:cNvSpPr>
              <p:nvPr/>
            </p:nvSpPr>
            <p:spPr bwMode="auto">
              <a:xfrm>
                <a:off x="7623722" y="5770806"/>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353" name="Freeform 20"/>
              <p:cNvSpPr>
                <a:spLocks noEditPoints="1"/>
              </p:cNvSpPr>
              <p:nvPr/>
            </p:nvSpPr>
            <p:spPr bwMode="auto">
              <a:xfrm>
                <a:off x="8068508" y="57708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354" name="Freeform 16"/>
              <p:cNvSpPr>
                <a:spLocks noEditPoints="1"/>
              </p:cNvSpPr>
              <p:nvPr/>
            </p:nvSpPr>
            <p:spPr bwMode="auto">
              <a:xfrm>
                <a:off x="9395995" y="5770806"/>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355" name="Freeform 5"/>
              <p:cNvSpPr>
                <a:spLocks/>
              </p:cNvSpPr>
              <p:nvPr/>
            </p:nvSpPr>
            <p:spPr bwMode="auto">
              <a:xfrm>
                <a:off x="9840781" y="5787291"/>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356" name="Freeform 23"/>
              <p:cNvSpPr>
                <a:spLocks/>
              </p:cNvSpPr>
              <p:nvPr/>
            </p:nvSpPr>
            <p:spPr bwMode="auto">
              <a:xfrm>
                <a:off x="8513294" y="57872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357" name="Freeform 24"/>
              <p:cNvSpPr>
                <a:spLocks/>
              </p:cNvSpPr>
              <p:nvPr/>
            </p:nvSpPr>
            <p:spPr bwMode="auto">
              <a:xfrm>
                <a:off x="8809726" y="57872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358" name="Freeform 17"/>
              <p:cNvSpPr>
                <a:spLocks/>
              </p:cNvSpPr>
              <p:nvPr/>
            </p:nvSpPr>
            <p:spPr bwMode="auto">
              <a:xfrm>
                <a:off x="9106158" y="57872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359" name="Freeform 24"/>
              <p:cNvSpPr>
                <a:spLocks/>
              </p:cNvSpPr>
              <p:nvPr/>
            </p:nvSpPr>
            <p:spPr bwMode="auto">
              <a:xfrm>
                <a:off x="1232679" y="57872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360" name="Freeform 29"/>
              <p:cNvSpPr>
                <a:spLocks/>
              </p:cNvSpPr>
              <p:nvPr/>
            </p:nvSpPr>
            <p:spPr bwMode="auto">
              <a:xfrm>
                <a:off x="1529111" y="57872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361" name="Freeform 17"/>
              <p:cNvSpPr>
                <a:spLocks/>
              </p:cNvSpPr>
              <p:nvPr/>
            </p:nvSpPr>
            <p:spPr bwMode="auto">
              <a:xfrm>
                <a:off x="1825543" y="57872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grpSp>
            <p:nvGrpSpPr>
              <p:cNvPr id="1362" name="Group 746"/>
              <p:cNvGrpSpPr/>
              <p:nvPr/>
            </p:nvGrpSpPr>
            <p:grpSpPr>
              <a:xfrm>
                <a:off x="2852486" y="5781488"/>
                <a:ext cx="348521" cy="470651"/>
                <a:chOff x="7011958" y="-48945"/>
                <a:chExt cx="557213" cy="752475"/>
              </a:xfrm>
              <a:solidFill>
                <a:schemeClr val="tx1">
                  <a:alpha val="7000"/>
                </a:schemeClr>
              </a:solidFill>
            </p:grpSpPr>
            <p:sp>
              <p:nvSpPr>
                <p:cNvPr id="1886"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887"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grpSp>
          <p:sp>
            <p:nvSpPr>
              <p:cNvPr id="1363" name="Freeform 19"/>
              <p:cNvSpPr>
                <a:spLocks/>
              </p:cNvSpPr>
              <p:nvPr/>
            </p:nvSpPr>
            <p:spPr bwMode="auto">
              <a:xfrm>
                <a:off x="3325990" y="57872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364" name="Freeform 7"/>
              <p:cNvSpPr>
                <a:spLocks/>
              </p:cNvSpPr>
              <p:nvPr/>
            </p:nvSpPr>
            <p:spPr bwMode="auto">
              <a:xfrm>
                <a:off x="3622422" y="5787290"/>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365" name="Freeform 8"/>
              <p:cNvSpPr>
                <a:spLocks/>
              </p:cNvSpPr>
              <p:nvPr/>
            </p:nvSpPr>
            <p:spPr bwMode="auto">
              <a:xfrm>
                <a:off x="3915557" y="57872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grpSp>
            <p:nvGrpSpPr>
              <p:cNvPr id="1366" name="Group 781"/>
              <p:cNvGrpSpPr/>
              <p:nvPr/>
            </p:nvGrpSpPr>
            <p:grpSpPr>
              <a:xfrm>
                <a:off x="2115380" y="5766031"/>
                <a:ext cx="612096" cy="486108"/>
                <a:chOff x="9258271" y="-45770"/>
                <a:chExt cx="925513" cy="735013"/>
              </a:xfrm>
              <a:solidFill>
                <a:schemeClr val="accent4">
                  <a:lumMod val="20000"/>
                  <a:lumOff val="80000"/>
                  <a:alpha val="38000"/>
                </a:schemeClr>
              </a:solidFill>
            </p:grpSpPr>
            <p:sp>
              <p:nvSpPr>
                <p:cNvPr id="1876"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877"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878"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879"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880"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881"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882"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883"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884"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885"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grpSp>
          <p:sp>
            <p:nvSpPr>
              <p:cNvPr id="1367" name="Freeform 8"/>
              <p:cNvSpPr>
                <a:spLocks/>
              </p:cNvSpPr>
              <p:nvPr/>
            </p:nvSpPr>
            <p:spPr bwMode="auto">
              <a:xfrm>
                <a:off x="4205394" y="57872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368" name="Freeform 23"/>
              <p:cNvSpPr>
                <a:spLocks/>
              </p:cNvSpPr>
              <p:nvPr/>
            </p:nvSpPr>
            <p:spPr bwMode="auto">
              <a:xfrm>
                <a:off x="4968748" y="57872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369" name="Freeform 24"/>
              <p:cNvSpPr>
                <a:spLocks/>
              </p:cNvSpPr>
              <p:nvPr/>
            </p:nvSpPr>
            <p:spPr bwMode="auto">
              <a:xfrm>
                <a:off x="5265180" y="57872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370" name="Freeform 17"/>
              <p:cNvSpPr>
                <a:spLocks/>
              </p:cNvSpPr>
              <p:nvPr/>
            </p:nvSpPr>
            <p:spPr bwMode="auto">
              <a:xfrm>
                <a:off x="5561612" y="57872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grpSp>
            <p:nvGrpSpPr>
              <p:cNvPr id="1371" name="Group 740"/>
              <p:cNvGrpSpPr/>
              <p:nvPr/>
            </p:nvGrpSpPr>
            <p:grpSpPr>
              <a:xfrm>
                <a:off x="4495244" y="5781488"/>
                <a:ext cx="348521" cy="470651"/>
                <a:chOff x="7011958" y="-48945"/>
                <a:chExt cx="557213" cy="752475"/>
              </a:xfrm>
              <a:solidFill>
                <a:schemeClr val="tx1">
                  <a:alpha val="12000"/>
                </a:schemeClr>
              </a:solidFill>
            </p:grpSpPr>
            <p:sp>
              <p:nvSpPr>
                <p:cNvPr id="1874"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875"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grpSp>
          <p:sp>
            <p:nvSpPr>
              <p:cNvPr id="1372" name="Freeform 18"/>
              <p:cNvSpPr>
                <a:spLocks noEditPoints="1"/>
              </p:cNvSpPr>
              <p:nvPr/>
            </p:nvSpPr>
            <p:spPr bwMode="auto">
              <a:xfrm>
                <a:off x="5851449" y="5770806"/>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373" name="Freeform 20"/>
              <p:cNvSpPr>
                <a:spLocks noEditPoints="1"/>
              </p:cNvSpPr>
              <p:nvPr/>
            </p:nvSpPr>
            <p:spPr bwMode="auto">
              <a:xfrm>
                <a:off x="6296235" y="57708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374" name="Freeform 23"/>
              <p:cNvSpPr>
                <a:spLocks/>
              </p:cNvSpPr>
              <p:nvPr/>
            </p:nvSpPr>
            <p:spPr bwMode="auto">
              <a:xfrm>
                <a:off x="6741021" y="57872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375" name="Freeform 24"/>
              <p:cNvSpPr>
                <a:spLocks/>
              </p:cNvSpPr>
              <p:nvPr/>
            </p:nvSpPr>
            <p:spPr bwMode="auto">
              <a:xfrm>
                <a:off x="7037453" y="57872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376" name="Freeform 17"/>
              <p:cNvSpPr>
                <a:spLocks/>
              </p:cNvSpPr>
              <p:nvPr/>
            </p:nvSpPr>
            <p:spPr bwMode="auto">
              <a:xfrm>
                <a:off x="7333885" y="57872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377" name="Freeform 18"/>
              <p:cNvSpPr>
                <a:spLocks noEditPoints="1"/>
              </p:cNvSpPr>
              <p:nvPr/>
            </p:nvSpPr>
            <p:spPr bwMode="auto">
              <a:xfrm>
                <a:off x="6136424" y="5082957"/>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378" name="Freeform 19"/>
              <p:cNvSpPr>
                <a:spLocks/>
              </p:cNvSpPr>
              <p:nvPr/>
            </p:nvSpPr>
            <p:spPr bwMode="auto">
              <a:xfrm>
                <a:off x="6586183" y="50994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379" name="Freeform 7"/>
              <p:cNvSpPr>
                <a:spLocks/>
              </p:cNvSpPr>
              <p:nvPr/>
            </p:nvSpPr>
            <p:spPr bwMode="auto">
              <a:xfrm>
                <a:off x="6887588" y="5099441"/>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380" name="Freeform 8"/>
              <p:cNvSpPr>
                <a:spLocks/>
              </p:cNvSpPr>
              <p:nvPr/>
            </p:nvSpPr>
            <p:spPr bwMode="auto">
              <a:xfrm>
                <a:off x="7185696" y="50994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381" name="Freeform 13"/>
              <p:cNvSpPr>
                <a:spLocks/>
              </p:cNvSpPr>
              <p:nvPr/>
            </p:nvSpPr>
            <p:spPr bwMode="auto">
              <a:xfrm>
                <a:off x="7480506" y="50994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382" name="Freeform 23"/>
              <p:cNvSpPr>
                <a:spLocks/>
              </p:cNvSpPr>
              <p:nvPr/>
            </p:nvSpPr>
            <p:spPr bwMode="auto">
              <a:xfrm>
                <a:off x="8260401" y="50994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383" name="Freeform 24"/>
              <p:cNvSpPr>
                <a:spLocks/>
              </p:cNvSpPr>
              <p:nvPr/>
            </p:nvSpPr>
            <p:spPr bwMode="auto">
              <a:xfrm>
                <a:off x="8561806" y="50994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384" name="Freeform 29"/>
              <p:cNvSpPr>
                <a:spLocks/>
              </p:cNvSpPr>
              <p:nvPr/>
            </p:nvSpPr>
            <p:spPr bwMode="auto">
              <a:xfrm>
                <a:off x="8863211" y="50994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385" name="Freeform 17"/>
              <p:cNvSpPr>
                <a:spLocks/>
              </p:cNvSpPr>
              <p:nvPr/>
            </p:nvSpPr>
            <p:spPr bwMode="auto">
              <a:xfrm>
                <a:off x="9164616" y="50994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grpSp>
            <p:nvGrpSpPr>
              <p:cNvPr id="1386" name="Group 740"/>
              <p:cNvGrpSpPr/>
              <p:nvPr/>
            </p:nvGrpSpPr>
            <p:grpSpPr>
              <a:xfrm>
                <a:off x="7781924" y="5093639"/>
                <a:ext cx="348521" cy="470651"/>
                <a:chOff x="7011958" y="-48945"/>
                <a:chExt cx="557213" cy="752475"/>
              </a:xfrm>
              <a:solidFill>
                <a:schemeClr val="tx1">
                  <a:alpha val="12000"/>
                </a:schemeClr>
              </a:solidFill>
            </p:grpSpPr>
            <p:sp>
              <p:nvSpPr>
                <p:cNvPr id="1872"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873"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grpSp>
          <p:grpSp>
            <p:nvGrpSpPr>
              <p:cNvPr id="1387" name="Group 746"/>
              <p:cNvGrpSpPr/>
              <p:nvPr/>
            </p:nvGrpSpPr>
            <p:grpSpPr>
              <a:xfrm>
                <a:off x="10201505" y="5093639"/>
                <a:ext cx="348521" cy="470651"/>
                <a:chOff x="7011958" y="-48945"/>
                <a:chExt cx="557213" cy="752475"/>
              </a:xfrm>
              <a:solidFill>
                <a:schemeClr val="tx1">
                  <a:alpha val="7000"/>
                </a:schemeClr>
              </a:solidFill>
            </p:grpSpPr>
            <p:sp>
              <p:nvSpPr>
                <p:cNvPr id="1870"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871"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grpSp>
          <p:sp>
            <p:nvSpPr>
              <p:cNvPr id="1388" name="Freeform 19"/>
              <p:cNvSpPr>
                <a:spLocks/>
              </p:cNvSpPr>
              <p:nvPr/>
            </p:nvSpPr>
            <p:spPr bwMode="auto">
              <a:xfrm>
                <a:off x="10679982" y="50994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389" name="Freeform 7"/>
              <p:cNvSpPr>
                <a:spLocks/>
              </p:cNvSpPr>
              <p:nvPr/>
            </p:nvSpPr>
            <p:spPr bwMode="auto">
              <a:xfrm>
                <a:off x="10981387" y="5099441"/>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390" name="Freeform 8"/>
              <p:cNvSpPr>
                <a:spLocks/>
              </p:cNvSpPr>
              <p:nvPr/>
            </p:nvSpPr>
            <p:spPr bwMode="auto">
              <a:xfrm>
                <a:off x="11279495" y="50994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391" name="Freeform 23"/>
              <p:cNvSpPr>
                <a:spLocks/>
              </p:cNvSpPr>
              <p:nvPr/>
            </p:nvSpPr>
            <p:spPr bwMode="auto">
              <a:xfrm>
                <a:off x="12052795" y="50994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grpSp>
            <p:nvGrpSpPr>
              <p:cNvPr id="1392" name="Group 740"/>
              <p:cNvGrpSpPr/>
              <p:nvPr/>
            </p:nvGrpSpPr>
            <p:grpSpPr>
              <a:xfrm>
                <a:off x="11574318" y="5093639"/>
                <a:ext cx="348521" cy="470651"/>
                <a:chOff x="7011958" y="-48945"/>
                <a:chExt cx="557213" cy="752475"/>
              </a:xfrm>
              <a:solidFill>
                <a:schemeClr val="tx1">
                  <a:alpha val="12000"/>
                </a:schemeClr>
              </a:solidFill>
            </p:grpSpPr>
            <p:sp>
              <p:nvSpPr>
                <p:cNvPr id="1868"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869"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grpSp>
          <p:grpSp>
            <p:nvGrpSpPr>
              <p:cNvPr id="1393" name="Group 781"/>
              <p:cNvGrpSpPr/>
              <p:nvPr/>
            </p:nvGrpSpPr>
            <p:grpSpPr>
              <a:xfrm>
                <a:off x="6103830" y="4470631"/>
                <a:ext cx="612096" cy="486108"/>
                <a:chOff x="9258271" y="-45770"/>
                <a:chExt cx="925513" cy="735013"/>
              </a:xfrm>
              <a:solidFill>
                <a:schemeClr val="bg2">
                  <a:alpha val="38000"/>
                </a:schemeClr>
              </a:solidFill>
            </p:grpSpPr>
            <p:sp>
              <p:nvSpPr>
                <p:cNvPr id="1858"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859"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860"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861"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862"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863"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864"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865"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866"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867"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grpSp>
          <p:grpSp>
            <p:nvGrpSpPr>
              <p:cNvPr id="1394" name="Group 781"/>
              <p:cNvGrpSpPr/>
              <p:nvPr/>
            </p:nvGrpSpPr>
            <p:grpSpPr>
              <a:xfrm>
                <a:off x="9459426" y="5078182"/>
                <a:ext cx="612096" cy="486108"/>
                <a:chOff x="9258271" y="-45770"/>
                <a:chExt cx="925513" cy="735013"/>
              </a:xfrm>
              <a:solidFill>
                <a:schemeClr val="accent4">
                  <a:lumMod val="20000"/>
                  <a:lumOff val="80000"/>
                  <a:alpha val="38000"/>
                </a:schemeClr>
              </a:solidFill>
            </p:grpSpPr>
            <p:sp>
              <p:nvSpPr>
                <p:cNvPr id="1848"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849"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850"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851"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852"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853"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854"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855"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856"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857"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grpSp>
          <p:sp>
            <p:nvSpPr>
              <p:cNvPr id="1395" name="Freeform 24"/>
              <p:cNvSpPr>
                <a:spLocks/>
              </p:cNvSpPr>
              <p:nvPr/>
            </p:nvSpPr>
            <p:spPr bwMode="auto">
              <a:xfrm>
                <a:off x="6841547" y="44918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396" name="Freeform 29"/>
              <p:cNvSpPr>
                <a:spLocks/>
              </p:cNvSpPr>
              <p:nvPr/>
            </p:nvSpPr>
            <p:spPr bwMode="auto">
              <a:xfrm>
                <a:off x="7138603" y="44918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397" name="Freeform 17"/>
              <p:cNvSpPr>
                <a:spLocks/>
              </p:cNvSpPr>
              <p:nvPr/>
            </p:nvSpPr>
            <p:spPr bwMode="auto">
              <a:xfrm>
                <a:off x="7435659" y="44918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grpSp>
            <p:nvGrpSpPr>
              <p:cNvPr id="1398" name="Group 746"/>
              <p:cNvGrpSpPr/>
              <p:nvPr/>
            </p:nvGrpSpPr>
            <p:grpSpPr>
              <a:xfrm>
                <a:off x="8463850" y="4486088"/>
                <a:ext cx="348521" cy="470651"/>
                <a:chOff x="7011958" y="-48945"/>
                <a:chExt cx="557213" cy="752475"/>
              </a:xfrm>
              <a:solidFill>
                <a:schemeClr val="tx1">
                  <a:alpha val="7000"/>
                </a:schemeClr>
              </a:solidFill>
            </p:grpSpPr>
            <p:sp>
              <p:nvSpPr>
                <p:cNvPr id="1846"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847"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grpSp>
          <p:sp>
            <p:nvSpPr>
              <p:cNvPr id="1399" name="Freeform 19"/>
              <p:cNvSpPr>
                <a:spLocks/>
              </p:cNvSpPr>
              <p:nvPr/>
            </p:nvSpPr>
            <p:spPr bwMode="auto">
              <a:xfrm>
                <a:off x="8937978" y="44918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400" name="Freeform 7"/>
              <p:cNvSpPr>
                <a:spLocks/>
              </p:cNvSpPr>
              <p:nvPr/>
            </p:nvSpPr>
            <p:spPr bwMode="auto">
              <a:xfrm>
                <a:off x="9235034" y="4491890"/>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401" name="Freeform 8"/>
              <p:cNvSpPr>
                <a:spLocks/>
              </p:cNvSpPr>
              <p:nvPr/>
            </p:nvSpPr>
            <p:spPr bwMode="auto">
              <a:xfrm>
                <a:off x="9528793" y="44918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grpSp>
            <p:nvGrpSpPr>
              <p:cNvPr id="1402" name="Group 781"/>
              <p:cNvGrpSpPr/>
              <p:nvPr/>
            </p:nvGrpSpPr>
            <p:grpSpPr>
              <a:xfrm>
                <a:off x="7726120" y="4470631"/>
                <a:ext cx="612096" cy="486108"/>
                <a:chOff x="9258271" y="-45770"/>
                <a:chExt cx="925513" cy="735013"/>
              </a:xfrm>
              <a:solidFill>
                <a:schemeClr val="accent4">
                  <a:lumMod val="20000"/>
                  <a:lumOff val="80000"/>
                  <a:alpha val="38000"/>
                </a:schemeClr>
              </a:solidFill>
            </p:grpSpPr>
            <p:sp>
              <p:nvSpPr>
                <p:cNvPr id="1836"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837"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838"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839"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840"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841"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842"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843"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844"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845"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grpSp>
          <p:sp>
            <p:nvSpPr>
              <p:cNvPr id="1403" name="Freeform 8"/>
              <p:cNvSpPr>
                <a:spLocks/>
              </p:cNvSpPr>
              <p:nvPr/>
            </p:nvSpPr>
            <p:spPr bwMode="auto">
              <a:xfrm>
                <a:off x="9819254" y="44918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404" name="Freeform 23"/>
              <p:cNvSpPr>
                <a:spLocks/>
              </p:cNvSpPr>
              <p:nvPr/>
            </p:nvSpPr>
            <p:spPr bwMode="auto">
              <a:xfrm>
                <a:off x="10583856" y="44918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405" name="Freeform 24"/>
              <p:cNvSpPr>
                <a:spLocks/>
              </p:cNvSpPr>
              <p:nvPr/>
            </p:nvSpPr>
            <p:spPr bwMode="auto">
              <a:xfrm>
                <a:off x="10880912" y="44918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406" name="Freeform 17"/>
              <p:cNvSpPr>
                <a:spLocks/>
              </p:cNvSpPr>
              <p:nvPr/>
            </p:nvSpPr>
            <p:spPr bwMode="auto">
              <a:xfrm>
                <a:off x="11177968" y="44918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grpSp>
            <p:nvGrpSpPr>
              <p:cNvPr id="1407" name="Group 740"/>
              <p:cNvGrpSpPr/>
              <p:nvPr/>
            </p:nvGrpSpPr>
            <p:grpSpPr>
              <a:xfrm>
                <a:off x="10109728" y="4486088"/>
                <a:ext cx="348521" cy="470651"/>
                <a:chOff x="7011958" y="-48945"/>
                <a:chExt cx="557213" cy="752475"/>
              </a:xfrm>
              <a:solidFill>
                <a:schemeClr val="tx1">
                  <a:alpha val="12000"/>
                </a:schemeClr>
              </a:solidFill>
            </p:grpSpPr>
            <p:sp>
              <p:nvSpPr>
                <p:cNvPr id="1834"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835"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grpSp>
          <p:sp>
            <p:nvSpPr>
              <p:cNvPr id="1408" name="Freeform 18"/>
              <p:cNvSpPr>
                <a:spLocks noEditPoints="1"/>
              </p:cNvSpPr>
              <p:nvPr/>
            </p:nvSpPr>
            <p:spPr bwMode="auto">
              <a:xfrm>
                <a:off x="11468429" y="4475406"/>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409" name="Freeform 20"/>
              <p:cNvSpPr>
                <a:spLocks noEditPoints="1"/>
              </p:cNvSpPr>
              <p:nvPr/>
            </p:nvSpPr>
            <p:spPr bwMode="auto">
              <a:xfrm>
                <a:off x="11913844" y="44754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410" name="Freeform 23"/>
              <p:cNvSpPr>
                <a:spLocks/>
              </p:cNvSpPr>
              <p:nvPr/>
            </p:nvSpPr>
            <p:spPr bwMode="auto">
              <a:xfrm>
                <a:off x="151651" y="50994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411" name="Freeform 24"/>
              <p:cNvSpPr>
                <a:spLocks/>
              </p:cNvSpPr>
              <p:nvPr/>
            </p:nvSpPr>
            <p:spPr bwMode="auto">
              <a:xfrm>
                <a:off x="453056" y="50994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412" name="Freeform 17"/>
              <p:cNvSpPr>
                <a:spLocks/>
              </p:cNvSpPr>
              <p:nvPr/>
            </p:nvSpPr>
            <p:spPr bwMode="auto">
              <a:xfrm>
                <a:off x="754461" y="50994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413" name="Freeform 18"/>
              <p:cNvSpPr>
                <a:spLocks noEditPoints="1"/>
              </p:cNvSpPr>
              <p:nvPr/>
            </p:nvSpPr>
            <p:spPr bwMode="auto">
              <a:xfrm>
                <a:off x="1049271" y="5082957"/>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414" name="Freeform 20"/>
              <p:cNvSpPr>
                <a:spLocks noEditPoints="1"/>
              </p:cNvSpPr>
              <p:nvPr/>
            </p:nvSpPr>
            <p:spPr bwMode="auto">
              <a:xfrm>
                <a:off x="1499030" y="5082957"/>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415" name="Freeform 16"/>
              <p:cNvSpPr>
                <a:spLocks noEditPoints="1"/>
              </p:cNvSpPr>
              <p:nvPr/>
            </p:nvSpPr>
            <p:spPr bwMode="auto">
              <a:xfrm>
                <a:off x="2846409" y="5082957"/>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416" name="Freeform 16"/>
              <p:cNvSpPr>
                <a:spLocks noEditPoints="1"/>
              </p:cNvSpPr>
              <p:nvPr/>
            </p:nvSpPr>
            <p:spPr bwMode="auto">
              <a:xfrm>
                <a:off x="3594276" y="5082957"/>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417" name="Freeform 5"/>
              <p:cNvSpPr>
                <a:spLocks/>
              </p:cNvSpPr>
              <p:nvPr/>
            </p:nvSpPr>
            <p:spPr bwMode="auto">
              <a:xfrm>
                <a:off x="3296168" y="5099442"/>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418" name="Freeform 20"/>
              <p:cNvSpPr>
                <a:spLocks noEditPoints="1"/>
              </p:cNvSpPr>
              <p:nvPr/>
            </p:nvSpPr>
            <p:spPr bwMode="auto">
              <a:xfrm>
                <a:off x="4044035" y="5082957"/>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grpSp>
            <p:nvGrpSpPr>
              <p:cNvPr id="1419" name="Group 746"/>
              <p:cNvGrpSpPr/>
              <p:nvPr/>
            </p:nvGrpSpPr>
            <p:grpSpPr>
              <a:xfrm>
                <a:off x="4493807" y="5093639"/>
                <a:ext cx="348521" cy="470651"/>
                <a:chOff x="7011958" y="-48945"/>
                <a:chExt cx="557213" cy="752475"/>
              </a:xfrm>
              <a:solidFill>
                <a:schemeClr val="tx1">
                  <a:alpha val="7000"/>
                </a:schemeClr>
              </a:solidFill>
            </p:grpSpPr>
            <p:sp>
              <p:nvSpPr>
                <p:cNvPr id="1832"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833"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grpSp>
          <p:sp>
            <p:nvSpPr>
              <p:cNvPr id="1420" name="Freeform 18"/>
              <p:cNvSpPr>
                <a:spLocks noEditPoints="1"/>
              </p:cNvSpPr>
              <p:nvPr/>
            </p:nvSpPr>
            <p:spPr bwMode="auto">
              <a:xfrm>
                <a:off x="5451129" y="5082957"/>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421" name="Freeform 19"/>
              <p:cNvSpPr>
                <a:spLocks/>
              </p:cNvSpPr>
              <p:nvPr/>
            </p:nvSpPr>
            <p:spPr bwMode="auto">
              <a:xfrm>
                <a:off x="5900882" y="50994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422" name="Freeform 21"/>
              <p:cNvSpPr>
                <a:spLocks noEditPoints="1"/>
              </p:cNvSpPr>
              <p:nvPr/>
            </p:nvSpPr>
            <p:spPr bwMode="auto">
              <a:xfrm>
                <a:off x="4972284" y="5106243"/>
                <a:ext cx="348875" cy="458047"/>
              </a:xfrm>
              <a:custGeom>
                <a:avLst/>
                <a:gdLst>
                  <a:gd name="T0" fmla="*/ 31 w 294"/>
                  <a:gd name="T1" fmla="*/ 386 h 386"/>
                  <a:gd name="T2" fmla="*/ 47 w 294"/>
                  <a:gd name="T3" fmla="*/ 284 h 386"/>
                  <a:gd name="T4" fmla="*/ 0 w 294"/>
                  <a:gd name="T5" fmla="*/ 284 h 386"/>
                  <a:gd name="T6" fmla="*/ 0 w 294"/>
                  <a:gd name="T7" fmla="*/ 219 h 386"/>
                  <a:gd name="T8" fmla="*/ 57 w 294"/>
                  <a:gd name="T9" fmla="*/ 219 h 386"/>
                  <a:gd name="T10" fmla="*/ 66 w 294"/>
                  <a:gd name="T11" fmla="*/ 162 h 386"/>
                  <a:gd name="T12" fmla="*/ 16 w 294"/>
                  <a:gd name="T13" fmla="*/ 162 h 386"/>
                  <a:gd name="T14" fmla="*/ 16 w 294"/>
                  <a:gd name="T15" fmla="*/ 98 h 386"/>
                  <a:gd name="T16" fmla="*/ 76 w 294"/>
                  <a:gd name="T17" fmla="*/ 98 h 386"/>
                  <a:gd name="T18" fmla="*/ 90 w 294"/>
                  <a:gd name="T19" fmla="*/ 0 h 386"/>
                  <a:gd name="T20" fmla="*/ 151 w 294"/>
                  <a:gd name="T21" fmla="*/ 0 h 386"/>
                  <a:gd name="T22" fmla="*/ 135 w 294"/>
                  <a:gd name="T23" fmla="*/ 98 h 386"/>
                  <a:gd name="T24" fmla="*/ 187 w 294"/>
                  <a:gd name="T25" fmla="*/ 98 h 386"/>
                  <a:gd name="T26" fmla="*/ 201 w 294"/>
                  <a:gd name="T27" fmla="*/ 0 h 386"/>
                  <a:gd name="T28" fmla="*/ 263 w 294"/>
                  <a:gd name="T29" fmla="*/ 0 h 386"/>
                  <a:gd name="T30" fmla="*/ 246 w 294"/>
                  <a:gd name="T31" fmla="*/ 98 h 386"/>
                  <a:gd name="T32" fmla="*/ 294 w 294"/>
                  <a:gd name="T33" fmla="*/ 98 h 386"/>
                  <a:gd name="T34" fmla="*/ 294 w 294"/>
                  <a:gd name="T35" fmla="*/ 162 h 386"/>
                  <a:gd name="T36" fmla="*/ 237 w 294"/>
                  <a:gd name="T37" fmla="*/ 162 h 386"/>
                  <a:gd name="T38" fmla="*/ 227 w 294"/>
                  <a:gd name="T39" fmla="*/ 219 h 386"/>
                  <a:gd name="T40" fmla="*/ 277 w 294"/>
                  <a:gd name="T41" fmla="*/ 219 h 386"/>
                  <a:gd name="T42" fmla="*/ 277 w 294"/>
                  <a:gd name="T43" fmla="*/ 284 h 386"/>
                  <a:gd name="T44" fmla="*/ 218 w 294"/>
                  <a:gd name="T45" fmla="*/ 284 h 386"/>
                  <a:gd name="T46" fmla="*/ 204 w 294"/>
                  <a:gd name="T47" fmla="*/ 386 h 386"/>
                  <a:gd name="T48" fmla="*/ 142 w 294"/>
                  <a:gd name="T49" fmla="*/ 386 h 386"/>
                  <a:gd name="T50" fmla="*/ 159 w 294"/>
                  <a:gd name="T51" fmla="*/ 284 h 386"/>
                  <a:gd name="T52" fmla="*/ 106 w 294"/>
                  <a:gd name="T53" fmla="*/ 284 h 386"/>
                  <a:gd name="T54" fmla="*/ 92 w 294"/>
                  <a:gd name="T55" fmla="*/ 386 h 386"/>
                  <a:gd name="T56" fmla="*/ 31 w 294"/>
                  <a:gd name="T57" fmla="*/ 386 h 386"/>
                  <a:gd name="T58" fmla="*/ 168 w 294"/>
                  <a:gd name="T59" fmla="*/ 219 h 386"/>
                  <a:gd name="T60" fmla="*/ 177 w 294"/>
                  <a:gd name="T61" fmla="*/ 162 h 386"/>
                  <a:gd name="T62" fmla="*/ 125 w 294"/>
                  <a:gd name="T63" fmla="*/ 162 h 386"/>
                  <a:gd name="T64" fmla="*/ 118 w 294"/>
                  <a:gd name="T65" fmla="*/ 219 h 386"/>
                  <a:gd name="T66" fmla="*/ 168 w 294"/>
                  <a:gd name="T67" fmla="*/ 219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94" h="386">
                    <a:moveTo>
                      <a:pt x="31" y="386"/>
                    </a:moveTo>
                    <a:lnTo>
                      <a:pt x="47" y="284"/>
                    </a:lnTo>
                    <a:lnTo>
                      <a:pt x="0" y="284"/>
                    </a:lnTo>
                    <a:lnTo>
                      <a:pt x="0" y="219"/>
                    </a:lnTo>
                    <a:lnTo>
                      <a:pt x="57" y="219"/>
                    </a:lnTo>
                    <a:lnTo>
                      <a:pt x="66" y="162"/>
                    </a:lnTo>
                    <a:lnTo>
                      <a:pt x="16" y="162"/>
                    </a:lnTo>
                    <a:lnTo>
                      <a:pt x="16" y="98"/>
                    </a:lnTo>
                    <a:lnTo>
                      <a:pt x="76" y="98"/>
                    </a:lnTo>
                    <a:lnTo>
                      <a:pt x="90" y="0"/>
                    </a:lnTo>
                    <a:lnTo>
                      <a:pt x="151" y="0"/>
                    </a:lnTo>
                    <a:lnTo>
                      <a:pt x="135" y="98"/>
                    </a:lnTo>
                    <a:lnTo>
                      <a:pt x="187" y="98"/>
                    </a:lnTo>
                    <a:lnTo>
                      <a:pt x="201" y="0"/>
                    </a:lnTo>
                    <a:lnTo>
                      <a:pt x="263" y="0"/>
                    </a:lnTo>
                    <a:lnTo>
                      <a:pt x="246" y="98"/>
                    </a:lnTo>
                    <a:lnTo>
                      <a:pt x="294" y="98"/>
                    </a:lnTo>
                    <a:lnTo>
                      <a:pt x="294" y="162"/>
                    </a:lnTo>
                    <a:lnTo>
                      <a:pt x="237" y="162"/>
                    </a:lnTo>
                    <a:lnTo>
                      <a:pt x="227" y="219"/>
                    </a:lnTo>
                    <a:lnTo>
                      <a:pt x="277" y="219"/>
                    </a:lnTo>
                    <a:lnTo>
                      <a:pt x="277" y="284"/>
                    </a:lnTo>
                    <a:lnTo>
                      <a:pt x="218" y="284"/>
                    </a:lnTo>
                    <a:lnTo>
                      <a:pt x="204" y="386"/>
                    </a:lnTo>
                    <a:lnTo>
                      <a:pt x="142" y="386"/>
                    </a:lnTo>
                    <a:lnTo>
                      <a:pt x="159" y="284"/>
                    </a:lnTo>
                    <a:lnTo>
                      <a:pt x="106" y="284"/>
                    </a:lnTo>
                    <a:lnTo>
                      <a:pt x="92" y="386"/>
                    </a:lnTo>
                    <a:lnTo>
                      <a:pt x="31" y="386"/>
                    </a:lnTo>
                    <a:close/>
                    <a:moveTo>
                      <a:pt x="168" y="219"/>
                    </a:moveTo>
                    <a:lnTo>
                      <a:pt x="177" y="162"/>
                    </a:lnTo>
                    <a:lnTo>
                      <a:pt x="125" y="162"/>
                    </a:lnTo>
                    <a:lnTo>
                      <a:pt x="118" y="219"/>
                    </a:lnTo>
                    <a:lnTo>
                      <a:pt x="168" y="219"/>
                    </a:lnTo>
                    <a:close/>
                  </a:path>
                </a:pathLst>
              </a:custGeom>
              <a:solidFill>
                <a:schemeClr val="tx1">
                  <a:alpha val="11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423" name="Freeform 23"/>
              <p:cNvSpPr>
                <a:spLocks/>
              </p:cNvSpPr>
              <p:nvPr/>
            </p:nvSpPr>
            <p:spPr bwMode="auto">
              <a:xfrm>
                <a:off x="1948789" y="50994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424" name="Freeform 24"/>
              <p:cNvSpPr>
                <a:spLocks/>
              </p:cNvSpPr>
              <p:nvPr/>
            </p:nvSpPr>
            <p:spPr bwMode="auto">
              <a:xfrm>
                <a:off x="2250194" y="50994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425" name="Freeform 17"/>
              <p:cNvSpPr>
                <a:spLocks/>
              </p:cNvSpPr>
              <p:nvPr/>
            </p:nvSpPr>
            <p:spPr bwMode="auto">
              <a:xfrm>
                <a:off x="2551599" y="50994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426" name="Freeform 19"/>
              <p:cNvSpPr>
                <a:spLocks/>
              </p:cNvSpPr>
              <p:nvPr/>
            </p:nvSpPr>
            <p:spPr bwMode="auto">
              <a:xfrm>
                <a:off x="3857245" y="44918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427" name="Freeform 7"/>
              <p:cNvSpPr>
                <a:spLocks/>
              </p:cNvSpPr>
              <p:nvPr/>
            </p:nvSpPr>
            <p:spPr bwMode="auto">
              <a:xfrm>
                <a:off x="4154301" y="4491890"/>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428" name="Freeform 8"/>
              <p:cNvSpPr>
                <a:spLocks/>
              </p:cNvSpPr>
              <p:nvPr/>
            </p:nvSpPr>
            <p:spPr bwMode="auto">
              <a:xfrm>
                <a:off x="4448060" y="44918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429" name="Freeform 13"/>
              <p:cNvSpPr>
                <a:spLocks/>
              </p:cNvSpPr>
              <p:nvPr/>
            </p:nvSpPr>
            <p:spPr bwMode="auto">
              <a:xfrm>
                <a:off x="4738521" y="44918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430" name="Freeform 23"/>
              <p:cNvSpPr>
                <a:spLocks/>
              </p:cNvSpPr>
              <p:nvPr/>
            </p:nvSpPr>
            <p:spPr bwMode="auto">
              <a:xfrm>
                <a:off x="5509718" y="44918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431" name="Freeform 24"/>
              <p:cNvSpPr>
                <a:spLocks/>
              </p:cNvSpPr>
              <p:nvPr/>
            </p:nvSpPr>
            <p:spPr bwMode="auto">
              <a:xfrm>
                <a:off x="5806774" y="44918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grpSp>
            <p:nvGrpSpPr>
              <p:cNvPr id="1432" name="Group 740"/>
              <p:cNvGrpSpPr/>
              <p:nvPr/>
            </p:nvGrpSpPr>
            <p:grpSpPr>
              <a:xfrm>
                <a:off x="5035590" y="4486088"/>
                <a:ext cx="348521" cy="470651"/>
                <a:chOff x="7011958" y="-48945"/>
                <a:chExt cx="557213" cy="752475"/>
              </a:xfrm>
              <a:solidFill>
                <a:schemeClr val="tx1">
                  <a:alpha val="12000"/>
                </a:schemeClr>
              </a:solidFill>
            </p:grpSpPr>
            <p:sp>
              <p:nvSpPr>
                <p:cNvPr id="1830"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831"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grpSp>
          <p:sp>
            <p:nvSpPr>
              <p:cNvPr id="1433" name="Freeform 18"/>
              <p:cNvSpPr>
                <a:spLocks noEditPoints="1"/>
              </p:cNvSpPr>
              <p:nvPr/>
            </p:nvSpPr>
            <p:spPr bwMode="auto">
              <a:xfrm>
                <a:off x="1342683" y="4475406"/>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434" name="Freeform 20"/>
              <p:cNvSpPr>
                <a:spLocks noEditPoints="1"/>
              </p:cNvSpPr>
              <p:nvPr/>
            </p:nvSpPr>
            <p:spPr bwMode="auto">
              <a:xfrm>
                <a:off x="1788093" y="44754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435" name="Freeform 16"/>
              <p:cNvSpPr>
                <a:spLocks noEditPoints="1"/>
              </p:cNvSpPr>
              <p:nvPr/>
            </p:nvSpPr>
            <p:spPr bwMode="auto">
              <a:xfrm>
                <a:off x="3118076" y="4475406"/>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436" name="Freeform 5"/>
              <p:cNvSpPr>
                <a:spLocks/>
              </p:cNvSpPr>
              <p:nvPr/>
            </p:nvSpPr>
            <p:spPr bwMode="auto">
              <a:xfrm>
                <a:off x="3563486" y="4491891"/>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437" name="Freeform 23"/>
              <p:cNvSpPr>
                <a:spLocks/>
              </p:cNvSpPr>
              <p:nvPr/>
            </p:nvSpPr>
            <p:spPr bwMode="auto">
              <a:xfrm>
                <a:off x="2233503" y="44918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438" name="Freeform 24"/>
              <p:cNvSpPr>
                <a:spLocks/>
              </p:cNvSpPr>
              <p:nvPr/>
            </p:nvSpPr>
            <p:spPr bwMode="auto">
              <a:xfrm>
                <a:off x="2530559" y="44918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439" name="Freeform 17"/>
              <p:cNvSpPr>
                <a:spLocks/>
              </p:cNvSpPr>
              <p:nvPr/>
            </p:nvSpPr>
            <p:spPr bwMode="auto">
              <a:xfrm>
                <a:off x="2827615" y="44918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440" name="Freeform 20"/>
              <p:cNvSpPr>
                <a:spLocks noEditPoints="1"/>
              </p:cNvSpPr>
              <p:nvPr/>
            </p:nvSpPr>
            <p:spPr bwMode="auto">
              <a:xfrm>
                <a:off x="88900" y="44754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441" name="Freeform 23"/>
              <p:cNvSpPr>
                <a:spLocks/>
              </p:cNvSpPr>
              <p:nvPr/>
            </p:nvSpPr>
            <p:spPr bwMode="auto">
              <a:xfrm>
                <a:off x="458110" y="44918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442" name="Freeform 24"/>
              <p:cNvSpPr>
                <a:spLocks/>
              </p:cNvSpPr>
              <p:nvPr/>
            </p:nvSpPr>
            <p:spPr bwMode="auto">
              <a:xfrm>
                <a:off x="755166" y="44918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443" name="Freeform 17"/>
              <p:cNvSpPr>
                <a:spLocks/>
              </p:cNvSpPr>
              <p:nvPr/>
            </p:nvSpPr>
            <p:spPr bwMode="auto">
              <a:xfrm>
                <a:off x="1052222" y="44918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444" name="Freeform 20"/>
              <p:cNvSpPr>
                <a:spLocks noEditPoints="1"/>
              </p:cNvSpPr>
              <p:nvPr/>
            </p:nvSpPr>
            <p:spPr bwMode="auto">
              <a:xfrm>
                <a:off x="88900" y="6373492"/>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Segoe UI" charset="0"/>
                  <a:ea typeface="+mn-ea"/>
                  <a:cs typeface="+mn-cs"/>
                </a:endParaRPr>
              </a:p>
            </p:txBody>
          </p:sp>
          <p:sp>
            <p:nvSpPr>
              <p:cNvPr id="1445" name="Freeform 20"/>
              <p:cNvSpPr>
                <a:spLocks noEditPoints="1"/>
              </p:cNvSpPr>
              <p:nvPr/>
            </p:nvSpPr>
            <p:spPr bwMode="auto">
              <a:xfrm>
                <a:off x="101600" y="57708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446" name="Freeform 18"/>
              <p:cNvSpPr>
                <a:spLocks noEditPoints="1"/>
              </p:cNvSpPr>
              <p:nvPr/>
            </p:nvSpPr>
            <p:spPr bwMode="auto">
              <a:xfrm>
                <a:off x="525470" y="3795392"/>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447" name="Freeform 19"/>
              <p:cNvSpPr>
                <a:spLocks/>
              </p:cNvSpPr>
              <p:nvPr/>
            </p:nvSpPr>
            <p:spPr bwMode="auto">
              <a:xfrm>
                <a:off x="974740" y="38118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448" name="Freeform 7"/>
              <p:cNvSpPr>
                <a:spLocks/>
              </p:cNvSpPr>
              <p:nvPr/>
            </p:nvSpPr>
            <p:spPr bwMode="auto">
              <a:xfrm>
                <a:off x="1275656" y="3811876"/>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449" name="Freeform 8"/>
              <p:cNvSpPr>
                <a:spLocks/>
              </p:cNvSpPr>
              <p:nvPr/>
            </p:nvSpPr>
            <p:spPr bwMode="auto">
              <a:xfrm>
                <a:off x="1573275" y="38118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450" name="Freeform 13"/>
              <p:cNvSpPr>
                <a:spLocks/>
              </p:cNvSpPr>
              <p:nvPr/>
            </p:nvSpPr>
            <p:spPr bwMode="auto">
              <a:xfrm>
                <a:off x="1867596" y="38118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451" name="Freeform 23"/>
              <p:cNvSpPr>
                <a:spLocks/>
              </p:cNvSpPr>
              <p:nvPr/>
            </p:nvSpPr>
            <p:spPr bwMode="auto">
              <a:xfrm>
                <a:off x="2646513" y="38118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452" name="Freeform 24"/>
              <p:cNvSpPr>
                <a:spLocks/>
              </p:cNvSpPr>
              <p:nvPr/>
            </p:nvSpPr>
            <p:spPr bwMode="auto">
              <a:xfrm>
                <a:off x="2947429" y="38118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453" name="Freeform 29"/>
              <p:cNvSpPr>
                <a:spLocks/>
              </p:cNvSpPr>
              <p:nvPr/>
            </p:nvSpPr>
            <p:spPr bwMode="auto">
              <a:xfrm>
                <a:off x="3248345" y="38118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454" name="Freeform 17"/>
              <p:cNvSpPr>
                <a:spLocks/>
              </p:cNvSpPr>
              <p:nvPr/>
            </p:nvSpPr>
            <p:spPr bwMode="auto">
              <a:xfrm>
                <a:off x="3549261" y="38118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grpSp>
            <p:nvGrpSpPr>
              <p:cNvPr id="1455" name="Group 740"/>
              <p:cNvGrpSpPr/>
              <p:nvPr/>
            </p:nvGrpSpPr>
            <p:grpSpPr>
              <a:xfrm>
                <a:off x="2168525" y="3806074"/>
                <a:ext cx="348521" cy="470651"/>
                <a:chOff x="7011958" y="-48945"/>
                <a:chExt cx="557213" cy="752475"/>
              </a:xfrm>
              <a:solidFill>
                <a:schemeClr val="tx1">
                  <a:alpha val="12000"/>
                </a:schemeClr>
              </a:solidFill>
            </p:grpSpPr>
            <p:sp>
              <p:nvSpPr>
                <p:cNvPr id="1828"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829"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grpSp>
          <p:grpSp>
            <p:nvGrpSpPr>
              <p:cNvPr id="1456" name="Group 746"/>
              <p:cNvGrpSpPr/>
              <p:nvPr/>
            </p:nvGrpSpPr>
            <p:grpSpPr>
              <a:xfrm>
                <a:off x="4585172" y="3806074"/>
                <a:ext cx="348521" cy="470651"/>
                <a:chOff x="7011958" y="-48945"/>
                <a:chExt cx="557213" cy="752475"/>
              </a:xfrm>
              <a:solidFill>
                <a:schemeClr val="tx1">
                  <a:alpha val="7000"/>
                </a:schemeClr>
              </a:solidFill>
            </p:grpSpPr>
            <p:sp>
              <p:nvSpPr>
                <p:cNvPr id="1826"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827"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grpSp>
          <p:sp>
            <p:nvSpPr>
              <p:cNvPr id="1457" name="Freeform 19"/>
              <p:cNvSpPr>
                <a:spLocks/>
              </p:cNvSpPr>
              <p:nvPr/>
            </p:nvSpPr>
            <p:spPr bwMode="auto">
              <a:xfrm>
                <a:off x="5063160" y="38118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458" name="Freeform 7"/>
              <p:cNvSpPr>
                <a:spLocks/>
              </p:cNvSpPr>
              <p:nvPr/>
            </p:nvSpPr>
            <p:spPr bwMode="auto">
              <a:xfrm>
                <a:off x="5364076" y="3811876"/>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459" name="Freeform 8"/>
              <p:cNvSpPr>
                <a:spLocks/>
              </p:cNvSpPr>
              <p:nvPr/>
            </p:nvSpPr>
            <p:spPr bwMode="auto">
              <a:xfrm>
                <a:off x="5661695" y="38118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460" name="Freeform 23"/>
              <p:cNvSpPr>
                <a:spLocks/>
              </p:cNvSpPr>
              <p:nvPr/>
            </p:nvSpPr>
            <p:spPr bwMode="auto">
              <a:xfrm>
                <a:off x="6434017" y="38118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461" name="Freeform 24"/>
              <p:cNvSpPr>
                <a:spLocks/>
              </p:cNvSpPr>
              <p:nvPr/>
            </p:nvSpPr>
            <p:spPr bwMode="auto">
              <a:xfrm>
                <a:off x="6734933" y="38118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462" name="Freeform 17"/>
              <p:cNvSpPr>
                <a:spLocks/>
              </p:cNvSpPr>
              <p:nvPr/>
            </p:nvSpPr>
            <p:spPr bwMode="auto">
              <a:xfrm>
                <a:off x="7035849" y="38118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463" name="Freeform 18"/>
              <p:cNvSpPr>
                <a:spLocks noEditPoints="1"/>
              </p:cNvSpPr>
              <p:nvPr/>
            </p:nvSpPr>
            <p:spPr bwMode="auto">
              <a:xfrm>
                <a:off x="7330170" y="3795392"/>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464" name="Freeform 20"/>
              <p:cNvSpPr>
                <a:spLocks noEditPoints="1"/>
              </p:cNvSpPr>
              <p:nvPr/>
            </p:nvSpPr>
            <p:spPr bwMode="auto">
              <a:xfrm>
                <a:off x="7779440" y="3795392"/>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grpSp>
            <p:nvGrpSpPr>
              <p:cNvPr id="1465" name="Group 740"/>
              <p:cNvGrpSpPr/>
              <p:nvPr/>
            </p:nvGrpSpPr>
            <p:grpSpPr>
              <a:xfrm>
                <a:off x="5956029" y="3806074"/>
                <a:ext cx="348521" cy="470651"/>
                <a:chOff x="7011958" y="-48945"/>
                <a:chExt cx="557213" cy="752475"/>
              </a:xfrm>
              <a:solidFill>
                <a:schemeClr val="tx1">
                  <a:alpha val="12000"/>
                </a:schemeClr>
              </a:solidFill>
            </p:grpSpPr>
            <p:sp>
              <p:nvSpPr>
                <p:cNvPr id="1824"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825"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grpSp>
          <p:sp>
            <p:nvSpPr>
              <p:cNvPr id="1466" name="Freeform 16"/>
              <p:cNvSpPr>
                <a:spLocks noEditPoints="1"/>
              </p:cNvSpPr>
              <p:nvPr/>
            </p:nvSpPr>
            <p:spPr bwMode="auto">
              <a:xfrm>
                <a:off x="9124863" y="3795392"/>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467" name="Freeform 16"/>
              <p:cNvSpPr>
                <a:spLocks noEditPoints="1"/>
              </p:cNvSpPr>
              <p:nvPr/>
            </p:nvSpPr>
            <p:spPr bwMode="auto">
              <a:xfrm>
                <a:off x="9871752" y="3795392"/>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468" name="Freeform 5"/>
              <p:cNvSpPr>
                <a:spLocks/>
              </p:cNvSpPr>
              <p:nvPr/>
            </p:nvSpPr>
            <p:spPr bwMode="auto">
              <a:xfrm>
                <a:off x="9574133" y="3811877"/>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469" name="Freeform 20"/>
              <p:cNvSpPr>
                <a:spLocks noEditPoints="1"/>
              </p:cNvSpPr>
              <p:nvPr/>
            </p:nvSpPr>
            <p:spPr bwMode="auto">
              <a:xfrm>
                <a:off x="10321022" y="3795392"/>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grpSp>
            <p:nvGrpSpPr>
              <p:cNvPr id="1470" name="Group 746"/>
              <p:cNvGrpSpPr/>
              <p:nvPr/>
            </p:nvGrpSpPr>
            <p:grpSpPr>
              <a:xfrm>
                <a:off x="10770305" y="3806074"/>
                <a:ext cx="348521" cy="470651"/>
                <a:chOff x="7011958" y="-48945"/>
                <a:chExt cx="557213" cy="752475"/>
              </a:xfrm>
              <a:solidFill>
                <a:schemeClr val="tx1">
                  <a:alpha val="7000"/>
                </a:schemeClr>
              </a:solidFill>
            </p:grpSpPr>
            <p:sp>
              <p:nvSpPr>
                <p:cNvPr id="1822"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823"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grpSp>
          <p:sp>
            <p:nvSpPr>
              <p:cNvPr id="1471" name="Freeform 18"/>
              <p:cNvSpPr>
                <a:spLocks noEditPoints="1"/>
              </p:cNvSpPr>
              <p:nvPr/>
            </p:nvSpPr>
            <p:spPr bwMode="auto">
              <a:xfrm>
                <a:off x="11726649" y="3795392"/>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472" name="Freeform 19"/>
              <p:cNvSpPr>
                <a:spLocks/>
              </p:cNvSpPr>
              <p:nvPr/>
            </p:nvSpPr>
            <p:spPr bwMode="auto">
              <a:xfrm>
                <a:off x="12150526" y="38118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grpSp>
            <p:nvGrpSpPr>
              <p:cNvPr id="1473" name="Group 781"/>
              <p:cNvGrpSpPr/>
              <p:nvPr/>
            </p:nvGrpSpPr>
            <p:grpSpPr>
              <a:xfrm>
                <a:off x="520986" y="3124431"/>
                <a:ext cx="612096" cy="486108"/>
                <a:chOff x="9258271" y="-45770"/>
                <a:chExt cx="925513" cy="735013"/>
              </a:xfrm>
              <a:solidFill>
                <a:schemeClr val="bg2">
                  <a:alpha val="38000"/>
                </a:schemeClr>
              </a:solidFill>
            </p:grpSpPr>
            <p:sp>
              <p:nvSpPr>
                <p:cNvPr id="1812"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813"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814"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815"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816"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817"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818"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819"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820"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821"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grpSp>
          <p:sp>
            <p:nvSpPr>
              <p:cNvPr id="1474" name="Freeform 21"/>
              <p:cNvSpPr>
                <a:spLocks noEditPoints="1"/>
              </p:cNvSpPr>
              <p:nvPr/>
            </p:nvSpPr>
            <p:spPr bwMode="auto">
              <a:xfrm>
                <a:off x="11248293" y="3818678"/>
                <a:ext cx="348875" cy="458047"/>
              </a:xfrm>
              <a:custGeom>
                <a:avLst/>
                <a:gdLst>
                  <a:gd name="T0" fmla="*/ 31 w 294"/>
                  <a:gd name="T1" fmla="*/ 386 h 386"/>
                  <a:gd name="T2" fmla="*/ 47 w 294"/>
                  <a:gd name="T3" fmla="*/ 284 h 386"/>
                  <a:gd name="T4" fmla="*/ 0 w 294"/>
                  <a:gd name="T5" fmla="*/ 284 h 386"/>
                  <a:gd name="T6" fmla="*/ 0 w 294"/>
                  <a:gd name="T7" fmla="*/ 219 h 386"/>
                  <a:gd name="T8" fmla="*/ 57 w 294"/>
                  <a:gd name="T9" fmla="*/ 219 h 386"/>
                  <a:gd name="T10" fmla="*/ 66 w 294"/>
                  <a:gd name="T11" fmla="*/ 162 h 386"/>
                  <a:gd name="T12" fmla="*/ 16 w 294"/>
                  <a:gd name="T13" fmla="*/ 162 h 386"/>
                  <a:gd name="T14" fmla="*/ 16 w 294"/>
                  <a:gd name="T15" fmla="*/ 98 h 386"/>
                  <a:gd name="T16" fmla="*/ 76 w 294"/>
                  <a:gd name="T17" fmla="*/ 98 h 386"/>
                  <a:gd name="T18" fmla="*/ 90 w 294"/>
                  <a:gd name="T19" fmla="*/ 0 h 386"/>
                  <a:gd name="T20" fmla="*/ 151 w 294"/>
                  <a:gd name="T21" fmla="*/ 0 h 386"/>
                  <a:gd name="T22" fmla="*/ 135 w 294"/>
                  <a:gd name="T23" fmla="*/ 98 h 386"/>
                  <a:gd name="T24" fmla="*/ 187 w 294"/>
                  <a:gd name="T25" fmla="*/ 98 h 386"/>
                  <a:gd name="T26" fmla="*/ 201 w 294"/>
                  <a:gd name="T27" fmla="*/ 0 h 386"/>
                  <a:gd name="T28" fmla="*/ 263 w 294"/>
                  <a:gd name="T29" fmla="*/ 0 h 386"/>
                  <a:gd name="T30" fmla="*/ 246 w 294"/>
                  <a:gd name="T31" fmla="*/ 98 h 386"/>
                  <a:gd name="T32" fmla="*/ 294 w 294"/>
                  <a:gd name="T33" fmla="*/ 98 h 386"/>
                  <a:gd name="T34" fmla="*/ 294 w 294"/>
                  <a:gd name="T35" fmla="*/ 162 h 386"/>
                  <a:gd name="T36" fmla="*/ 237 w 294"/>
                  <a:gd name="T37" fmla="*/ 162 h 386"/>
                  <a:gd name="T38" fmla="*/ 227 w 294"/>
                  <a:gd name="T39" fmla="*/ 219 h 386"/>
                  <a:gd name="T40" fmla="*/ 277 w 294"/>
                  <a:gd name="T41" fmla="*/ 219 h 386"/>
                  <a:gd name="T42" fmla="*/ 277 w 294"/>
                  <a:gd name="T43" fmla="*/ 284 h 386"/>
                  <a:gd name="T44" fmla="*/ 218 w 294"/>
                  <a:gd name="T45" fmla="*/ 284 h 386"/>
                  <a:gd name="T46" fmla="*/ 204 w 294"/>
                  <a:gd name="T47" fmla="*/ 386 h 386"/>
                  <a:gd name="T48" fmla="*/ 142 w 294"/>
                  <a:gd name="T49" fmla="*/ 386 h 386"/>
                  <a:gd name="T50" fmla="*/ 159 w 294"/>
                  <a:gd name="T51" fmla="*/ 284 h 386"/>
                  <a:gd name="T52" fmla="*/ 106 w 294"/>
                  <a:gd name="T53" fmla="*/ 284 h 386"/>
                  <a:gd name="T54" fmla="*/ 92 w 294"/>
                  <a:gd name="T55" fmla="*/ 386 h 386"/>
                  <a:gd name="T56" fmla="*/ 31 w 294"/>
                  <a:gd name="T57" fmla="*/ 386 h 386"/>
                  <a:gd name="T58" fmla="*/ 168 w 294"/>
                  <a:gd name="T59" fmla="*/ 219 h 386"/>
                  <a:gd name="T60" fmla="*/ 177 w 294"/>
                  <a:gd name="T61" fmla="*/ 162 h 386"/>
                  <a:gd name="T62" fmla="*/ 125 w 294"/>
                  <a:gd name="T63" fmla="*/ 162 h 386"/>
                  <a:gd name="T64" fmla="*/ 118 w 294"/>
                  <a:gd name="T65" fmla="*/ 219 h 386"/>
                  <a:gd name="T66" fmla="*/ 168 w 294"/>
                  <a:gd name="T67" fmla="*/ 219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94" h="386">
                    <a:moveTo>
                      <a:pt x="31" y="386"/>
                    </a:moveTo>
                    <a:lnTo>
                      <a:pt x="47" y="284"/>
                    </a:lnTo>
                    <a:lnTo>
                      <a:pt x="0" y="284"/>
                    </a:lnTo>
                    <a:lnTo>
                      <a:pt x="0" y="219"/>
                    </a:lnTo>
                    <a:lnTo>
                      <a:pt x="57" y="219"/>
                    </a:lnTo>
                    <a:lnTo>
                      <a:pt x="66" y="162"/>
                    </a:lnTo>
                    <a:lnTo>
                      <a:pt x="16" y="162"/>
                    </a:lnTo>
                    <a:lnTo>
                      <a:pt x="16" y="98"/>
                    </a:lnTo>
                    <a:lnTo>
                      <a:pt x="76" y="98"/>
                    </a:lnTo>
                    <a:lnTo>
                      <a:pt x="90" y="0"/>
                    </a:lnTo>
                    <a:lnTo>
                      <a:pt x="151" y="0"/>
                    </a:lnTo>
                    <a:lnTo>
                      <a:pt x="135" y="98"/>
                    </a:lnTo>
                    <a:lnTo>
                      <a:pt x="187" y="98"/>
                    </a:lnTo>
                    <a:lnTo>
                      <a:pt x="201" y="0"/>
                    </a:lnTo>
                    <a:lnTo>
                      <a:pt x="263" y="0"/>
                    </a:lnTo>
                    <a:lnTo>
                      <a:pt x="246" y="98"/>
                    </a:lnTo>
                    <a:lnTo>
                      <a:pt x="294" y="98"/>
                    </a:lnTo>
                    <a:lnTo>
                      <a:pt x="294" y="162"/>
                    </a:lnTo>
                    <a:lnTo>
                      <a:pt x="237" y="162"/>
                    </a:lnTo>
                    <a:lnTo>
                      <a:pt x="227" y="219"/>
                    </a:lnTo>
                    <a:lnTo>
                      <a:pt x="277" y="219"/>
                    </a:lnTo>
                    <a:lnTo>
                      <a:pt x="277" y="284"/>
                    </a:lnTo>
                    <a:lnTo>
                      <a:pt x="218" y="284"/>
                    </a:lnTo>
                    <a:lnTo>
                      <a:pt x="204" y="386"/>
                    </a:lnTo>
                    <a:lnTo>
                      <a:pt x="142" y="386"/>
                    </a:lnTo>
                    <a:lnTo>
                      <a:pt x="159" y="284"/>
                    </a:lnTo>
                    <a:lnTo>
                      <a:pt x="106" y="284"/>
                    </a:lnTo>
                    <a:lnTo>
                      <a:pt x="92" y="386"/>
                    </a:lnTo>
                    <a:lnTo>
                      <a:pt x="31" y="386"/>
                    </a:lnTo>
                    <a:close/>
                    <a:moveTo>
                      <a:pt x="168" y="219"/>
                    </a:moveTo>
                    <a:lnTo>
                      <a:pt x="177" y="162"/>
                    </a:lnTo>
                    <a:lnTo>
                      <a:pt x="125" y="162"/>
                    </a:lnTo>
                    <a:lnTo>
                      <a:pt x="118" y="219"/>
                    </a:lnTo>
                    <a:lnTo>
                      <a:pt x="168" y="219"/>
                    </a:lnTo>
                    <a:close/>
                  </a:path>
                </a:pathLst>
              </a:custGeom>
              <a:solidFill>
                <a:schemeClr val="tx1">
                  <a:alpha val="11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grpSp>
            <p:nvGrpSpPr>
              <p:cNvPr id="1475" name="Group 781"/>
              <p:cNvGrpSpPr/>
              <p:nvPr/>
            </p:nvGrpSpPr>
            <p:grpSpPr>
              <a:xfrm>
                <a:off x="3843582" y="3790617"/>
                <a:ext cx="612096" cy="486108"/>
                <a:chOff x="9258271" y="-45770"/>
                <a:chExt cx="925513" cy="735013"/>
              </a:xfrm>
              <a:solidFill>
                <a:schemeClr val="accent4">
                  <a:lumMod val="20000"/>
                  <a:lumOff val="80000"/>
                  <a:alpha val="38000"/>
                </a:schemeClr>
              </a:solidFill>
            </p:grpSpPr>
            <p:sp>
              <p:nvSpPr>
                <p:cNvPr id="1802"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803"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804"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805"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806"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807"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808"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809"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810"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811"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grpSp>
          <p:sp>
            <p:nvSpPr>
              <p:cNvPr id="1476" name="Freeform 23"/>
              <p:cNvSpPr>
                <a:spLocks/>
              </p:cNvSpPr>
              <p:nvPr/>
            </p:nvSpPr>
            <p:spPr bwMode="auto">
              <a:xfrm>
                <a:off x="8228710" y="38118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477" name="Freeform 24"/>
              <p:cNvSpPr>
                <a:spLocks/>
              </p:cNvSpPr>
              <p:nvPr/>
            </p:nvSpPr>
            <p:spPr bwMode="auto">
              <a:xfrm>
                <a:off x="8529626" y="38118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478" name="Freeform 17"/>
              <p:cNvSpPr>
                <a:spLocks/>
              </p:cNvSpPr>
              <p:nvPr/>
            </p:nvSpPr>
            <p:spPr bwMode="auto">
              <a:xfrm>
                <a:off x="8830542" y="38118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479" name="Freeform 19"/>
              <p:cNvSpPr>
                <a:spLocks/>
              </p:cNvSpPr>
              <p:nvPr/>
            </p:nvSpPr>
            <p:spPr bwMode="auto">
              <a:xfrm>
                <a:off x="10159316" y="3145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480" name="Freeform 7"/>
              <p:cNvSpPr>
                <a:spLocks/>
              </p:cNvSpPr>
              <p:nvPr/>
            </p:nvSpPr>
            <p:spPr bwMode="auto">
              <a:xfrm>
                <a:off x="10455748" y="3145690"/>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481" name="Freeform 8"/>
              <p:cNvSpPr>
                <a:spLocks/>
              </p:cNvSpPr>
              <p:nvPr/>
            </p:nvSpPr>
            <p:spPr bwMode="auto">
              <a:xfrm>
                <a:off x="10748883" y="3145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482" name="Freeform 13"/>
              <p:cNvSpPr>
                <a:spLocks/>
              </p:cNvSpPr>
              <p:nvPr/>
            </p:nvSpPr>
            <p:spPr bwMode="auto">
              <a:xfrm>
                <a:off x="11038720" y="3145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483" name="Freeform 23"/>
              <p:cNvSpPr>
                <a:spLocks/>
              </p:cNvSpPr>
              <p:nvPr/>
            </p:nvSpPr>
            <p:spPr bwMode="auto">
              <a:xfrm>
                <a:off x="11808669" y="31456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484" name="Freeform 24"/>
              <p:cNvSpPr>
                <a:spLocks/>
              </p:cNvSpPr>
              <p:nvPr/>
            </p:nvSpPr>
            <p:spPr bwMode="auto">
              <a:xfrm>
                <a:off x="12105106" y="3145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grpSp>
            <p:nvGrpSpPr>
              <p:cNvPr id="1485" name="Group 740"/>
              <p:cNvGrpSpPr/>
              <p:nvPr/>
            </p:nvGrpSpPr>
            <p:grpSpPr>
              <a:xfrm>
                <a:off x="11335165" y="3139888"/>
                <a:ext cx="348521" cy="470651"/>
                <a:chOff x="7011958" y="-48945"/>
                <a:chExt cx="557213" cy="752475"/>
              </a:xfrm>
              <a:solidFill>
                <a:schemeClr val="tx1">
                  <a:alpha val="12000"/>
                </a:schemeClr>
              </a:solidFill>
            </p:grpSpPr>
            <p:sp>
              <p:nvSpPr>
                <p:cNvPr id="1800"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801"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grpSp>
          <p:sp>
            <p:nvSpPr>
              <p:cNvPr id="1486" name="Freeform 18"/>
              <p:cNvSpPr>
                <a:spLocks noEditPoints="1"/>
              </p:cNvSpPr>
              <p:nvPr/>
            </p:nvSpPr>
            <p:spPr bwMode="auto">
              <a:xfrm>
                <a:off x="7649122" y="3129206"/>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487" name="Freeform 20"/>
              <p:cNvSpPr>
                <a:spLocks noEditPoints="1"/>
              </p:cNvSpPr>
              <p:nvPr/>
            </p:nvSpPr>
            <p:spPr bwMode="auto">
              <a:xfrm>
                <a:off x="8093908" y="31292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488" name="Freeform 16"/>
              <p:cNvSpPr>
                <a:spLocks noEditPoints="1"/>
              </p:cNvSpPr>
              <p:nvPr/>
            </p:nvSpPr>
            <p:spPr bwMode="auto">
              <a:xfrm>
                <a:off x="9421395" y="3192706"/>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489" name="Freeform 5"/>
              <p:cNvSpPr>
                <a:spLocks/>
              </p:cNvSpPr>
              <p:nvPr/>
            </p:nvSpPr>
            <p:spPr bwMode="auto">
              <a:xfrm>
                <a:off x="9866181" y="3145691"/>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490" name="Freeform 23"/>
              <p:cNvSpPr>
                <a:spLocks/>
              </p:cNvSpPr>
              <p:nvPr/>
            </p:nvSpPr>
            <p:spPr bwMode="auto">
              <a:xfrm>
                <a:off x="8538694" y="31456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491" name="Freeform 24"/>
              <p:cNvSpPr>
                <a:spLocks/>
              </p:cNvSpPr>
              <p:nvPr/>
            </p:nvSpPr>
            <p:spPr bwMode="auto">
              <a:xfrm>
                <a:off x="8835126" y="3145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492" name="Freeform 17"/>
              <p:cNvSpPr>
                <a:spLocks/>
              </p:cNvSpPr>
              <p:nvPr/>
            </p:nvSpPr>
            <p:spPr bwMode="auto">
              <a:xfrm>
                <a:off x="9131558" y="3145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493" name="Freeform 24"/>
              <p:cNvSpPr>
                <a:spLocks/>
              </p:cNvSpPr>
              <p:nvPr/>
            </p:nvSpPr>
            <p:spPr bwMode="auto">
              <a:xfrm>
                <a:off x="1258079" y="3145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494" name="Freeform 29"/>
              <p:cNvSpPr>
                <a:spLocks/>
              </p:cNvSpPr>
              <p:nvPr/>
            </p:nvSpPr>
            <p:spPr bwMode="auto">
              <a:xfrm>
                <a:off x="1554511" y="31456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495" name="Freeform 17"/>
              <p:cNvSpPr>
                <a:spLocks/>
              </p:cNvSpPr>
              <p:nvPr/>
            </p:nvSpPr>
            <p:spPr bwMode="auto">
              <a:xfrm>
                <a:off x="1850943" y="3145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grpSp>
            <p:nvGrpSpPr>
              <p:cNvPr id="1496" name="Group 746"/>
              <p:cNvGrpSpPr/>
              <p:nvPr/>
            </p:nvGrpSpPr>
            <p:grpSpPr>
              <a:xfrm>
                <a:off x="2877886" y="3139888"/>
                <a:ext cx="348521" cy="470651"/>
                <a:chOff x="7011958" y="-48945"/>
                <a:chExt cx="557213" cy="752475"/>
              </a:xfrm>
              <a:solidFill>
                <a:schemeClr val="tx1">
                  <a:alpha val="7000"/>
                </a:schemeClr>
              </a:solidFill>
            </p:grpSpPr>
            <p:sp>
              <p:nvSpPr>
                <p:cNvPr id="1798"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799"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grpSp>
          <p:sp>
            <p:nvSpPr>
              <p:cNvPr id="1497" name="Freeform 19"/>
              <p:cNvSpPr>
                <a:spLocks/>
              </p:cNvSpPr>
              <p:nvPr/>
            </p:nvSpPr>
            <p:spPr bwMode="auto">
              <a:xfrm>
                <a:off x="3351390" y="3145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498" name="Freeform 7"/>
              <p:cNvSpPr>
                <a:spLocks/>
              </p:cNvSpPr>
              <p:nvPr/>
            </p:nvSpPr>
            <p:spPr bwMode="auto">
              <a:xfrm>
                <a:off x="3647822" y="3145690"/>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499" name="Freeform 8"/>
              <p:cNvSpPr>
                <a:spLocks/>
              </p:cNvSpPr>
              <p:nvPr/>
            </p:nvSpPr>
            <p:spPr bwMode="auto">
              <a:xfrm>
                <a:off x="3940957" y="3145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grpSp>
            <p:nvGrpSpPr>
              <p:cNvPr id="1500" name="Group 781"/>
              <p:cNvGrpSpPr/>
              <p:nvPr/>
            </p:nvGrpSpPr>
            <p:grpSpPr>
              <a:xfrm>
                <a:off x="2140780" y="3124431"/>
                <a:ext cx="612096" cy="486108"/>
                <a:chOff x="9258271" y="-45770"/>
                <a:chExt cx="925513" cy="735013"/>
              </a:xfrm>
              <a:solidFill>
                <a:schemeClr val="accent4">
                  <a:lumMod val="20000"/>
                  <a:lumOff val="80000"/>
                  <a:alpha val="38000"/>
                </a:schemeClr>
              </a:solidFill>
            </p:grpSpPr>
            <p:sp>
              <p:nvSpPr>
                <p:cNvPr id="1788"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789"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790"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791"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792"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793"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794"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795"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796"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797"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grpSp>
          <p:sp>
            <p:nvSpPr>
              <p:cNvPr id="1501" name="Freeform 8"/>
              <p:cNvSpPr>
                <a:spLocks/>
              </p:cNvSpPr>
              <p:nvPr/>
            </p:nvSpPr>
            <p:spPr bwMode="auto">
              <a:xfrm>
                <a:off x="4230794" y="3145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502" name="Freeform 23"/>
              <p:cNvSpPr>
                <a:spLocks/>
              </p:cNvSpPr>
              <p:nvPr/>
            </p:nvSpPr>
            <p:spPr bwMode="auto">
              <a:xfrm>
                <a:off x="4994148" y="31456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503" name="Freeform 24"/>
              <p:cNvSpPr>
                <a:spLocks/>
              </p:cNvSpPr>
              <p:nvPr/>
            </p:nvSpPr>
            <p:spPr bwMode="auto">
              <a:xfrm>
                <a:off x="5290580" y="3145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504" name="Freeform 17"/>
              <p:cNvSpPr>
                <a:spLocks/>
              </p:cNvSpPr>
              <p:nvPr/>
            </p:nvSpPr>
            <p:spPr bwMode="auto">
              <a:xfrm>
                <a:off x="5587012" y="3145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grpSp>
            <p:nvGrpSpPr>
              <p:cNvPr id="1505" name="Group 740"/>
              <p:cNvGrpSpPr/>
              <p:nvPr/>
            </p:nvGrpSpPr>
            <p:grpSpPr>
              <a:xfrm>
                <a:off x="4520644" y="3139888"/>
                <a:ext cx="348521" cy="470651"/>
                <a:chOff x="7011958" y="-48945"/>
                <a:chExt cx="557213" cy="752475"/>
              </a:xfrm>
              <a:solidFill>
                <a:schemeClr val="tx1">
                  <a:alpha val="12000"/>
                </a:schemeClr>
              </a:solidFill>
            </p:grpSpPr>
            <p:sp>
              <p:nvSpPr>
                <p:cNvPr id="1786"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787"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grpSp>
          <p:sp>
            <p:nvSpPr>
              <p:cNvPr id="1506" name="Freeform 18"/>
              <p:cNvSpPr>
                <a:spLocks noEditPoints="1"/>
              </p:cNvSpPr>
              <p:nvPr/>
            </p:nvSpPr>
            <p:spPr bwMode="auto">
              <a:xfrm>
                <a:off x="5876849" y="3129206"/>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507" name="Freeform 20"/>
              <p:cNvSpPr>
                <a:spLocks noEditPoints="1"/>
              </p:cNvSpPr>
              <p:nvPr/>
            </p:nvSpPr>
            <p:spPr bwMode="auto">
              <a:xfrm>
                <a:off x="6321635" y="31292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508" name="Freeform 23"/>
              <p:cNvSpPr>
                <a:spLocks/>
              </p:cNvSpPr>
              <p:nvPr/>
            </p:nvSpPr>
            <p:spPr bwMode="auto">
              <a:xfrm>
                <a:off x="6766421" y="31456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509" name="Freeform 24"/>
              <p:cNvSpPr>
                <a:spLocks/>
              </p:cNvSpPr>
              <p:nvPr/>
            </p:nvSpPr>
            <p:spPr bwMode="auto">
              <a:xfrm>
                <a:off x="7062853" y="3145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510" name="Freeform 17"/>
              <p:cNvSpPr>
                <a:spLocks/>
              </p:cNvSpPr>
              <p:nvPr/>
            </p:nvSpPr>
            <p:spPr bwMode="auto">
              <a:xfrm>
                <a:off x="7359285" y="3145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511" name="Freeform 18"/>
              <p:cNvSpPr>
                <a:spLocks noEditPoints="1"/>
              </p:cNvSpPr>
              <p:nvPr/>
            </p:nvSpPr>
            <p:spPr bwMode="auto">
              <a:xfrm>
                <a:off x="6161824" y="2504857"/>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512" name="Freeform 19"/>
              <p:cNvSpPr>
                <a:spLocks/>
              </p:cNvSpPr>
              <p:nvPr/>
            </p:nvSpPr>
            <p:spPr bwMode="auto">
              <a:xfrm>
                <a:off x="6611583" y="25213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513" name="Freeform 7"/>
              <p:cNvSpPr>
                <a:spLocks/>
              </p:cNvSpPr>
              <p:nvPr/>
            </p:nvSpPr>
            <p:spPr bwMode="auto">
              <a:xfrm>
                <a:off x="6912988" y="2521341"/>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514" name="Freeform 8"/>
              <p:cNvSpPr>
                <a:spLocks/>
              </p:cNvSpPr>
              <p:nvPr/>
            </p:nvSpPr>
            <p:spPr bwMode="auto">
              <a:xfrm>
                <a:off x="7211096" y="25213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515" name="Freeform 13"/>
              <p:cNvSpPr>
                <a:spLocks/>
              </p:cNvSpPr>
              <p:nvPr/>
            </p:nvSpPr>
            <p:spPr bwMode="auto">
              <a:xfrm>
                <a:off x="7505906" y="25213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516" name="Freeform 23"/>
              <p:cNvSpPr>
                <a:spLocks/>
              </p:cNvSpPr>
              <p:nvPr/>
            </p:nvSpPr>
            <p:spPr bwMode="auto">
              <a:xfrm>
                <a:off x="8285801" y="25213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517" name="Freeform 24"/>
              <p:cNvSpPr>
                <a:spLocks/>
              </p:cNvSpPr>
              <p:nvPr/>
            </p:nvSpPr>
            <p:spPr bwMode="auto">
              <a:xfrm>
                <a:off x="8587206" y="25213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518" name="Freeform 29"/>
              <p:cNvSpPr>
                <a:spLocks/>
              </p:cNvSpPr>
              <p:nvPr/>
            </p:nvSpPr>
            <p:spPr bwMode="auto">
              <a:xfrm>
                <a:off x="8888611" y="25213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519" name="Freeform 17"/>
              <p:cNvSpPr>
                <a:spLocks/>
              </p:cNvSpPr>
              <p:nvPr/>
            </p:nvSpPr>
            <p:spPr bwMode="auto">
              <a:xfrm>
                <a:off x="9190016" y="25213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grpSp>
            <p:nvGrpSpPr>
              <p:cNvPr id="1520" name="Group 740"/>
              <p:cNvGrpSpPr/>
              <p:nvPr/>
            </p:nvGrpSpPr>
            <p:grpSpPr>
              <a:xfrm>
                <a:off x="7807324" y="2515539"/>
                <a:ext cx="348521" cy="470651"/>
                <a:chOff x="7011958" y="-48945"/>
                <a:chExt cx="557213" cy="752475"/>
              </a:xfrm>
              <a:solidFill>
                <a:schemeClr val="tx1">
                  <a:alpha val="12000"/>
                </a:schemeClr>
              </a:solidFill>
            </p:grpSpPr>
            <p:sp>
              <p:nvSpPr>
                <p:cNvPr id="1784"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785"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grpSp>
          <p:grpSp>
            <p:nvGrpSpPr>
              <p:cNvPr id="1521" name="Group 746"/>
              <p:cNvGrpSpPr/>
              <p:nvPr/>
            </p:nvGrpSpPr>
            <p:grpSpPr>
              <a:xfrm>
                <a:off x="10226905" y="2515539"/>
                <a:ext cx="348521" cy="470651"/>
                <a:chOff x="7011958" y="-48945"/>
                <a:chExt cx="557213" cy="752475"/>
              </a:xfrm>
              <a:solidFill>
                <a:schemeClr val="tx1">
                  <a:alpha val="7000"/>
                </a:schemeClr>
              </a:solidFill>
            </p:grpSpPr>
            <p:sp>
              <p:nvSpPr>
                <p:cNvPr id="1782"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783"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grpSp>
          <p:sp>
            <p:nvSpPr>
              <p:cNvPr id="1522" name="Freeform 19"/>
              <p:cNvSpPr>
                <a:spLocks/>
              </p:cNvSpPr>
              <p:nvPr/>
            </p:nvSpPr>
            <p:spPr bwMode="auto">
              <a:xfrm>
                <a:off x="10705382" y="25213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523" name="Freeform 7"/>
              <p:cNvSpPr>
                <a:spLocks/>
              </p:cNvSpPr>
              <p:nvPr/>
            </p:nvSpPr>
            <p:spPr bwMode="auto">
              <a:xfrm>
                <a:off x="11006787" y="2521341"/>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524" name="Freeform 8"/>
              <p:cNvSpPr>
                <a:spLocks/>
              </p:cNvSpPr>
              <p:nvPr/>
            </p:nvSpPr>
            <p:spPr bwMode="auto">
              <a:xfrm>
                <a:off x="11304895" y="25213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525" name="Freeform 23"/>
              <p:cNvSpPr>
                <a:spLocks/>
              </p:cNvSpPr>
              <p:nvPr/>
            </p:nvSpPr>
            <p:spPr bwMode="auto">
              <a:xfrm>
                <a:off x="12078195" y="25213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grpSp>
            <p:nvGrpSpPr>
              <p:cNvPr id="1526" name="Group 740"/>
              <p:cNvGrpSpPr/>
              <p:nvPr/>
            </p:nvGrpSpPr>
            <p:grpSpPr>
              <a:xfrm>
                <a:off x="11599718" y="2515539"/>
                <a:ext cx="348521" cy="470651"/>
                <a:chOff x="7011958" y="-48945"/>
                <a:chExt cx="557213" cy="752475"/>
              </a:xfrm>
              <a:solidFill>
                <a:schemeClr val="tx1">
                  <a:alpha val="12000"/>
                </a:schemeClr>
              </a:solidFill>
            </p:grpSpPr>
            <p:sp>
              <p:nvSpPr>
                <p:cNvPr id="1780"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781"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grpSp>
          <p:grpSp>
            <p:nvGrpSpPr>
              <p:cNvPr id="1527" name="Group 781"/>
              <p:cNvGrpSpPr/>
              <p:nvPr/>
            </p:nvGrpSpPr>
            <p:grpSpPr>
              <a:xfrm>
                <a:off x="6129230" y="1892531"/>
                <a:ext cx="612096" cy="486108"/>
                <a:chOff x="9258271" y="-45770"/>
                <a:chExt cx="925513" cy="735013"/>
              </a:xfrm>
              <a:solidFill>
                <a:schemeClr val="bg2">
                  <a:alpha val="38000"/>
                </a:schemeClr>
              </a:solidFill>
            </p:grpSpPr>
            <p:sp>
              <p:nvSpPr>
                <p:cNvPr id="1770"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771"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772"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773"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774"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775"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776"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777"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778"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779"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grpSp>
          <p:grpSp>
            <p:nvGrpSpPr>
              <p:cNvPr id="1528" name="Group 781"/>
              <p:cNvGrpSpPr/>
              <p:nvPr/>
            </p:nvGrpSpPr>
            <p:grpSpPr>
              <a:xfrm>
                <a:off x="9484826" y="2500082"/>
                <a:ext cx="612096" cy="486108"/>
                <a:chOff x="9258271" y="-45770"/>
                <a:chExt cx="925513" cy="735013"/>
              </a:xfrm>
              <a:solidFill>
                <a:schemeClr val="accent4">
                  <a:lumMod val="20000"/>
                  <a:lumOff val="80000"/>
                  <a:alpha val="38000"/>
                </a:schemeClr>
              </a:solidFill>
            </p:grpSpPr>
            <p:sp>
              <p:nvSpPr>
                <p:cNvPr id="1760"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761"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762"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763"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764"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765"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766"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767"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768"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769"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grpSp>
          <p:sp>
            <p:nvSpPr>
              <p:cNvPr id="1529" name="Freeform 24"/>
              <p:cNvSpPr>
                <a:spLocks/>
              </p:cNvSpPr>
              <p:nvPr/>
            </p:nvSpPr>
            <p:spPr bwMode="auto">
              <a:xfrm>
                <a:off x="6866947" y="19137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530" name="Freeform 29"/>
              <p:cNvSpPr>
                <a:spLocks/>
              </p:cNvSpPr>
              <p:nvPr/>
            </p:nvSpPr>
            <p:spPr bwMode="auto">
              <a:xfrm>
                <a:off x="7164003" y="19137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531" name="Freeform 17"/>
              <p:cNvSpPr>
                <a:spLocks/>
              </p:cNvSpPr>
              <p:nvPr/>
            </p:nvSpPr>
            <p:spPr bwMode="auto">
              <a:xfrm>
                <a:off x="7461059" y="19137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grpSp>
            <p:nvGrpSpPr>
              <p:cNvPr id="1532" name="Group 746"/>
              <p:cNvGrpSpPr/>
              <p:nvPr/>
            </p:nvGrpSpPr>
            <p:grpSpPr>
              <a:xfrm>
                <a:off x="8489250" y="1907988"/>
                <a:ext cx="348521" cy="470651"/>
                <a:chOff x="7011958" y="-48945"/>
                <a:chExt cx="557213" cy="752475"/>
              </a:xfrm>
              <a:solidFill>
                <a:schemeClr val="tx1">
                  <a:alpha val="7000"/>
                </a:schemeClr>
              </a:solidFill>
            </p:grpSpPr>
            <p:sp>
              <p:nvSpPr>
                <p:cNvPr id="1758"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759"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grpSp>
          <p:sp>
            <p:nvSpPr>
              <p:cNvPr id="1533" name="Freeform 19"/>
              <p:cNvSpPr>
                <a:spLocks/>
              </p:cNvSpPr>
              <p:nvPr/>
            </p:nvSpPr>
            <p:spPr bwMode="auto">
              <a:xfrm>
                <a:off x="8963378" y="19137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534" name="Freeform 7"/>
              <p:cNvSpPr>
                <a:spLocks/>
              </p:cNvSpPr>
              <p:nvPr/>
            </p:nvSpPr>
            <p:spPr bwMode="auto">
              <a:xfrm>
                <a:off x="9260434" y="1913790"/>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535" name="Freeform 8"/>
              <p:cNvSpPr>
                <a:spLocks/>
              </p:cNvSpPr>
              <p:nvPr/>
            </p:nvSpPr>
            <p:spPr bwMode="auto">
              <a:xfrm>
                <a:off x="9554193" y="19137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grpSp>
            <p:nvGrpSpPr>
              <p:cNvPr id="1536" name="Group 781"/>
              <p:cNvGrpSpPr/>
              <p:nvPr/>
            </p:nvGrpSpPr>
            <p:grpSpPr>
              <a:xfrm>
                <a:off x="7751520" y="1892531"/>
                <a:ext cx="612096" cy="486108"/>
                <a:chOff x="9258271" y="-45770"/>
                <a:chExt cx="925513" cy="735013"/>
              </a:xfrm>
              <a:solidFill>
                <a:schemeClr val="accent4">
                  <a:lumMod val="20000"/>
                  <a:lumOff val="80000"/>
                  <a:alpha val="38000"/>
                </a:schemeClr>
              </a:solidFill>
            </p:grpSpPr>
            <p:sp>
              <p:nvSpPr>
                <p:cNvPr id="1748"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749"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750"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751"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752"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753"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754"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755"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756"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757"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grpSp>
          <p:sp>
            <p:nvSpPr>
              <p:cNvPr id="1537" name="Freeform 8"/>
              <p:cNvSpPr>
                <a:spLocks/>
              </p:cNvSpPr>
              <p:nvPr/>
            </p:nvSpPr>
            <p:spPr bwMode="auto">
              <a:xfrm>
                <a:off x="9844654" y="19137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538" name="Freeform 23"/>
              <p:cNvSpPr>
                <a:spLocks/>
              </p:cNvSpPr>
              <p:nvPr/>
            </p:nvSpPr>
            <p:spPr bwMode="auto">
              <a:xfrm>
                <a:off x="10609256" y="19137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539" name="Freeform 24"/>
              <p:cNvSpPr>
                <a:spLocks/>
              </p:cNvSpPr>
              <p:nvPr/>
            </p:nvSpPr>
            <p:spPr bwMode="auto">
              <a:xfrm>
                <a:off x="10906312" y="19137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540" name="Freeform 17"/>
              <p:cNvSpPr>
                <a:spLocks/>
              </p:cNvSpPr>
              <p:nvPr/>
            </p:nvSpPr>
            <p:spPr bwMode="auto">
              <a:xfrm>
                <a:off x="11203368" y="19137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grpSp>
            <p:nvGrpSpPr>
              <p:cNvPr id="1541" name="Group 740"/>
              <p:cNvGrpSpPr/>
              <p:nvPr/>
            </p:nvGrpSpPr>
            <p:grpSpPr>
              <a:xfrm>
                <a:off x="10135128" y="1907988"/>
                <a:ext cx="348521" cy="470651"/>
                <a:chOff x="7011958" y="-48945"/>
                <a:chExt cx="557213" cy="752475"/>
              </a:xfrm>
              <a:solidFill>
                <a:schemeClr val="tx1">
                  <a:alpha val="12000"/>
                </a:schemeClr>
              </a:solidFill>
            </p:grpSpPr>
            <p:sp>
              <p:nvSpPr>
                <p:cNvPr id="1746"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747"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grpSp>
          <p:sp>
            <p:nvSpPr>
              <p:cNvPr id="1542" name="Freeform 18"/>
              <p:cNvSpPr>
                <a:spLocks noEditPoints="1"/>
              </p:cNvSpPr>
              <p:nvPr/>
            </p:nvSpPr>
            <p:spPr bwMode="auto">
              <a:xfrm>
                <a:off x="11493829" y="1897306"/>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543" name="Freeform 20"/>
              <p:cNvSpPr>
                <a:spLocks noEditPoints="1"/>
              </p:cNvSpPr>
              <p:nvPr/>
            </p:nvSpPr>
            <p:spPr bwMode="auto">
              <a:xfrm>
                <a:off x="11939244" y="18973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544" name="Freeform 23"/>
              <p:cNvSpPr>
                <a:spLocks/>
              </p:cNvSpPr>
              <p:nvPr/>
            </p:nvSpPr>
            <p:spPr bwMode="auto">
              <a:xfrm>
                <a:off x="177051" y="25213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545" name="Freeform 24"/>
              <p:cNvSpPr>
                <a:spLocks/>
              </p:cNvSpPr>
              <p:nvPr/>
            </p:nvSpPr>
            <p:spPr bwMode="auto">
              <a:xfrm>
                <a:off x="478456" y="25213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546" name="Freeform 17"/>
              <p:cNvSpPr>
                <a:spLocks/>
              </p:cNvSpPr>
              <p:nvPr/>
            </p:nvSpPr>
            <p:spPr bwMode="auto">
              <a:xfrm>
                <a:off x="779861" y="25213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547" name="Freeform 18"/>
              <p:cNvSpPr>
                <a:spLocks noEditPoints="1"/>
              </p:cNvSpPr>
              <p:nvPr/>
            </p:nvSpPr>
            <p:spPr bwMode="auto">
              <a:xfrm>
                <a:off x="1074671" y="2504857"/>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548" name="Freeform 20"/>
              <p:cNvSpPr>
                <a:spLocks noEditPoints="1"/>
              </p:cNvSpPr>
              <p:nvPr/>
            </p:nvSpPr>
            <p:spPr bwMode="auto">
              <a:xfrm>
                <a:off x="1524430" y="2504857"/>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549" name="Freeform 16"/>
              <p:cNvSpPr>
                <a:spLocks noEditPoints="1"/>
              </p:cNvSpPr>
              <p:nvPr/>
            </p:nvSpPr>
            <p:spPr bwMode="auto">
              <a:xfrm>
                <a:off x="2871809" y="2504857"/>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550" name="Freeform 16"/>
              <p:cNvSpPr>
                <a:spLocks noEditPoints="1"/>
              </p:cNvSpPr>
              <p:nvPr/>
            </p:nvSpPr>
            <p:spPr bwMode="auto">
              <a:xfrm>
                <a:off x="3619676" y="2504857"/>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551" name="Freeform 5"/>
              <p:cNvSpPr>
                <a:spLocks/>
              </p:cNvSpPr>
              <p:nvPr/>
            </p:nvSpPr>
            <p:spPr bwMode="auto">
              <a:xfrm>
                <a:off x="3321568" y="2521342"/>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552" name="Freeform 20"/>
              <p:cNvSpPr>
                <a:spLocks noEditPoints="1"/>
              </p:cNvSpPr>
              <p:nvPr/>
            </p:nvSpPr>
            <p:spPr bwMode="auto">
              <a:xfrm>
                <a:off x="4069435" y="2504857"/>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grpSp>
            <p:nvGrpSpPr>
              <p:cNvPr id="1553" name="Group 746"/>
              <p:cNvGrpSpPr/>
              <p:nvPr/>
            </p:nvGrpSpPr>
            <p:grpSpPr>
              <a:xfrm>
                <a:off x="4519207" y="2515539"/>
                <a:ext cx="348521" cy="470651"/>
                <a:chOff x="7011958" y="-48945"/>
                <a:chExt cx="557213" cy="752475"/>
              </a:xfrm>
              <a:solidFill>
                <a:schemeClr val="tx1">
                  <a:alpha val="7000"/>
                </a:schemeClr>
              </a:solidFill>
            </p:grpSpPr>
            <p:sp>
              <p:nvSpPr>
                <p:cNvPr id="1744"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745"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grpSp>
          <p:sp>
            <p:nvSpPr>
              <p:cNvPr id="1554" name="Freeform 18"/>
              <p:cNvSpPr>
                <a:spLocks noEditPoints="1"/>
              </p:cNvSpPr>
              <p:nvPr/>
            </p:nvSpPr>
            <p:spPr bwMode="auto">
              <a:xfrm>
                <a:off x="5476529" y="2504857"/>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555" name="Freeform 19"/>
              <p:cNvSpPr>
                <a:spLocks/>
              </p:cNvSpPr>
              <p:nvPr/>
            </p:nvSpPr>
            <p:spPr bwMode="auto">
              <a:xfrm>
                <a:off x="5926282" y="25213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556" name="Freeform 21"/>
              <p:cNvSpPr>
                <a:spLocks noEditPoints="1"/>
              </p:cNvSpPr>
              <p:nvPr/>
            </p:nvSpPr>
            <p:spPr bwMode="auto">
              <a:xfrm>
                <a:off x="4997684" y="2528143"/>
                <a:ext cx="348875" cy="458047"/>
              </a:xfrm>
              <a:custGeom>
                <a:avLst/>
                <a:gdLst>
                  <a:gd name="T0" fmla="*/ 31 w 294"/>
                  <a:gd name="T1" fmla="*/ 386 h 386"/>
                  <a:gd name="T2" fmla="*/ 47 w 294"/>
                  <a:gd name="T3" fmla="*/ 284 h 386"/>
                  <a:gd name="T4" fmla="*/ 0 w 294"/>
                  <a:gd name="T5" fmla="*/ 284 h 386"/>
                  <a:gd name="T6" fmla="*/ 0 w 294"/>
                  <a:gd name="T7" fmla="*/ 219 h 386"/>
                  <a:gd name="T8" fmla="*/ 57 w 294"/>
                  <a:gd name="T9" fmla="*/ 219 h 386"/>
                  <a:gd name="T10" fmla="*/ 66 w 294"/>
                  <a:gd name="T11" fmla="*/ 162 h 386"/>
                  <a:gd name="T12" fmla="*/ 16 w 294"/>
                  <a:gd name="T13" fmla="*/ 162 h 386"/>
                  <a:gd name="T14" fmla="*/ 16 w 294"/>
                  <a:gd name="T15" fmla="*/ 98 h 386"/>
                  <a:gd name="T16" fmla="*/ 76 w 294"/>
                  <a:gd name="T17" fmla="*/ 98 h 386"/>
                  <a:gd name="T18" fmla="*/ 90 w 294"/>
                  <a:gd name="T19" fmla="*/ 0 h 386"/>
                  <a:gd name="T20" fmla="*/ 151 w 294"/>
                  <a:gd name="T21" fmla="*/ 0 h 386"/>
                  <a:gd name="T22" fmla="*/ 135 w 294"/>
                  <a:gd name="T23" fmla="*/ 98 h 386"/>
                  <a:gd name="T24" fmla="*/ 187 w 294"/>
                  <a:gd name="T25" fmla="*/ 98 h 386"/>
                  <a:gd name="T26" fmla="*/ 201 w 294"/>
                  <a:gd name="T27" fmla="*/ 0 h 386"/>
                  <a:gd name="T28" fmla="*/ 263 w 294"/>
                  <a:gd name="T29" fmla="*/ 0 h 386"/>
                  <a:gd name="T30" fmla="*/ 246 w 294"/>
                  <a:gd name="T31" fmla="*/ 98 h 386"/>
                  <a:gd name="T32" fmla="*/ 294 w 294"/>
                  <a:gd name="T33" fmla="*/ 98 h 386"/>
                  <a:gd name="T34" fmla="*/ 294 w 294"/>
                  <a:gd name="T35" fmla="*/ 162 h 386"/>
                  <a:gd name="T36" fmla="*/ 237 w 294"/>
                  <a:gd name="T37" fmla="*/ 162 h 386"/>
                  <a:gd name="T38" fmla="*/ 227 w 294"/>
                  <a:gd name="T39" fmla="*/ 219 h 386"/>
                  <a:gd name="T40" fmla="*/ 277 w 294"/>
                  <a:gd name="T41" fmla="*/ 219 h 386"/>
                  <a:gd name="T42" fmla="*/ 277 w 294"/>
                  <a:gd name="T43" fmla="*/ 284 h 386"/>
                  <a:gd name="T44" fmla="*/ 218 w 294"/>
                  <a:gd name="T45" fmla="*/ 284 h 386"/>
                  <a:gd name="T46" fmla="*/ 204 w 294"/>
                  <a:gd name="T47" fmla="*/ 386 h 386"/>
                  <a:gd name="T48" fmla="*/ 142 w 294"/>
                  <a:gd name="T49" fmla="*/ 386 h 386"/>
                  <a:gd name="T50" fmla="*/ 159 w 294"/>
                  <a:gd name="T51" fmla="*/ 284 h 386"/>
                  <a:gd name="T52" fmla="*/ 106 w 294"/>
                  <a:gd name="T53" fmla="*/ 284 h 386"/>
                  <a:gd name="T54" fmla="*/ 92 w 294"/>
                  <a:gd name="T55" fmla="*/ 386 h 386"/>
                  <a:gd name="T56" fmla="*/ 31 w 294"/>
                  <a:gd name="T57" fmla="*/ 386 h 386"/>
                  <a:gd name="T58" fmla="*/ 168 w 294"/>
                  <a:gd name="T59" fmla="*/ 219 h 386"/>
                  <a:gd name="T60" fmla="*/ 177 w 294"/>
                  <a:gd name="T61" fmla="*/ 162 h 386"/>
                  <a:gd name="T62" fmla="*/ 125 w 294"/>
                  <a:gd name="T63" fmla="*/ 162 h 386"/>
                  <a:gd name="T64" fmla="*/ 118 w 294"/>
                  <a:gd name="T65" fmla="*/ 219 h 386"/>
                  <a:gd name="T66" fmla="*/ 168 w 294"/>
                  <a:gd name="T67" fmla="*/ 219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94" h="386">
                    <a:moveTo>
                      <a:pt x="31" y="386"/>
                    </a:moveTo>
                    <a:lnTo>
                      <a:pt x="47" y="284"/>
                    </a:lnTo>
                    <a:lnTo>
                      <a:pt x="0" y="284"/>
                    </a:lnTo>
                    <a:lnTo>
                      <a:pt x="0" y="219"/>
                    </a:lnTo>
                    <a:lnTo>
                      <a:pt x="57" y="219"/>
                    </a:lnTo>
                    <a:lnTo>
                      <a:pt x="66" y="162"/>
                    </a:lnTo>
                    <a:lnTo>
                      <a:pt x="16" y="162"/>
                    </a:lnTo>
                    <a:lnTo>
                      <a:pt x="16" y="98"/>
                    </a:lnTo>
                    <a:lnTo>
                      <a:pt x="76" y="98"/>
                    </a:lnTo>
                    <a:lnTo>
                      <a:pt x="90" y="0"/>
                    </a:lnTo>
                    <a:lnTo>
                      <a:pt x="151" y="0"/>
                    </a:lnTo>
                    <a:lnTo>
                      <a:pt x="135" y="98"/>
                    </a:lnTo>
                    <a:lnTo>
                      <a:pt x="187" y="98"/>
                    </a:lnTo>
                    <a:lnTo>
                      <a:pt x="201" y="0"/>
                    </a:lnTo>
                    <a:lnTo>
                      <a:pt x="263" y="0"/>
                    </a:lnTo>
                    <a:lnTo>
                      <a:pt x="246" y="98"/>
                    </a:lnTo>
                    <a:lnTo>
                      <a:pt x="294" y="98"/>
                    </a:lnTo>
                    <a:lnTo>
                      <a:pt x="294" y="162"/>
                    </a:lnTo>
                    <a:lnTo>
                      <a:pt x="237" y="162"/>
                    </a:lnTo>
                    <a:lnTo>
                      <a:pt x="227" y="219"/>
                    </a:lnTo>
                    <a:lnTo>
                      <a:pt x="277" y="219"/>
                    </a:lnTo>
                    <a:lnTo>
                      <a:pt x="277" y="284"/>
                    </a:lnTo>
                    <a:lnTo>
                      <a:pt x="218" y="284"/>
                    </a:lnTo>
                    <a:lnTo>
                      <a:pt x="204" y="386"/>
                    </a:lnTo>
                    <a:lnTo>
                      <a:pt x="142" y="386"/>
                    </a:lnTo>
                    <a:lnTo>
                      <a:pt x="159" y="284"/>
                    </a:lnTo>
                    <a:lnTo>
                      <a:pt x="106" y="284"/>
                    </a:lnTo>
                    <a:lnTo>
                      <a:pt x="92" y="386"/>
                    </a:lnTo>
                    <a:lnTo>
                      <a:pt x="31" y="386"/>
                    </a:lnTo>
                    <a:close/>
                    <a:moveTo>
                      <a:pt x="168" y="219"/>
                    </a:moveTo>
                    <a:lnTo>
                      <a:pt x="177" y="162"/>
                    </a:lnTo>
                    <a:lnTo>
                      <a:pt x="125" y="162"/>
                    </a:lnTo>
                    <a:lnTo>
                      <a:pt x="118" y="219"/>
                    </a:lnTo>
                    <a:lnTo>
                      <a:pt x="168" y="219"/>
                    </a:lnTo>
                    <a:close/>
                  </a:path>
                </a:pathLst>
              </a:custGeom>
              <a:solidFill>
                <a:schemeClr val="tx1">
                  <a:alpha val="11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557" name="Freeform 23"/>
              <p:cNvSpPr>
                <a:spLocks/>
              </p:cNvSpPr>
              <p:nvPr/>
            </p:nvSpPr>
            <p:spPr bwMode="auto">
              <a:xfrm>
                <a:off x="1974189" y="25213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558" name="Freeform 24"/>
              <p:cNvSpPr>
                <a:spLocks/>
              </p:cNvSpPr>
              <p:nvPr/>
            </p:nvSpPr>
            <p:spPr bwMode="auto">
              <a:xfrm>
                <a:off x="2275594" y="25213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559" name="Freeform 17"/>
              <p:cNvSpPr>
                <a:spLocks/>
              </p:cNvSpPr>
              <p:nvPr/>
            </p:nvSpPr>
            <p:spPr bwMode="auto">
              <a:xfrm>
                <a:off x="2576999" y="25213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560" name="Freeform 19"/>
              <p:cNvSpPr>
                <a:spLocks/>
              </p:cNvSpPr>
              <p:nvPr/>
            </p:nvSpPr>
            <p:spPr bwMode="auto">
              <a:xfrm>
                <a:off x="3882645" y="19137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561" name="Freeform 7"/>
              <p:cNvSpPr>
                <a:spLocks/>
              </p:cNvSpPr>
              <p:nvPr/>
            </p:nvSpPr>
            <p:spPr bwMode="auto">
              <a:xfrm>
                <a:off x="4179701" y="1913790"/>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562" name="Freeform 8"/>
              <p:cNvSpPr>
                <a:spLocks/>
              </p:cNvSpPr>
              <p:nvPr/>
            </p:nvSpPr>
            <p:spPr bwMode="auto">
              <a:xfrm>
                <a:off x="4473460" y="19137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563" name="Freeform 13"/>
              <p:cNvSpPr>
                <a:spLocks/>
              </p:cNvSpPr>
              <p:nvPr/>
            </p:nvSpPr>
            <p:spPr bwMode="auto">
              <a:xfrm>
                <a:off x="4763921" y="19137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564" name="Freeform 23"/>
              <p:cNvSpPr>
                <a:spLocks/>
              </p:cNvSpPr>
              <p:nvPr/>
            </p:nvSpPr>
            <p:spPr bwMode="auto">
              <a:xfrm>
                <a:off x="5535118" y="19137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565" name="Freeform 24"/>
              <p:cNvSpPr>
                <a:spLocks/>
              </p:cNvSpPr>
              <p:nvPr/>
            </p:nvSpPr>
            <p:spPr bwMode="auto">
              <a:xfrm>
                <a:off x="5832174" y="19137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grpSp>
            <p:nvGrpSpPr>
              <p:cNvPr id="1566" name="Group 740"/>
              <p:cNvGrpSpPr/>
              <p:nvPr/>
            </p:nvGrpSpPr>
            <p:grpSpPr>
              <a:xfrm>
                <a:off x="5060990" y="1907988"/>
                <a:ext cx="348521" cy="470651"/>
                <a:chOff x="7011958" y="-48945"/>
                <a:chExt cx="557213" cy="752475"/>
              </a:xfrm>
              <a:solidFill>
                <a:schemeClr val="tx1">
                  <a:alpha val="12000"/>
                </a:schemeClr>
              </a:solidFill>
            </p:grpSpPr>
            <p:sp>
              <p:nvSpPr>
                <p:cNvPr id="1742"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743"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grpSp>
          <p:sp>
            <p:nvSpPr>
              <p:cNvPr id="1567" name="Freeform 18"/>
              <p:cNvSpPr>
                <a:spLocks noEditPoints="1"/>
              </p:cNvSpPr>
              <p:nvPr/>
            </p:nvSpPr>
            <p:spPr bwMode="auto">
              <a:xfrm>
                <a:off x="1368083" y="1897306"/>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568" name="Freeform 20"/>
              <p:cNvSpPr>
                <a:spLocks noEditPoints="1"/>
              </p:cNvSpPr>
              <p:nvPr/>
            </p:nvSpPr>
            <p:spPr bwMode="auto">
              <a:xfrm>
                <a:off x="1813493" y="18973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569" name="Freeform 16"/>
              <p:cNvSpPr>
                <a:spLocks noEditPoints="1"/>
              </p:cNvSpPr>
              <p:nvPr/>
            </p:nvSpPr>
            <p:spPr bwMode="auto">
              <a:xfrm>
                <a:off x="3143476" y="1897306"/>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570" name="Freeform 5"/>
              <p:cNvSpPr>
                <a:spLocks/>
              </p:cNvSpPr>
              <p:nvPr/>
            </p:nvSpPr>
            <p:spPr bwMode="auto">
              <a:xfrm>
                <a:off x="3588886" y="1913791"/>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571" name="Freeform 23"/>
              <p:cNvSpPr>
                <a:spLocks/>
              </p:cNvSpPr>
              <p:nvPr/>
            </p:nvSpPr>
            <p:spPr bwMode="auto">
              <a:xfrm>
                <a:off x="2258903" y="19137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572" name="Freeform 24"/>
              <p:cNvSpPr>
                <a:spLocks/>
              </p:cNvSpPr>
              <p:nvPr/>
            </p:nvSpPr>
            <p:spPr bwMode="auto">
              <a:xfrm>
                <a:off x="2555959" y="19137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573" name="Freeform 17"/>
              <p:cNvSpPr>
                <a:spLocks/>
              </p:cNvSpPr>
              <p:nvPr/>
            </p:nvSpPr>
            <p:spPr bwMode="auto">
              <a:xfrm>
                <a:off x="2853015" y="19137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574" name="Freeform 20"/>
              <p:cNvSpPr>
                <a:spLocks noEditPoints="1"/>
              </p:cNvSpPr>
              <p:nvPr/>
            </p:nvSpPr>
            <p:spPr bwMode="auto">
              <a:xfrm>
                <a:off x="114300" y="18973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575" name="Freeform 23"/>
              <p:cNvSpPr>
                <a:spLocks/>
              </p:cNvSpPr>
              <p:nvPr/>
            </p:nvSpPr>
            <p:spPr bwMode="auto">
              <a:xfrm>
                <a:off x="483510" y="19137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576" name="Freeform 24"/>
              <p:cNvSpPr>
                <a:spLocks/>
              </p:cNvSpPr>
              <p:nvPr/>
            </p:nvSpPr>
            <p:spPr bwMode="auto">
              <a:xfrm>
                <a:off x="780566" y="19137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577" name="Freeform 17"/>
              <p:cNvSpPr>
                <a:spLocks/>
              </p:cNvSpPr>
              <p:nvPr/>
            </p:nvSpPr>
            <p:spPr bwMode="auto">
              <a:xfrm>
                <a:off x="1077622" y="19137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578" name="Freeform 24"/>
              <p:cNvSpPr>
                <a:spLocks/>
              </p:cNvSpPr>
              <p:nvPr/>
            </p:nvSpPr>
            <p:spPr bwMode="auto">
              <a:xfrm>
                <a:off x="178579" y="38060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579" name="Freeform 17"/>
              <p:cNvSpPr>
                <a:spLocks/>
              </p:cNvSpPr>
              <p:nvPr/>
            </p:nvSpPr>
            <p:spPr bwMode="auto">
              <a:xfrm>
                <a:off x="187243" y="3145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580" name="Freeform 18"/>
              <p:cNvSpPr>
                <a:spLocks noEditPoints="1"/>
              </p:cNvSpPr>
              <p:nvPr/>
            </p:nvSpPr>
            <p:spPr bwMode="auto">
              <a:xfrm>
                <a:off x="6174524" y="1323757"/>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581" name="Freeform 19"/>
              <p:cNvSpPr>
                <a:spLocks/>
              </p:cNvSpPr>
              <p:nvPr/>
            </p:nvSpPr>
            <p:spPr bwMode="auto">
              <a:xfrm>
                <a:off x="6624283" y="13402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582" name="Freeform 7"/>
              <p:cNvSpPr>
                <a:spLocks/>
              </p:cNvSpPr>
              <p:nvPr/>
            </p:nvSpPr>
            <p:spPr bwMode="auto">
              <a:xfrm>
                <a:off x="6925688" y="1340241"/>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583" name="Freeform 8"/>
              <p:cNvSpPr>
                <a:spLocks/>
              </p:cNvSpPr>
              <p:nvPr/>
            </p:nvSpPr>
            <p:spPr bwMode="auto">
              <a:xfrm>
                <a:off x="7223796" y="13402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584" name="Freeform 13"/>
              <p:cNvSpPr>
                <a:spLocks/>
              </p:cNvSpPr>
              <p:nvPr/>
            </p:nvSpPr>
            <p:spPr bwMode="auto">
              <a:xfrm>
                <a:off x="7518606" y="13402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585" name="Freeform 23"/>
              <p:cNvSpPr>
                <a:spLocks/>
              </p:cNvSpPr>
              <p:nvPr/>
            </p:nvSpPr>
            <p:spPr bwMode="auto">
              <a:xfrm>
                <a:off x="8298501" y="13402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586" name="Freeform 24"/>
              <p:cNvSpPr>
                <a:spLocks/>
              </p:cNvSpPr>
              <p:nvPr/>
            </p:nvSpPr>
            <p:spPr bwMode="auto">
              <a:xfrm>
                <a:off x="8599906" y="13402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587" name="Freeform 29"/>
              <p:cNvSpPr>
                <a:spLocks/>
              </p:cNvSpPr>
              <p:nvPr/>
            </p:nvSpPr>
            <p:spPr bwMode="auto">
              <a:xfrm>
                <a:off x="8901311" y="13402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588" name="Freeform 17"/>
              <p:cNvSpPr>
                <a:spLocks/>
              </p:cNvSpPr>
              <p:nvPr/>
            </p:nvSpPr>
            <p:spPr bwMode="auto">
              <a:xfrm>
                <a:off x="9202716" y="13402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grpSp>
            <p:nvGrpSpPr>
              <p:cNvPr id="1589" name="Group 740"/>
              <p:cNvGrpSpPr/>
              <p:nvPr/>
            </p:nvGrpSpPr>
            <p:grpSpPr>
              <a:xfrm>
                <a:off x="7820024" y="1334439"/>
                <a:ext cx="348521" cy="470651"/>
                <a:chOff x="7011958" y="-48945"/>
                <a:chExt cx="557213" cy="752475"/>
              </a:xfrm>
              <a:solidFill>
                <a:schemeClr val="tx1">
                  <a:alpha val="12000"/>
                </a:schemeClr>
              </a:solidFill>
            </p:grpSpPr>
            <p:sp>
              <p:nvSpPr>
                <p:cNvPr id="1740"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741"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grpSp>
          <p:grpSp>
            <p:nvGrpSpPr>
              <p:cNvPr id="1590" name="Group 746"/>
              <p:cNvGrpSpPr/>
              <p:nvPr/>
            </p:nvGrpSpPr>
            <p:grpSpPr>
              <a:xfrm>
                <a:off x="10239605" y="1334439"/>
                <a:ext cx="348521" cy="470651"/>
                <a:chOff x="7011958" y="-48945"/>
                <a:chExt cx="557213" cy="752475"/>
              </a:xfrm>
              <a:solidFill>
                <a:schemeClr val="tx1">
                  <a:alpha val="7000"/>
                </a:schemeClr>
              </a:solidFill>
            </p:grpSpPr>
            <p:sp>
              <p:nvSpPr>
                <p:cNvPr id="1738"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739"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grpSp>
          <p:sp>
            <p:nvSpPr>
              <p:cNvPr id="1591" name="Freeform 19"/>
              <p:cNvSpPr>
                <a:spLocks/>
              </p:cNvSpPr>
              <p:nvPr/>
            </p:nvSpPr>
            <p:spPr bwMode="auto">
              <a:xfrm>
                <a:off x="10718082" y="13402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592" name="Freeform 7"/>
              <p:cNvSpPr>
                <a:spLocks/>
              </p:cNvSpPr>
              <p:nvPr/>
            </p:nvSpPr>
            <p:spPr bwMode="auto">
              <a:xfrm>
                <a:off x="11019487" y="1340241"/>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593" name="Freeform 8"/>
              <p:cNvSpPr>
                <a:spLocks/>
              </p:cNvSpPr>
              <p:nvPr/>
            </p:nvSpPr>
            <p:spPr bwMode="auto">
              <a:xfrm>
                <a:off x="11317595" y="13402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594" name="Freeform 23"/>
              <p:cNvSpPr>
                <a:spLocks/>
              </p:cNvSpPr>
              <p:nvPr/>
            </p:nvSpPr>
            <p:spPr bwMode="auto">
              <a:xfrm>
                <a:off x="12090895" y="13402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grpSp>
            <p:nvGrpSpPr>
              <p:cNvPr id="1595" name="Group 740"/>
              <p:cNvGrpSpPr/>
              <p:nvPr/>
            </p:nvGrpSpPr>
            <p:grpSpPr>
              <a:xfrm>
                <a:off x="11612418" y="1334439"/>
                <a:ext cx="348521" cy="470651"/>
                <a:chOff x="7011958" y="-48945"/>
                <a:chExt cx="557213" cy="752475"/>
              </a:xfrm>
              <a:solidFill>
                <a:schemeClr val="tx1">
                  <a:alpha val="12000"/>
                </a:schemeClr>
              </a:solidFill>
            </p:grpSpPr>
            <p:sp>
              <p:nvSpPr>
                <p:cNvPr id="1736"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737"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grpSp>
          <p:grpSp>
            <p:nvGrpSpPr>
              <p:cNvPr id="1596" name="Group 781"/>
              <p:cNvGrpSpPr/>
              <p:nvPr/>
            </p:nvGrpSpPr>
            <p:grpSpPr>
              <a:xfrm>
                <a:off x="6141930" y="711431"/>
                <a:ext cx="612096" cy="486108"/>
                <a:chOff x="9258271" y="-45770"/>
                <a:chExt cx="925513" cy="735013"/>
              </a:xfrm>
              <a:solidFill>
                <a:schemeClr val="bg2">
                  <a:alpha val="38000"/>
                </a:schemeClr>
              </a:solidFill>
            </p:grpSpPr>
            <p:sp>
              <p:nvSpPr>
                <p:cNvPr id="1726"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727"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728"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729"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730"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731"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732"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733"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734"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735"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grpSp>
          <p:grpSp>
            <p:nvGrpSpPr>
              <p:cNvPr id="1597" name="Group 781"/>
              <p:cNvGrpSpPr/>
              <p:nvPr/>
            </p:nvGrpSpPr>
            <p:grpSpPr>
              <a:xfrm>
                <a:off x="9497526" y="1318982"/>
                <a:ext cx="612096" cy="486108"/>
                <a:chOff x="9258271" y="-45770"/>
                <a:chExt cx="925513" cy="735013"/>
              </a:xfrm>
              <a:solidFill>
                <a:schemeClr val="accent4">
                  <a:lumMod val="20000"/>
                  <a:lumOff val="80000"/>
                  <a:alpha val="38000"/>
                </a:schemeClr>
              </a:solidFill>
            </p:grpSpPr>
            <p:sp>
              <p:nvSpPr>
                <p:cNvPr id="1716"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717"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718"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719"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720"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721"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722"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723"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724"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725"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grpSp>
          <p:sp>
            <p:nvSpPr>
              <p:cNvPr id="1598" name="Freeform 24"/>
              <p:cNvSpPr>
                <a:spLocks/>
              </p:cNvSpPr>
              <p:nvPr/>
            </p:nvSpPr>
            <p:spPr bwMode="auto">
              <a:xfrm>
                <a:off x="6879647" y="732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599" name="Freeform 29"/>
              <p:cNvSpPr>
                <a:spLocks/>
              </p:cNvSpPr>
              <p:nvPr/>
            </p:nvSpPr>
            <p:spPr bwMode="auto">
              <a:xfrm>
                <a:off x="7176703" y="7326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600" name="Freeform 17"/>
              <p:cNvSpPr>
                <a:spLocks/>
              </p:cNvSpPr>
              <p:nvPr/>
            </p:nvSpPr>
            <p:spPr bwMode="auto">
              <a:xfrm>
                <a:off x="7473759" y="732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grpSp>
            <p:nvGrpSpPr>
              <p:cNvPr id="1601" name="Group 746"/>
              <p:cNvGrpSpPr/>
              <p:nvPr/>
            </p:nvGrpSpPr>
            <p:grpSpPr>
              <a:xfrm>
                <a:off x="8501950" y="726888"/>
                <a:ext cx="348521" cy="470651"/>
                <a:chOff x="7011958" y="-48945"/>
                <a:chExt cx="557213" cy="752475"/>
              </a:xfrm>
              <a:solidFill>
                <a:schemeClr val="tx1">
                  <a:alpha val="7000"/>
                </a:schemeClr>
              </a:solidFill>
            </p:grpSpPr>
            <p:sp>
              <p:nvSpPr>
                <p:cNvPr id="1714"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715"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grpSp>
          <p:sp>
            <p:nvSpPr>
              <p:cNvPr id="1602" name="Freeform 19"/>
              <p:cNvSpPr>
                <a:spLocks/>
              </p:cNvSpPr>
              <p:nvPr/>
            </p:nvSpPr>
            <p:spPr bwMode="auto">
              <a:xfrm>
                <a:off x="8976078" y="732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603" name="Freeform 7"/>
              <p:cNvSpPr>
                <a:spLocks/>
              </p:cNvSpPr>
              <p:nvPr/>
            </p:nvSpPr>
            <p:spPr bwMode="auto">
              <a:xfrm>
                <a:off x="9273134" y="732690"/>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604" name="Freeform 8"/>
              <p:cNvSpPr>
                <a:spLocks/>
              </p:cNvSpPr>
              <p:nvPr/>
            </p:nvSpPr>
            <p:spPr bwMode="auto">
              <a:xfrm>
                <a:off x="9566893" y="732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grpSp>
            <p:nvGrpSpPr>
              <p:cNvPr id="1605" name="Group 781"/>
              <p:cNvGrpSpPr/>
              <p:nvPr/>
            </p:nvGrpSpPr>
            <p:grpSpPr>
              <a:xfrm>
                <a:off x="7764220" y="711431"/>
                <a:ext cx="612096" cy="486108"/>
                <a:chOff x="9258271" y="-45770"/>
                <a:chExt cx="925513" cy="735013"/>
              </a:xfrm>
              <a:solidFill>
                <a:schemeClr val="accent4">
                  <a:lumMod val="20000"/>
                  <a:lumOff val="80000"/>
                  <a:alpha val="38000"/>
                </a:schemeClr>
              </a:solidFill>
            </p:grpSpPr>
            <p:sp>
              <p:nvSpPr>
                <p:cNvPr id="1704"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705"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706"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707"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708"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709"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710"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711"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712"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713"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grpSp>
          <p:sp>
            <p:nvSpPr>
              <p:cNvPr id="1606" name="Freeform 8"/>
              <p:cNvSpPr>
                <a:spLocks/>
              </p:cNvSpPr>
              <p:nvPr/>
            </p:nvSpPr>
            <p:spPr bwMode="auto">
              <a:xfrm>
                <a:off x="9857354" y="732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607" name="Freeform 23"/>
              <p:cNvSpPr>
                <a:spLocks/>
              </p:cNvSpPr>
              <p:nvPr/>
            </p:nvSpPr>
            <p:spPr bwMode="auto">
              <a:xfrm>
                <a:off x="10621956" y="7326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608" name="Freeform 24"/>
              <p:cNvSpPr>
                <a:spLocks/>
              </p:cNvSpPr>
              <p:nvPr/>
            </p:nvSpPr>
            <p:spPr bwMode="auto">
              <a:xfrm>
                <a:off x="10919012" y="732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609" name="Freeform 17"/>
              <p:cNvSpPr>
                <a:spLocks/>
              </p:cNvSpPr>
              <p:nvPr/>
            </p:nvSpPr>
            <p:spPr bwMode="auto">
              <a:xfrm>
                <a:off x="11216068" y="732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grpSp>
            <p:nvGrpSpPr>
              <p:cNvPr id="1610" name="Group 740"/>
              <p:cNvGrpSpPr/>
              <p:nvPr/>
            </p:nvGrpSpPr>
            <p:grpSpPr>
              <a:xfrm>
                <a:off x="10147828" y="726888"/>
                <a:ext cx="348521" cy="470651"/>
                <a:chOff x="7011958" y="-48945"/>
                <a:chExt cx="557213" cy="752475"/>
              </a:xfrm>
              <a:solidFill>
                <a:schemeClr val="tx1">
                  <a:alpha val="12000"/>
                </a:schemeClr>
              </a:solidFill>
            </p:grpSpPr>
            <p:sp>
              <p:nvSpPr>
                <p:cNvPr id="1702"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703"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grpSp>
          <p:sp>
            <p:nvSpPr>
              <p:cNvPr id="1611" name="Freeform 18"/>
              <p:cNvSpPr>
                <a:spLocks noEditPoints="1"/>
              </p:cNvSpPr>
              <p:nvPr/>
            </p:nvSpPr>
            <p:spPr bwMode="auto">
              <a:xfrm>
                <a:off x="11506529" y="716206"/>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612" name="Freeform 20"/>
              <p:cNvSpPr>
                <a:spLocks noEditPoints="1"/>
              </p:cNvSpPr>
              <p:nvPr/>
            </p:nvSpPr>
            <p:spPr bwMode="auto">
              <a:xfrm>
                <a:off x="11951944" y="7162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613" name="Freeform 23"/>
              <p:cNvSpPr>
                <a:spLocks/>
              </p:cNvSpPr>
              <p:nvPr/>
            </p:nvSpPr>
            <p:spPr bwMode="auto">
              <a:xfrm>
                <a:off x="189751" y="13402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614" name="Freeform 24"/>
              <p:cNvSpPr>
                <a:spLocks/>
              </p:cNvSpPr>
              <p:nvPr/>
            </p:nvSpPr>
            <p:spPr bwMode="auto">
              <a:xfrm>
                <a:off x="491156" y="13402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615" name="Freeform 17"/>
              <p:cNvSpPr>
                <a:spLocks/>
              </p:cNvSpPr>
              <p:nvPr/>
            </p:nvSpPr>
            <p:spPr bwMode="auto">
              <a:xfrm>
                <a:off x="792561" y="13402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616" name="Freeform 18"/>
              <p:cNvSpPr>
                <a:spLocks noEditPoints="1"/>
              </p:cNvSpPr>
              <p:nvPr/>
            </p:nvSpPr>
            <p:spPr bwMode="auto">
              <a:xfrm>
                <a:off x="1087371" y="1323757"/>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617" name="Freeform 20"/>
              <p:cNvSpPr>
                <a:spLocks noEditPoints="1"/>
              </p:cNvSpPr>
              <p:nvPr/>
            </p:nvSpPr>
            <p:spPr bwMode="auto">
              <a:xfrm>
                <a:off x="1537130" y="1323757"/>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618" name="Freeform 16"/>
              <p:cNvSpPr>
                <a:spLocks noEditPoints="1"/>
              </p:cNvSpPr>
              <p:nvPr/>
            </p:nvSpPr>
            <p:spPr bwMode="auto">
              <a:xfrm>
                <a:off x="2884509" y="1323757"/>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619" name="Freeform 16"/>
              <p:cNvSpPr>
                <a:spLocks noEditPoints="1"/>
              </p:cNvSpPr>
              <p:nvPr/>
            </p:nvSpPr>
            <p:spPr bwMode="auto">
              <a:xfrm>
                <a:off x="3632376" y="1323757"/>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620" name="Freeform 5"/>
              <p:cNvSpPr>
                <a:spLocks/>
              </p:cNvSpPr>
              <p:nvPr/>
            </p:nvSpPr>
            <p:spPr bwMode="auto">
              <a:xfrm>
                <a:off x="3334268" y="1340242"/>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621" name="Freeform 20"/>
              <p:cNvSpPr>
                <a:spLocks noEditPoints="1"/>
              </p:cNvSpPr>
              <p:nvPr/>
            </p:nvSpPr>
            <p:spPr bwMode="auto">
              <a:xfrm>
                <a:off x="4082135" y="1323757"/>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grpSp>
            <p:nvGrpSpPr>
              <p:cNvPr id="1622" name="Group 746"/>
              <p:cNvGrpSpPr/>
              <p:nvPr/>
            </p:nvGrpSpPr>
            <p:grpSpPr>
              <a:xfrm>
                <a:off x="4531907" y="1334439"/>
                <a:ext cx="348521" cy="470651"/>
                <a:chOff x="7011958" y="-48945"/>
                <a:chExt cx="557213" cy="752475"/>
              </a:xfrm>
              <a:solidFill>
                <a:schemeClr val="tx1">
                  <a:alpha val="7000"/>
                </a:schemeClr>
              </a:solidFill>
            </p:grpSpPr>
            <p:sp>
              <p:nvSpPr>
                <p:cNvPr id="1700"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701"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grpSp>
          <p:sp>
            <p:nvSpPr>
              <p:cNvPr id="1623" name="Freeform 18"/>
              <p:cNvSpPr>
                <a:spLocks noEditPoints="1"/>
              </p:cNvSpPr>
              <p:nvPr/>
            </p:nvSpPr>
            <p:spPr bwMode="auto">
              <a:xfrm>
                <a:off x="5489229" y="1323757"/>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624" name="Freeform 19"/>
              <p:cNvSpPr>
                <a:spLocks/>
              </p:cNvSpPr>
              <p:nvPr/>
            </p:nvSpPr>
            <p:spPr bwMode="auto">
              <a:xfrm>
                <a:off x="5938982" y="13402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625" name="Freeform 21"/>
              <p:cNvSpPr>
                <a:spLocks noEditPoints="1"/>
              </p:cNvSpPr>
              <p:nvPr/>
            </p:nvSpPr>
            <p:spPr bwMode="auto">
              <a:xfrm>
                <a:off x="5010384" y="1347043"/>
                <a:ext cx="348875" cy="458047"/>
              </a:xfrm>
              <a:custGeom>
                <a:avLst/>
                <a:gdLst>
                  <a:gd name="T0" fmla="*/ 31 w 294"/>
                  <a:gd name="T1" fmla="*/ 386 h 386"/>
                  <a:gd name="T2" fmla="*/ 47 w 294"/>
                  <a:gd name="T3" fmla="*/ 284 h 386"/>
                  <a:gd name="T4" fmla="*/ 0 w 294"/>
                  <a:gd name="T5" fmla="*/ 284 h 386"/>
                  <a:gd name="T6" fmla="*/ 0 w 294"/>
                  <a:gd name="T7" fmla="*/ 219 h 386"/>
                  <a:gd name="T8" fmla="*/ 57 w 294"/>
                  <a:gd name="T9" fmla="*/ 219 h 386"/>
                  <a:gd name="T10" fmla="*/ 66 w 294"/>
                  <a:gd name="T11" fmla="*/ 162 h 386"/>
                  <a:gd name="T12" fmla="*/ 16 w 294"/>
                  <a:gd name="T13" fmla="*/ 162 h 386"/>
                  <a:gd name="T14" fmla="*/ 16 w 294"/>
                  <a:gd name="T15" fmla="*/ 98 h 386"/>
                  <a:gd name="T16" fmla="*/ 76 w 294"/>
                  <a:gd name="T17" fmla="*/ 98 h 386"/>
                  <a:gd name="T18" fmla="*/ 90 w 294"/>
                  <a:gd name="T19" fmla="*/ 0 h 386"/>
                  <a:gd name="T20" fmla="*/ 151 w 294"/>
                  <a:gd name="T21" fmla="*/ 0 h 386"/>
                  <a:gd name="T22" fmla="*/ 135 w 294"/>
                  <a:gd name="T23" fmla="*/ 98 h 386"/>
                  <a:gd name="T24" fmla="*/ 187 w 294"/>
                  <a:gd name="T25" fmla="*/ 98 h 386"/>
                  <a:gd name="T26" fmla="*/ 201 w 294"/>
                  <a:gd name="T27" fmla="*/ 0 h 386"/>
                  <a:gd name="T28" fmla="*/ 263 w 294"/>
                  <a:gd name="T29" fmla="*/ 0 h 386"/>
                  <a:gd name="T30" fmla="*/ 246 w 294"/>
                  <a:gd name="T31" fmla="*/ 98 h 386"/>
                  <a:gd name="T32" fmla="*/ 294 w 294"/>
                  <a:gd name="T33" fmla="*/ 98 h 386"/>
                  <a:gd name="T34" fmla="*/ 294 w 294"/>
                  <a:gd name="T35" fmla="*/ 162 h 386"/>
                  <a:gd name="T36" fmla="*/ 237 w 294"/>
                  <a:gd name="T37" fmla="*/ 162 h 386"/>
                  <a:gd name="T38" fmla="*/ 227 w 294"/>
                  <a:gd name="T39" fmla="*/ 219 h 386"/>
                  <a:gd name="T40" fmla="*/ 277 w 294"/>
                  <a:gd name="T41" fmla="*/ 219 h 386"/>
                  <a:gd name="T42" fmla="*/ 277 w 294"/>
                  <a:gd name="T43" fmla="*/ 284 h 386"/>
                  <a:gd name="T44" fmla="*/ 218 w 294"/>
                  <a:gd name="T45" fmla="*/ 284 h 386"/>
                  <a:gd name="T46" fmla="*/ 204 w 294"/>
                  <a:gd name="T47" fmla="*/ 386 h 386"/>
                  <a:gd name="T48" fmla="*/ 142 w 294"/>
                  <a:gd name="T49" fmla="*/ 386 h 386"/>
                  <a:gd name="T50" fmla="*/ 159 w 294"/>
                  <a:gd name="T51" fmla="*/ 284 h 386"/>
                  <a:gd name="T52" fmla="*/ 106 w 294"/>
                  <a:gd name="T53" fmla="*/ 284 h 386"/>
                  <a:gd name="T54" fmla="*/ 92 w 294"/>
                  <a:gd name="T55" fmla="*/ 386 h 386"/>
                  <a:gd name="T56" fmla="*/ 31 w 294"/>
                  <a:gd name="T57" fmla="*/ 386 h 386"/>
                  <a:gd name="T58" fmla="*/ 168 w 294"/>
                  <a:gd name="T59" fmla="*/ 219 h 386"/>
                  <a:gd name="T60" fmla="*/ 177 w 294"/>
                  <a:gd name="T61" fmla="*/ 162 h 386"/>
                  <a:gd name="T62" fmla="*/ 125 w 294"/>
                  <a:gd name="T63" fmla="*/ 162 h 386"/>
                  <a:gd name="T64" fmla="*/ 118 w 294"/>
                  <a:gd name="T65" fmla="*/ 219 h 386"/>
                  <a:gd name="T66" fmla="*/ 168 w 294"/>
                  <a:gd name="T67" fmla="*/ 219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94" h="386">
                    <a:moveTo>
                      <a:pt x="31" y="386"/>
                    </a:moveTo>
                    <a:lnTo>
                      <a:pt x="47" y="284"/>
                    </a:lnTo>
                    <a:lnTo>
                      <a:pt x="0" y="284"/>
                    </a:lnTo>
                    <a:lnTo>
                      <a:pt x="0" y="219"/>
                    </a:lnTo>
                    <a:lnTo>
                      <a:pt x="57" y="219"/>
                    </a:lnTo>
                    <a:lnTo>
                      <a:pt x="66" y="162"/>
                    </a:lnTo>
                    <a:lnTo>
                      <a:pt x="16" y="162"/>
                    </a:lnTo>
                    <a:lnTo>
                      <a:pt x="16" y="98"/>
                    </a:lnTo>
                    <a:lnTo>
                      <a:pt x="76" y="98"/>
                    </a:lnTo>
                    <a:lnTo>
                      <a:pt x="90" y="0"/>
                    </a:lnTo>
                    <a:lnTo>
                      <a:pt x="151" y="0"/>
                    </a:lnTo>
                    <a:lnTo>
                      <a:pt x="135" y="98"/>
                    </a:lnTo>
                    <a:lnTo>
                      <a:pt x="187" y="98"/>
                    </a:lnTo>
                    <a:lnTo>
                      <a:pt x="201" y="0"/>
                    </a:lnTo>
                    <a:lnTo>
                      <a:pt x="263" y="0"/>
                    </a:lnTo>
                    <a:lnTo>
                      <a:pt x="246" y="98"/>
                    </a:lnTo>
                    <a:lnTo>
                      <a:pt x="294" y="98"/>
                    </a:lnTo>
                    <a:lnTo>
                      <a:pt x="294" y="162"/>
                    </a:lnTo>
                    <a:lnTo>
                      <a:pt x="237" y="162"/>
                    </a:lnTo>
                    <a:lnTo>
                      <a:pt x="227" y="219"/>
                    </a:lnTo>
                    <a:lnTo>
                      <a:pt x="277" y="219"/>
                    </a:lnTo>
                    <a:lnTo>
                      <a:pt x="277" y="284"/>
                    </a:lnTo>
                    <a:lnTo>
                      <a:pt x="218" y="284"/>
                    </a:lnTo>
                    <a:lnTo>
                      <a:pt x="204" y="386"/>
                    </a:lnTo>
                    <a:lnTo>
                      <a:pt x="142" y="386"/>
                    </a:lnTo>
                    <a:lnTo>
                      <a:pt x="159" y="284"/>
                    </a:lnTo>
                    <a:lnTo>
                      <a:pt x="106" y="284"/>
                    </a:lnTo>
                    <a:lnTo>
                      <a:pt x="92" y="386"/>
                    </a:lnTo>
                    <a:lnTo>
                      <a:pt x="31" y="386"/>
                    </a:lnTo>
                    <a:close/>
                    <a:moveTo>
                      <a:pt x="168" y="219"/>
                    </a:moveTo>
                    <a:lnTo>
                      <a:pt x="177" y="162"/>
                    </a:lnTo>
                    <a:lnTo>
                      <a:pt x="125" y="162"/>
                    </a:lnTo>
                    <a:lnTo>
                      <a:pt x="118" y="219"/>
                    </a:lnTo>
                    <a:lnTo>
                      <a:pt x="168" y="219"/>
                    </a:lnTo>
                    <a:close/>
                  </a:path>
                </a:pathLst>
              </a:custGeom>
              <a:solidFill>
                <a:schemeClr val="tx1">
                  <a:alpha val="11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626" name="Freeform 23"/>
              <p:cNvSpPr>
                <a:spLocks/>
              </p:cNvSpPr>
              <p:nvPr/>
            </p:nvSpPr>
            <p:spPr bwMode="auto">
              <a:xfrm>
                <a:off x="1986889" y="13402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627" name="Freeform 24"/>
              <p:cNvSpPr>
                <a:spLocks/>
              </p:cNvSpPr>
              <p:nvPr/>
            </p:nvSpPr>
            <p:spPr bwMode="auto">
              <a:xfrm>
                <a:off x="2288294" y="13402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628" name="Freeform 17"/>
              <p:cNvSpPr>
                <a:spLocks/>
              </p:cNvSpPr>
              <p:nvPr/>
            </p:nvSpPr>
            <p:spPr bwMode="auto">
              <a:xfrm>
                <a:off x="2589699" y="13402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629" name="Freeform 19"/>
              <p:cNvSpPr>
                <a:spLocks/>
              </p:cNvSpPr>
              <p:nvPr/>
            </p:nvSpPr>
            <p:spPr bwMode="auto">
              <a:xfrm>
                <a:off x="3895345" y="732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630" name="Freeform 7"/>
              <p:cNvSpPr>
                <a:spLocks/>
              </p:cNvSpPr>
              <p:nvPr/>
            </p:nvSpPr>
            <p:spPr bwMode="auto">
              <a:xfrm>
                <a:off x="4192401" y="732690"/>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631" name="Freeform 8"/>
              <p:cNvSpPr>
                <a:spLocks/>
              </p:cNvSpPr>
              <p:nvPr/>
            </p:nvSpPr>
            <p:spPr bwMode="auto">
              <a:xfrm>
                <a:off x="4486160" y="732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632" name="Freeform 13"/>
              <p:cNvSpPr>
                <a:spLocks/>
              </p:cNvSpPr>
              <p:nvPr/>
            </p:nvSpPr>
            <p:spPr bwMode="auto">
              <a:xfrm>
                <a:off x="4776621" y="732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633" name="Freeform 23"/>
              <p:cNvSpPr>
                <a:spLocks/>
              </p:cNvSpPr>
              <p:nvPr/>
            </p:nvSpPr>
            <p:spPr bwMode="auto">
              <a:xfrm>
                <a:off x="5547818" y="7326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634" name="Freeform 24"/>
              <p:cNvSpPr>
                <a:spLocks/>
              </p:cNvSpPr>
              <p:nvPr/>
            </p:nvSpPr>
            <p:spPr bwMode="auto">
              <a:xfrm>
                <a:off x="5844874" y="732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grpSp>
            <p:nvGrpSpPr>
              <p:cNvPr id="1635" name="Group 740"/>
              <p:cNvGrpSpPr/>
              <p:nvPr/>
            </p:nvGrpSpPr>
            <p:grpSpPr>
              <a:xfrm>
                <a:off x="5073690" y="726888"/>
                <a:ext cx="348521" cy="470651"/>
                <a:chOff x="7011958" y="-48945"/>
                <a:chExt cx="557213" cy="752475"/>
              </a:xfrm>
              <a:solidFill>
                <a:schemeClr val="tx1">
                  <a:alpha val="12000"/>
                </a:schemeClr>
              </a:solidFill>
            </p:grpSpPr>
            <p:sp>
              <p:nvSpPr>
                <p:cNvPr id="1698"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699"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grpSp>
          <p:sp>
            <p:nvSpPr>
              <p:cNvPr id="1636" name="Freeform 18"/>
              <p:cNvSpPr>
                <a:spLocks noEditPoints="1"/>
              </p:cNvSpPr>
              <p:nvPr/>
            </p:nvSpPr>
            <p:spPr bwMode="auto">
              <a:xfrm>
                <a:off x="1380783" y="716206"/>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637" name="Freeform 20"/>
              <p:cNvSpPr>
                <a:spLocks noEditPoints="1"/>
              </p:cNvSpPr>
              <p:nvPr/>
            </p:nvSpPr>
            <p:spPr bwMode="auto">
              <a:xfrm>
                <a:off x="1826193" y="7162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638" name="Freeform 16"/>
              <p:cNvSpPr>
                <a:spLocks noEditPoints="1"/>
              </p:cNvSpPr>
              <p:nvPr/>
            </p:nvSpPr>
            <p:spPr bwMode="auto">
              <a:xfrm>
                <a:off x="3156176" y="716206"/>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639" name="Freeform 5"/>
              <p:cNvSpPr>
                <a:spLocks/>
              </p:cNvSpPr>
              <p:nvPr/>
            </p:nvSpPr>
            <p:spPr bwMode="auto">
              <a:xfrm>
                <a:off x="3601586" y="732691"/>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640" name="Freeform 23"/>
              <p:cNvSpPr>
                <a:spLocks/>
              </p:cNvSpPr>
              <p:nvPr/>
            </p:nvSpPr>
            <p:spPr bwMode="auto">
              <a:xfrm>
                <a:off x="2271603" y="7326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641" name="Freeform 24"/>
              <p:cNvSpPr>
                <a:spLocks/>
              </p:cNvSpPr>
              <p:nvPr/>
            </p:nvSpPr>
            <p:spPr bwMode="auto">
              <a:xfrm>
                <a:off x="2568659" y="732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642" name="Freeform 17"/>
              <p:cNvSpPr>
                <a:spLocks/>
              </p:cNvSpPr>
              <p:nvPr/>
            </p:nvSpPr>
            <p:spPr bwMode="auto">
              <a:xfrm>
                <a:off x="2865715" y="732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643" name="Freeform 20"/>
              <p:cNvSpPr>
                <a:spLocks noEditPoints="1"/>
              </p:cNvSpPr>
              <p:nvPr/>
            </p:nvSpPr>
            <p:spPr bwMode="auto">
              <a:xfrm>
                <a:off x="127000" y="7162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644" name="Freeform 23"/>
              <p:cNvSpPr>
                <a:spLocks/>
              </p:cNvSpPr>
              <p:nvPr/>
            </p:nvSpPr>
            <p:spPr bwMode="auto">
              <a:xfrm>
                <a:off x="496210" y="7326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645" name="Freeform 24"/>
              <p:cNvSpPr>
                <a:spLocks/>
              </p:cNvSpPr>
              <p:nvPr/>
            </p:nvSpPr>
            <p:spPr bwMode="auto">
              <a:xfrm>
                <a:off x="793266" y="732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646" name="Freeform 17"/>
              <p:cNvSpPr>
                <a:spLocks/>
              </p:cNvSpPr>
              <p:nvPr/>
            </p:nvSpPr>
            <p:spPr bwMode="auto">
              <a:xfrm>
                <a:off x="1090322" y="732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647" name="Freeform 18"/>
              <p:cNvSpPr>
                <a:spLocks noEditPoints="1"/>
              </p:cNvSpPr>
              <p:nvPr/>
            </p:nvSpPr>
            <p:spPr bwMode="auto">
              <a:xfrm>
                <a:off x="563570" y="36192"/>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648" name="Freeform 19"/>
              <p:cNvSpPr>
                <a:spLocks/>
              </p:cNvSpPr>
              <p:nvPr/>
            </p:nvSpPr>
            <p:spPr bwMode="auto">
              <a:xfrm>
                <a:off x="1012840" y="526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649" name="Freeform 7"/>
              <p:cNvSpPr>
                <a:spLocks/>
              </p:cNvSpPr>
              <p:nvPr/>
            </p:nvSpPr>
            <p:spPr bwMode="auto">
              <a:xfrm>
                <a:off x="1313756" y="52676"/>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650" name="Freeform 8"/>
              <p:cNvSpPr>
                <a:spLocks/>
              </p:cNvSpPr>
              <p:nvPr/>
            </p:nvSpPr>
            <p:spPr bwMode="auto">
              <a:xfrm>
                <a:off x="1611375" y="526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651" name="Freeform 13"/>
              <p:cNvSpPr>
                <a:spLocks/>
              </p:cNvSpPr>
              <p:nvPr/>
            </p:nvSpPr>
            <p:spPr bwMode="auto">
              <a:xfrm>
                <a:off x="1905696" y="526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652" name="Freeform 23"/>
              <p:cNvSpPr>
                <a:spLocks/>
              </p:cNvSpPr>
              <p:nvPr/>
            </p:nvSpPr>
            <p:spPr bwMode="auto">
              <a:xfrm>
                <a:off x="2684613" y="526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653" name="Freeform 24"/>
              <p:cNvSpPr>
                <a:spLocks/>
              </p:cNvSpPr>
              <p:nvPr/>
            </p:nvSpPr>
            <p:spPr bwMode="auto">
              <a:xfrm>
                <a:off x="2985529" y="526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654" name="Freeform 29"/>
              <p:cNvSpPr>
                <a:spLocks/>
              </p:cNvSpPr>
              <p:nvPr/>
            </p:nvSpPr>
            <p:spPr bwMode="auto">
              <a:xfrm>
                <a:off x="3286445" y="526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655" name="Freeform 17"/>
              <p:cNvSpPr>
                <a:spLocks/>
              </p:cNvSpPr>
              <p:nvPr/>
            </p:nvSpPr>
            <p:spPr bwMode="auto">
              <a:xfrm>
                <a:off x="3587361" y="526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grpSp>
            <p:nvGrpSpPr>
              <p:cNvPr id="1656" name="Group 740"/>
              <p:cNvGrpSpPr/>
              <p:nvPr/>
            </p:nvGrpSpPr>
            <p:grpSpPr>
              <a:xfrm>
                <a:off x="2206625" y="46874"/>
                <a:ext cx="348521" cy="470651"/>
                <a:chOff x="7011958" y="-48945"/>
                <a:chExt cx="557213" cy="752475"/>
              </a:xfrm>
              <a:solidFill>
                <a:schemeClr val="tx1">
                  <a:alpha val="12000"/>
                </a:schemeClr>
              </a:solidFill>
            </p:grpSpPr>
            <p:sp>
              <p:nvSpPr>
                <p:cNvPr id="1696"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697"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grpSp>
          <p:grpSp>
            <p:nvGrpSpPr>
              <p:cNvPr id="1657" name="Group 746"/>
              <p:cNvGrpSpPr/>
              <p:nvPr/>
            </p:nvGrpSpPr>
            <p:grpSpPr>
              <a:xfrm>
                <a:off x="4623272" y="46874"/>
                <a:ext cx="348521" cy="470651"/>
                <a:chOff x="7011958" y="-48945"/>
                <a:chExt cx="557213" cy="752475"/>
              </a:xfrm>
              <a:solidFill>
                <a:schemeClr val="tx1">
                  <a:alpha val="7000"/>
                </a:schemeClr>
              </a:solidFill>
            </p:grpSpPr>
            <p:sp>
              <p:nvSpPr>
                <p:cNvPr id="1694"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695"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grpSp>
          <p:sp>
            <p:nvSpPr>
              <p:cNvPr id="1658" name="Freeform 19"/>
              <p:cNvSpPr>
                <a:spLocks/>
              </p:cNvSpPr>
              <p:nvPr/>
            </p:nvSpPr>
            <p:spPr bwMode="auto">
              <a:xfrm>
                <a:off x="5101260" y="526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659" name="Freeform 7"/>
              <p:cNvSpPr>
                <a:spLocks/>
              </p:cNvSpPr>
              <p:nvPr/>
            </p:nvSpPr>
            <p:spPr bwMode="auto">
              <a:xfrm>
                <a:off x="5402176" y="52676"/>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660" name="Freeform 8"/>
              <p:cNvSpPr>
                <a:spLocks/>
              </p:cNvSpPr>
              <p:nvPr/>
            </p:nvSpPr>
            <p:spPr bwMode="auto">
              <a:xfrm>
                <a:off x="5699795" y="526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661" name="Freeform 23"/>
              <p:cNvSpPr>
                <a:spLocks/>
              </p:cNvSpPr>
              <p:nvPr/>
            </p:nvSpPr>
            <p:spPr bwMode="auto">
              <a:xfrm>
                <a:off x="6472117" y="526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662" name="Freeform 24"/>
              <p:cNvSpPr>
                <a:spLocks/>
              </p:cNvSpPr>
              <p:nvPr/>
            </p:nvSpPr>
            <p:spPr bwMode="auto">
              <a:xfrm>
                <a:off x="6773033" y="526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663" name="Freeform 17"/>
              <p:cNvSpPr>
                <a:spLocks/>
              </p:cNvSpPr>
              <p:nvPr/>
            </p:nvSpPr>
            <p:spPr bwMode="auto">
              <a:xfrm>
                <a:off x="7073949" y="526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664" name="Freeform 18"/>
              <p:cNvSpPr>
                <a:spLocks noEditPoints="1"/>
              </p:cNvSpPr>
              <p:nvPr/>
            </p:nvSpPr>
            <p:spPr bwMode="auto">
              <a:xfrm>
                <a:off x="7368270" y="36192"/>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665" name="Freeform 20"/>
              <p:cNvSpPr>
                <a:spLocks noEditPoints="1"/>
              </p:cNvSpPr>
              <p:nvPr/>
            </p:nvSpPr>
            <p:spPr bwMode="auto">
              <a:xfrm>
                <a:off x="7817540" y="36192"/>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grpSp>
            <p:nvGrpSpPr>
              <p:cNvPr id="1666" name="Group 740"/>
              <p:cNvGrpSpPr/>
              <p:nvPr/>
            </p:nvGrpSpPr>
            <p:grpSpPr>
              <a:xfrm>
                <a:off x="5994129" y="46874"/>
                <a:ext cx="348521" cy="470651"/>
                <a:chOff x="7011958" y="-48945"/>
                <a:chExt cx="557213" cy="752475"/>
              </a:xfrm>
              <a:solidFill>
                <a:schemeClr val="tx1">
                  <a:alpha val="12000"/>
                </a:schemeClr>
              </a:solidFill>
            </p:grpSpPr>
            <p:sp>
              <p:nvSpPr>
                <p:cNvPr id="1692"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693"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grpSp>
          <p:sp>
            <p:nvSpPr>
              <p:cNvPr id="1667" name="Freeform 16"/>
              <p:cNvSpPr>
                <a:spLocks noEditPoints="1"/>
              </p:cNvSpPr>
              <p:nvPr/>
            </p:nvSpPr>
            <p:spPr bwMode="auto">
              <a:xfrm>
                <a:off x="9162963" y="36192"/>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668" name="Freeform 16"/>
              <p:cNvSpPr>
                <a:spLocks noEditPoints="1"/>
              </p:cNvSpPr>
              <p:nvPr/>
            </p:nvSpPr>
            <p:spPr bwMode="auto">
              <a:xfrm>
                <a:off x="9909852" y="36192"/>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669" name="Freeform 5"/>
              <p:cNvSpPr>
                <a:spLocks/>
              </p:cNvSpPr>
              <p:nvPr/>
            </p:nvSpPr>
            <p:spPr bwMode="auto">
              <a:xfrm>
                <a:off x="9612233" y="52677"/>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670" name="Freeform 20"/>
              <p:cNvSpPr>
                <a:spLocks noEditPoints="1"/>
              </p:cNvSpPr>
              <p:nvPr/>
            </p:nvSpPr>
            <p:spPr bwMode="auto">
              <a:xfrm>
                <a:off x="10359122" y="36192"/>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grpSp>
            <p:nvGrpSpPr>
              <p:cNvPr id="1671" name="Group 746"/>
              <p:cNvGrpSpPr/>
              <p:nvPr/>
            </p:nvGrpSpPr>
            <p:grpSpPr>
              <a:xfrm>
                <a:off x="10808405" y="46874"/>
                <a:ext cx="348521" cy="470651"/>
                <a:chOff x="7011958" y="-48945"/>
                <a:chExt cx="557213" cy="752475"/>
              </a:xfrm>
              <a:solidFill>
                <a:schemeClr val="tx1">
                  <a:alpha val="7000"/>
                </a:schemeClr>
              </a:solidFill>
            </p:grpSpPr>
            <p:sp>
              <p:nvSpPr>
                <p:cNvPr id="1690"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691"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grpSp>
          <p:sp>
            <p:nvSpPr>
              <p:cNvPr id="1672" name="Freeform 18"/>
              <p:cNvSpPr>
                <a:spLocks noEditPoints="1"/>
              </p:cNvSpPr>
              <p:nvPr/>
            </p:nvSpPr>
            <p:spPr bwMode="auto">
              <a:xfrm>
                <a:off x="11764749" y="36192"/>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673" name="Freeform 19"/>
              <p:cNvSpPr>
                <a:spLocks/>
              </p:cNvSpPr>
              <p:nvPr/>
            </p:nvSpPr>
            <p:spPr bwMode="auto">
              <a:xfrm>
                <a:off x="12188626" y="526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674" name="Freeform 21"/>
              <p:cNvSpPr>
                <a:spLocks noEditPoints="1"/>
              </p:cNvSpPr>
              <p:nvPr/>
            </p:nvSpPr>
            <p:spPr bwMode="auto">
              <a:xfrm>
                <a:off x="11286393" y="59478"/>
                <a:ext cx="348875" cy="458047"/>
              </a:xfrm>
              <a:custGeom>
                <a:avLst/>
                <a:gdLst>
                  <a:gd name="T0" fmla="*/ 31 w 294"/>
                  <a:gd name="T1" fmla="*/ 386 h 386"/>
                  <a:gd name="T2" fmla="*/ 47 w 294"/>
                  <a:gd name="T3" fmla="*/ 284 h 386"/>
                  <a:gd name="T4" fmla="*/ 0 w 294"/>
                  <a:gd name="T5" fmla="*/ 284 h 386"/>
                  <a:gd name="T6" fmla="*/ 0 w 294"/>
                  <a:gd name="T7" fmla="*/ 219 h 386"/>
                  <a:gd name="T8" fmla="*/ 57 w 294"/>
                  <a:gd name="T9" fmla="*/ 219 h 386"/>
                  <a:gd name="T10" fmla="*/ 66 w 294"/>
                  <a:gd name="T11" fmla="*/ 162 h 386"/>
                  <a:gd name="T12" fmla="*/ 16 w 294"/>
                  <a:gd name="T13" fmla="*/ 162 h 386"/>
                  <a:gd name="T14" fmla="*/ 16 w 294"/>
                  <a:gd name="T15" fmla="*/ 98 h 386"/>
                  <a:gd name="T16" fmla="*/ 76 w 294"/>
                  <a:gd name="T17" fmla="*/ 98 h 386"/>
                  <a:gd name="T18" fmla="*/ 90 w 294"/>
                  <a:gd name="T19" fmla="*/ 0 h 386"/>
                  <a:gd name="T20" fmla="*/ 151 w 294"/>
                  <a:gd name="T21" fmla="*/ 0 h 386"/>
                  <a:gd name="T22" fmla="*/ 135 w 294"/>
                  <a:gd name="T23" fmla="*/ 98 h 386"/>
                  <a:gd name="T24" fmla="*/ 187 w 294"/>
                  <a:gd name="T25" fmla="*/ 98 h 386"/>
                  <a:gd name="T26" fmla="*/ 201 w 294"/>
                  <a:gd name="T27" fmla="*/ 0 h 386"/>
                  <a:gd name="T28" fmla="*/ 263 w 294"/>
                  <a:gd name="T29" fmla="*/ 0 h 386"/>
                  <a:gd name="T30" fmla="*/ 246 w 294"/>
                  <a:gd name="T31" fmla="*/ 98 h 386"/>
                  <a:gd name="T32" fmla="*/ 294 w 294"/>
                  <a:gd name="T33" fmla="*/ 98 h 386"/>
                  <a:gd name="T34" fmla="*/ 294 w 294"/>
                  <a:gd name="T35" fmla="*/ 162 h 386"/>
                  <a:gd name="T36" fmla="*/ 237 w 294"/>
                  <a:gd name="T37" fmla="*/ 162 h 386"/>
                  <a:gd name="T38" fmla="*/ 227 w 294"/>
                  <a:gd name="T39" fmla="*/ 219 h 386"/>
                  <a:gd name="T40" fmla="*/ 277 w 294"/>
                  <a:gd name="T41" fmla="*/ 219 h 386"/>
                  <a:gd name="T42" fmla="*/ 277 w 294"/>
                  <a:gd name="T43" fmla="*/ 284 h 386"/>
                  <a:gd name="T44" fmla="*/ 218 w 294"/>
                  <a:gd name="T45" fmla="*/ 284 h 386"/>
                  <a:gd name="T46" fmla="*/ 204 w 294"/>
                  <a:gd name="T47" fmla="*/ 386 h 386"/>
                  <a:gd name="T48" fmla="*/ 142 w 294"/>
                  <a:gd name="T49" fmla="*/ 386 h 386"/>
                  <a:gd name="T50" fmla="*/ 159 w 294"/>
                  <a:gd name="T51" fmla="*/ 284 h 386"/>
                  <a:gd name="T52" fmla="*/ 106 w 294"/>
                  <a:gd name="T53" fmla="*/ 284 h 386"/>
                  <a:gd name="T54" fmla="*/ 92 w 294"/>
                  <a:gd name="T55" fmla="*/ 386 h 386"/>
                  <a:gd name="T56" fmla="*/ 31 w 294"/>
                  <a:gd name="T57" fmla="*/ 386 h 386"/>
                  <a:gd name="T58" fmla="*/ 168 w 294"/>
                  <a:gd name="T59" fmla="*/ 219 h 386"/>
                  <a:gd name="T60" fmla="*/ 177 w 294"/>
                  <a:gd name="T61" fmla="*/ 162 h 386"/>
                  <a:gd name="T62" fmla="*/ 125 w 294"/>
                  <a:gd name="T63" fmla="*/ 162 h 386"/>
                  <a:gd name="T64" fmla="*/ 118 w 294"/>
                  <a:gd name="T65" fmla="*/ 219 h 386"/>
                  <a:gd name="T66" fmla="*/ 168 w 294"/>
                  <a:gd name="T67" fmla="*/ 219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94" h="386">
                    <a:moveTo>
                      <a:pt x="31" y="386"/>
                    </a:moveTo>
                    <a:lnTo>
                      <a:pt x="47" y="284"/>
                    </a:lnTo>
                    <a:lnTo>
                      <a:pt x="0" y="284"/>
                    </a:lnTo>
                    <a:lnTo>
                      <a:pt x="0" y="219"/>
                    </a:lnTo>
                    <a:lnTo>
                      <a:pt x="57" y="219"/>
                    </a:lnTo>
                    <a:lnTo>
                      <a:pt x="66" y="162"/>
                    </a:lnTo>
                    <a:lnTo>
                      <a:pt x="16" y="162"/>
                    </a:lnTo>
                    <a:lnTo>
                      <a:pt x="16" y="98"/>
                    </a:lnTo>
                    <a:lnTo>
                      <a:pt x="76" y="98"/>
                    </a:lnTo>
                    <a:lnTo>
                      <a:pt x="90" y="0"/>
                    </a:lnTo>
                    <a:lnTo>
                      <a:pt x="151" y="0"/>
                    </a:lnTo>
                    <a:lnTo>
                      <a:pt x="135" y="98"/>
                    </a:lnTo>
                    <a:lnTo>
                      <a:pt x="187" y="98"/>
                    </a:lnTo>
                    <a:lnTo>
                      <a:pt x="201" y="0"/>
                    </a:lnTo>
                    <a:lnTo>
                      <a:pt x="263" y="0"/>
                    </a:lnTo>
                    <a:lnTo>
                      <a:pt x="246" y="98"/>
                    </a:lnTo>
                    <a:lnTo>
                      <a:pt x="294" y="98"/>
                    </a:lnTo>
                    <a:lnTo>
                      <a:pt x="294" y="162"/>
                    </a:lnTo>
                    <a:lnTo>
                      <a:pt x="237" y="162"/>
                    </a:lnTo>
                    <a:lnTo>
                      <a:pt x="227" y="219"/>
                    </a:lnTo>
                    <a:lnTo>
                      <a:pt x="277" y="219"/>
                    </a:lnTo>
                    <a:lnTo>
                      <a:pt x="277" y="284"/>
                    </a:lnTo>
                    <a:lnTo>
                      <a:pt x="218" y="284"/>
                    </a:lnTo>
                    <a:lnTo>
                      <a:pt x="204" y="386"/>
                    </a:lnTo>
                    <a:lnTo>
                      <a:pt x="142" y="386"/>
                    </a:lnTo>
                    <a:lnTo>
                      <a:pt x="159" y="284"/>
                    </a:lnTo>
                    <a:lnTo>
                      <a:pt x="106" y="284"/>
                    </a:lnTo>
                    <a:lnTo>
                      <a:pt x="92" y="386"/>
                    </a:lnTo>
                    <a:lnTo>
                      <a:pt x="31" y="386"/>
                    </a:lnTo>
                    <a:close/>
                    <a:moveTo>
                      <a:pt x="168" y="219"/>
                    </a:moveTo>
                    <a:lnTo>
                      <a:pt x="177" y="162"/>
                    </a:lnTo>
                    <a:lnTo>
                      <a:pt x="125" y="162"/>
                    </a:lnTo>
                    <a:lnTo>
                      <a:pt x="118" y="219"/>
                    </a:lnTo>
                    <a:lnTo>
                      <a:pt x="168" y="219"/>
                    </a:lnTo>
                    <a:close/>
                  </a:path>
                </a:pathLst>
              </a:custGeom>
              <a:solidFill>
                <a:schemeClr val="tx1">
                  <a:alpha val="11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grpSp>
            <p:nvGrpSpPr>
              <p:cNvPr id="1675" name="Group 781"/>
              <p:cNvGrpSpPr/>
              <p:nvPr/>
            </p:nvGrpSpPr>
            <p:grpSpPr>
              <a:xfrm>
                <a:off x="3881682" y="31417"/>
                <a:ext cx="612096" cy="486108"/>
                <a:chOff x="9258271" y="-45770"/>
                <a:chExt cx="925513" cy="735013"/>
              </a:xfrm>
              <a:solidFill>
                <a:schemeClr val="accent4">
                  <a:lumMod val="20000"/>
                  <a:lumOff val="80000"/>
                  <a:alpha val="38000"/>
                </a:schemeClr>
              </a:solidFill>
            </p:grpSpPr>
            <p:sp>
              <p:nvSpPr>
                <p:cNvPr id="1680"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681"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682"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683"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684"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685"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686"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687"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688"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689"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grpSp>
          <p:sp>
            <p:nvSpPr>
              <p:cNvPr id="1676" name="Freeform 23"/>
              <p:cNvSpPr>
                <a:spLocks/>
              </p:cNvSpPr>
              <p:nvPr/>
            </p:nvSpPr>
            <p:spPr bwMode="auto">
              <a:xfrm>
                <a:off x="8266810" y="526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677" name="Freeform 24"/>
              <p:cNvSpPr>
                <a:spLocks/>
              </p:cNvSpPr>
              <p:nvPr/>
            </p:nvSpPr>
            <p:spPr bwMode="auto">
              <a:xfrm>
                <a:off x="8567726" y="526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678" name="Freeform 17"/>
              <p:cNvSpPr>
                <a:spLocks/>
              </p:cNvSpPr>
              <p:nvPr/>
            </p:nvSpPr>
            <p:spPr bwMode="auto">
              <a:xfrm>
                <a:off x="8868642" y="526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sp>
            <p:nvSpPr>
              <p:cNvPr id="1679" name="Freeform 24"/>
              <p:cNvSpPr>
                <a:spLocks/>
              </p:cNvSpPr>
              <p:nvPr/>
            </p:nvSpPr>
            <p:spPr bwMode="auto">
              <a:xfrm>
                <a:off x="216679" y="468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684"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a typeface="+mn-ea"/>
                  <a:cs typeface="+mn-cs"/>
                </a:endParaRPr>
              </a:p>
            </p:txBody>
          </p:sp>
        </p:grpSp>
      </p:grpSp>
      <p:sp>
        <p:nvSpPr>
          <p:cNvPr id="2554" name="Rectangle 2553"/>
          <p:cNvSpPr/>
          <p:nvPr userDrawn="1"/>
        </p:nvSpPr>
        <p:spPr bwMode="auto">
          <a:xfrm>
            <a:off x="0" y="0"/>
            <a:ext cx="12436475" cy="6994525"/>
          </a:xfrm>
          <a:prstGeom prst="rect">
            <a:avLst/>
          </a:prstGeom>
          <a:solidFill>
            <a:schemeClr val="bg1">
              <a:alpha val="5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3" rIns="182854" bIns="146283"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000" b="1" i="0" u="none" strike="noStrike" kern="1200" cap="none" spc="0" normalizeH="0" baseline="0" noProof="0" dirty="0">
              <a:ln>
                <a:noFill/>
              </a:ln>
              <a:solidFill>
                <a:srgbClr val="FFFFFF"/>
              </a:solidFill>
              <a:effectLst/>
              <a:uLnTx/>
              <a:uFillTx/>
              <a:latin typeface="Segoe UI Light"/>
              <a:ea typeface="Segoe UI" pitchFamily="34" charset="0"/>
              <a:cs typeface="Segoe UI" pitchFamily="34" charset="0"/>
            </a:endParaRPr>
          </a:p>
        </p:txBody>
      </p:sp>
      <p:sp>
        <p:nvSpPr>
          <p:cNvPr id="2" name="Footer Placeholder 1"/>
          <p:cNvSpPr>
            <a:spLocks noGrp="1"/>
          </p:cNvSpPr>
          <p:nvPr>
            <p:ph type="ftr" sz="quarter" idx="10"/>
          </p:nvPr>
        </p:nvSpPr>
        <p:spPr/>
        <p:txBody>
          <a:bodyPr/>
          <a:lstStyle>
            <a:lvl1pPr fontAlgn="base">
              <a:spcBef>
                <a:spcPct val="0"/>
              </a:spcBef>
              <a:spcAft>
                <a:spcPct val="0"/>
              </a:spcAft>
              <a:defRPr dirty="0" smtClean="0">
                <a:solidFill>
                  <a:srgbClr val="000000"/>
                </a:solidFill>
              </a:defRPr>
            </a:lvl1pPr>
          </a:lstStyle>
          <a:p>
            <a:pPr>
              <a:defRPr/>
            </a:pPr>
            <a:r>
              <a:rPr lang="en-US"/>
              <a:t>Microsoft Confidential</a:t>
            </a:r>
          </a:p>
        </p:txBody>
      </p:sp>
      <p:sp>
        <p:nvSpPr>
          <p:cNvPr id="3" name="Slide Number Placeholder 2"/>
          <p:cNvSpPr>
            <a:spLocks noGrp="1"/>
          </p:cNvSpPr>
          <p:nvPr>
            <p:ph type="sldNum" sz="quarter" idx="11"/>
          </p:nvPr>
        </p:nvSpPr>
        <p:spPr/>
        <p:txBody>
          <a:bodyPr/>
          <a:lstStyle>
            <a:lvl1pPr defTabSz="931684" fontAlgn="base">
              <a:spcBef>
                <a:spcPct val="0"/>
              </a:spcBef>
              <a:spcAft>
                <a:spcPct val="0"/>
              </a:spcAft>
              <a:defRPr smtClean="0">
                <a:solidFill>
                  <a:srgbClr val="000000"/>
                </a:solidFill>
              </a:defRPr>
            </a:lvl1pPr>
          </a:lstStyle>
          <a:p>
            <a:pPr>
              <a:defRPr/>
            </a:pPr>
            <a:fld id="{F8A0AC42-AA1D-4944-8D96-660DE70C7E1B}" type="slidenum">
              <a:rPr lang="en-US" smtClean="0"/>
              <a:pPr>
                <a:defRPr/>
              </a:pPr>
              <a:t>‹#›</a:t>
            </a:fld>
            <a:endParaRPr lang="en-US" dirty="0"/>
          </a:p>
        </p:txBody>
      </p:sp>
    </p:spTree>
    <p:extLst>
      <p:ext uri="{BB962C8B-B14F-4D97-AF65-F5344CB8AC3E}">
        <p14:creationId xmlns:p14="http://schemas.microsoft.com/office/powerpoint/2010/main" val="3303712884"/>
      </p:ext>
    </p:extLst>
  </p:cSld>
  <p:clrMapOvr>
    <a:overrideClrMapping bg1="lt1" tx1="dk1" bg2="lt2" tx2="dk2" accent1="accent1" accent2="accent2" accent3="accent3" accent4="accent4" accent5="accent5" accent6="accent6" hlink="hlink" folHlink="folHlink"/>
  </p:clrMapOvr>
  <p:transition spd="med">
    <p:fade/>
  </p:transition>
</p:sldLayout>
</file>

<file path=ppt/slideLayouts/slideLayout67.xml><?xml version="1.0" encoding="utf-8"?>
<p:sldLayout xmlns:a="http://schemas.openxmlformats.org/drawingml/2006/main" xmlns:r="http://schemas.openxmlformats.org/officeDocument/2006/relationships" xmlns:p="http://schemas.openxmlformats.org/presentationml/2006/main" userDrawn="1">
  <p:cSld name="1_Title Only">
    <p:bg>
      <p:bgPr>
        <a:solidFill>
          <a:schemeClr val="bg1"/>
        </a:solidFill>
        <a:effectLst/>
      </p:bgPr>
    </p:bg>
    <p:spTree>
      <p:nvGrpSpPr>
        <p:cNvPr id="1" name=""/>
        <p:cNvGrpSpPr/>
        <p:nvPr/>
      </p:nvGrpSpPr>
      <p:grpSpPr>
        <a:xfrm>
          <a:off x="0" y="0"/>
          <a:ext cx="0" cy="0"/>
          <a:chOff x="0" y="0"/>
          <a:chExt cx="0" cy="0"/>
        </a:xfrm>
      </p:grpSpPr>
      <p:sp>
        <p:nvSpPr>
          <p:cNvPr id="3" name="Title 2"/>
          <p:cNvSpPr>
            <a:spLocks noGrp="1"/>
          </p:cNvSpPr>
          <p:nvPr>
            <p:ph type="title"/>
          </p:nvPr>
        </p:nvSpPr>
        <p:spPr>
          <a:xfrm>
            <a:off x="274320" y="292082"/>
            <a:ext cx="11887200" cy="946413"/>
          </a:xfrm>
          <a:prstGeom prst="rect">
            <a:avLst/>
          </a:prstGeom>
        </p:spPr>
        <p:txBody>
          <a:bodyPr lIns="146304" tIns="91440" rIns="146304" bIns="91440"/>
          <a:lstStyle>
            <a:lvl1pPr algn="l">
              <a:defRPr sz="5198">
                <a:solidFill>
                  <a:schemeClr val="tx2"/>
                </a:solidFill>
                <a:latin typeface="+mj-lt"/>
              </a:defRPr>
            </a:lvl1pPr>
          </a:lstStyle>
          <a:p>
            <a:r>
              <a:rPr lang="en-US" dirty="0"/>
              <a:t>Click to edit Master title style</a:t>
            </a:r>
          </a:p>
        </p:txBody>
      </p:sp>
    </p:spTree>
    <p:extLst>
      <p:ext uri="{BB962C8B-B14F-4D97-AF65-F5344CB8AC3E}">
        <p14:creationId xmlns:p14="http://schemas.microsoft.com/office/powerpoint/2010/main" val="315951593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Two Column 2-color Non-bulleted">
    <p:bg>
      <p:bgPr>
        <a:solidFill>
          <a:srgbClr val="F8F8F8"/>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4" name="Text Placeholder 3"/>
          <p:cNvSpPr>
            <a:spLocks noGrp="1"/>
          </p:cNvSpPr>
          <p:nvPr>
            <p:ph type="body" sz="quarter" idx="10"/>
          </p:nvPr>
        </p:nvSpPr>
        <p:spPr>
          <a:xfrm>
            <a:off x="274639" y="1212849"/>
            <a:ext cx="5486399" cy="1914370"/>
          </a:xfrm>
        </p:spPr>
        <p:txBody>
          <a:bodyPr wrap="square">
            <a:spAutoFit/>
          </a:bodyPr>
          <a:lstStyle>
            <a:lvl1pPr marL="0" indent="0">
              <a:spcBef>
                <a:spcPts val="1224"/>
              </a:spcBef>
              <a:buClr>
                <a:schemeClr val="tx1"/>
              </a:buClr>
              <a:buFont typeface="Wingdings" pitchFamily="2" charset="2"/>
              <a:buNone/>
              <a:defRPr sz="3200">
                <a:gradFill>
                  <a:gsLst>
                    <a:gs pos="1250">
                      <a:schemeClr val="tx2"/>
                    </a:gs>
                    <a:gs pos="99000">
                      <a:schemeClr val="tx2"/>
                    </a:gs>
                  </a:gsLst>
                  <a:lin ang="5400000" scaled="0"/>
                </a:gradFill>
              </a:defRPr>
            </a:lvl1pPr>
            <a:lvl2pPr marL="0" indent="0">
              <a:buNone/>
              <a:defRPr sz="2000"/>
            </a:lvl2pPr>
            <a:lvl3pPr marL="231775" indent="0">
              <a:buNone/>
              <a:tabLst/>
              <a:defRPr sz="2000"/>
            </a:lvl3pPr>
            <a:lvl4pPr marL="460375" indent="0">
              <a:buNone/>
              <a:defRPr/>
            </a:lvl4pPr>
            <a:lvl5pPr marL="685800" indent="0">
              <a:buNone/>
              <a:tabLst/>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3"/>
          <p:cNvSpPr>
            <a:spLocks noGrp="1"/>
          </p:cNvSpPr>
          <p:nvPr>
            <p:ph type="body" sz="quarter" idx="11"/>
          </p:nvPr>
        </p:nvSpPr>
        <p:spPr>
          <a:xfrm>
            <a:off x="6675439" y="1212849"/>
            <a:ext cx="5486399" cy="1914370"/>
          </a:xfrm>
        </p:spPr>
        <p:txBody>
          <a:bodyPr wrap="square">
            <a:spAutoFit/>
          </a:bodyPr>
          <a:lstStyle>
            <a:lvl1pPr marL="0" indent="0">
              <a:spcBef>
                <a:spcPts val="1224"/>
              </a:spcBef>
              <a:buClr>
                <a:schemeClr val="tx1"/>
              </a:buClr>
              <a:buFont typeface="Wingdings" pitchFamily="2" charset="2"/>
              <a:buNone/>
              <a:defRPr sz="3200">
                <a:gradFill>
                  <a:gsLst>
                    <a:gs pos="1250">
                      <a:schemeClr val="tx2"/>
                    </a:gs>
                    <a:gs pos="99000">
                      <a:schemeClr val="tx2"/>
                    </a:gs>
                  </a:gsLst>
                  <a:lin ang="5400000" scaled="0"/>
                </a:gradFill>
              </a:defRPr>
            </a:lvl1pPr>
            <a:lvl2pPr marL="0" indent="0">
              <a:buNone/>
              <a:defRPr sz="2000"/>
            </a:lvl2pPr>
            <a:lvl3pPr marL="231775" indent="0">
              <a:buNone/>
              <a:tabLst/>
              <a:defRPr sz="2000"/>
            </a:lvl3pPr>
            <a:lvl4pPr marL="460375" indent="0">
              <a:buNone/>
              <a:defRPr/>
            </a:lvl4pPr>
            <a:lvl5pPr marL="685800" indent="0">
              <a:buNone/>
              <a:tabLst/>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3973977870"/>
      </p:ext>
    </p:extLst>
  </p:cSld>
  <p:clrMapOvr>
    <a:overrideClrMapping bg1="lt1" tx1="dk1" bg2="lt2" tx2="dk2" accent1="accent1" accent2="accent2" accent3="accent3" accent4="accent4" accent5="accent5" accent6="accent6" hlink="hlink" folHlink="folHlink"/>
  </p:clrMapOvr>
  <p:transition>
    <p:fade/>
  </p:transition>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Two Column Non-bulleted text">
    <p:bg>
      <p:bgPr>
        <a:solidFill>
          <a:srgbClr val="F8F8F8"/>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4" name="Text Placeholder 3"/>
          <p:cNvSpPr>
            <a:spLocks noGrp="1"/>
          </p:cNvSpPr>
          <p:nvPr>
            <p:ph type="body" sz="quarter" idx="10"/>
          </p:nvPr>
        </p:nvSpPr>
        <p:spPr>
          <a:xfrm>
            <a:off x="274639" y="1212849"/>
            <a:ext cx="5486399" cy="1914370"/>
          </a:xfrm>
        </p:spPr>
        <p:txBody>
          <a:bodyPr wrap="square">
            <a:spAutoFit/>
          </a:bodyPr>
          <a:lstStyle>
            <a:lvl1pPr marL="0" indent="0">
              <a:spcBef>
                <a:spcPts val="1224"/>
              </a:spcBef>
              <a:buClr>
                <a:schemeClr val="tx1"/>
              </a:buClr>
              <a:buFont typeface="Wingdings" pitchFamily="2" charset="2"/>
              <a:buNone/>
              <a:defRPr sz="3200"/>
            </a:lvl1pPr>
            <a:lvl2pPr marL="0" indent="0">
              <a:buNone/>
              <a:defRPr sz="2000"/>
            </a:lvl2pPr>
            <a:lvl3pPr marL="231775" indent="0">
              <a:buNone/>
              <a:tabLst/>
              <a:defRPr sz="2000"/>
            </a:lvl3pPr>
            <a:lvl4pPr marL="460375" indent="0">
              <a:buNone/>
              <a:defRPr/>
            </a:lvl4pPr>
            <a:lvl5pPr marL="685800" indent="0">
              <a:buNone/>
              <a:tabLst/>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3"/>
          <p:cNvSpPr>
            <a:spLocks noGrp="1"/>
          </p:cNvSpPr>
          <p:nvPr>
            <p:ph type="body" sz="quarter" idx="11"/>
          </p:nvPr>
        </p:nvSpPr>
        <p:spPr>
          <a:xfrm>
            <a:off x="6675439" y="1212849"/>
            <a:ext cx="5486399" cy="1914370"/>
          </a:xfrm>
        </p:spPr>
        <p:txBody>
          <a:bodyPr wrap="square">
            <a:spAutoFit/>
          </a:bodyPr>
          <a:lstStyle>
            <a:lvl1pPr marL="0" indent="0">
              <a:spcBef>
                <a:spcPts val="1224"/>
              </a:spcBef>
              <a:buClr>
                <a:schemeClr val="tx1"/>
              </a:buClr>
              <a:buFont typeface="Wingdings" pitchFamily="2" charset="2"/>
              <a:buNone/>
              <a:defRPr sz="3200"/>
            </a:lvl1pPr>
            <a:lvl2pPr marL="0" indent="0">
              <a:buNone/>
              <a:defRPr sz="2000"/>
            </a:lvl2pPr>
            <a:lvl3pPr marL="231775" indent="0">
              <a:buNone/>
              <a:tabLst/>
              <a:defRPr sz="2000"/>
            </a:lvl3pPr>
            <a:lvl4pPr marL="460375" indent="0">
              <a:buNone/>
              <a:defRPr/>
            </a:lvl4pPr>
            <a:lvl5pPr marL="685800" indent="0">
              <a:buNone/>
              <a:tabLst/>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347959926"/>
      </p:ext>
    </p:extLst>
  </p:cSld>
  <p:clrMapOvr>
    <a:overrideClrMapping bg1="lt1" tx1="dk1" bg2="lt2" tx2="dk2" accent1="accent1" accent2="accent2" accent3="accent3" accent4="accent4" accent5="accent5" accent6="accent6" hlink="hlink" folHlink="folHlink"/>
  </p:clrMapOvr>
  <p:transition>
    <p:fade/>
  </p:transition>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Two Column Bullet text 1st level color">
    <p:bg>
      <p:bgPr>
        <a:solidFill>
          <a:srgbClr val="F8F8F8"/>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4" name="Text Placeholder 3"/>
          <p:cNvSpPr>
            <a:spLocks noGrp="1"/>
          </p:cNvSpPr>
          <p:nvPr>
            <p:ph type="body" sz="quarter" idx="10"/>
          </p:nvPr>
        </p:nvSpPr>
        <p:spPr>
          <a:xfrm>
            <a:off x="274639" y="1212849"/>
            <a:ext cx="5486399" cy="2425279"/>
          </a:xfrm>
        </p:spPr>
        <p:txBody>
          <a:bodyPr wrap="square">
            <a:spAutoFit/>
          </a:bodyPr>
          <a:lstStyle>
            <a:lvl1pPr marL="287338" indent="-287338">
              <a:spcBef>
                <a:spcPts val="1224"/>
              </a:spcBef>
              <a:buClr>
                <a:schemeClr val="tx2"/>
              </a:buClr>
              <a:buFont typeface="Arial" pitchFamily="34" charset="0"/>
              <a:buChar char="•"/>
              <a:defRPr sz="3200">
                <a:gradFill>
                  <a:gsLst>
                    <a:gs pos="1250">
                      <a:schemeClr val="tx2"/>
                    </a:gs>
                    <a:gs pos="99000">
                      <a:schemeClr val="tx2"/>
                    </a:gs>
                  </a:gsLst>
                  <a:lin ang="5400000" scaled="0"/>
                </a:gradFill>
              </a:defRPr>
            </a:lvl1pPr>
            <a:lvl2pPr marL="531166" indent="-233195">
              <a:defRPr sz="2400"/>
            </a:lvl2pPr>
            <a:lvl3pPr marL="699585" indent="-168419">
              <a:tabLst/>
              <a:defRPr sz="2000"/>
            </a:lvl3pPr>
            <a:lvl4pPr marL="880958" indent="-181374">
              <a:defRPr/>
            </a:lvl4pPr>
            <a:lvl5pPr marL="1049377" indent="-168419">
              <a:tabLst/>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3"/>
          <p:cNvSpPr>
            <a:spLocks noGrp="1"/>
          </p:cNvSpPr>
          <p:nvPr>
            <p:ph type="body" sz="quarter" idx="11"/>
          </p:nvPr>
        </p:nvSpPr>
        <p:spPr>
          <a:xfrm>
            <a:off x="6675439" y="1212849"/>
            <a:ext cx="5486399" cy="2425279"/>
          </a:xfrm>
        </p:spPr>
        <p:txBody>
          <a:bodyPr wrap="square">
            <a:spAutoFit/>
          </a:bodyPr>
          <a:lstStyle>
            <a:lvl1pPr marL="287338" indent="-287338">
              <a:spcBef>
                <a:spcPts val="1224"/>
              </a:spcBef>
              <a:buClr>
                <a:schemeClr val="tx2"/>
              </a:buClr>
              <a:buFont typeface="Arial" pitchFamily="34" charset="0"/>
              <a:buChar char="•"/>
              <a:defRPr sz="3200">
                <a:gradFill>
                  <a:gsLst>
                    <a:gs pos="1250">
                      <a:schemeClr val="tx2"/>
                    </a:gs>
                    <a:gs pos="99000">
                      <a:schemeClr val="tx2"/>
                    </a:gs>
                  </a:gsLst>
                  <a:lin ang="5400000" scaled="0"/>
                </a:gradFill>
              </a:defRPr>
            </a:lvl1pPr>
            <a:lvl2pPr marL="531166" indent="-233195">
              <a:defRPr sz="2400"/>
            </a:lvl2pPr>
            <a:lvl3pPr marL="699585" indent="-168419">
              <a:tabLst/>
              <a:defRPr sz="2000"/>
            </a:lvl3pPr>
            <a:lvl4pPr marL="880958" indent="-181374">
              <a:defRPr/>
            </a:lvl4pPr>
            <a:lvl5pPr marL="1049377" indent="-168419">
              <a:tabLst/>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1160568471"/>
      </p:ext>
    </p:extLst>
  </p:cSld>
  <p:clrMapOvr>
    <a:overrideClrMapping bg1="lt1" tx1="dk1" bg2="lt2" tx2="dk2" accent1="accent1" accent2="accent2" accent3="accent3" accent4="accent4" accent5="accent5" accent6="accent6" hlink="hlink" folHlink="folHlink"/>
  </p:clrMapOvr>
  <p:transition>
    <p:fade/>
  </p:transition>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theme" Target="../theme/theme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31.xml"/><Relationship Id="rId13" Type="http://schemas.openxmlformats.org/officeDocument/2006/relationships/slideLayout" Target="../slideLayouts/slideLayout36.xml"/><Relationship Id="rId18" Type="http://schemas.openxmlformats.org/officeDocument/2006/relationships/slideLayout" Target="../slideLayouts/slideLayout41.xml"/><Relationship Id="rId3" Type="http://schemas.openxmlformats.org/officeDocument/2006/relationships/slideLayout" Target="../slideLayouts/slideLayout26.xml"/><Relationship Id="rId7" Type="http://schemas.openxmlformats.org/officeDocument/2006/relationships/slideLayout" Target="../slideLayouts/slideLayout30.xml"/><Relationship Id="rId12" Type="http://schemas.openxmlformats.org/officeDocument/2006/relationships/slideLayout" Target="../slideLayouts/slideLayout35.xml"/><Relationship Id="rId17" Type="http://schemas.openxmlformats.org/officeDocument/2006/relationships/slideLayout" Target="../slideLayouts/slideLayout40.xml"/><Relationship Id="rId2" Type="http://schemas.openxmlformats.org/officeDocument/2006/relationships/slideLayout" Target="../slideLayouts/slideLayout25.xml"/><Relationship Id="rId16" Type="http://schemas.openxmlformats.org/officeDocument/2006/relationships/slideLayout" Target="../slideLayouts/slideLayout39.xml"/><Relationship Id="rId1" Type="http://schemas.openxmlformats.org/officeDocument/2006/relationships/slideLayout" Target="../slideLayouts/slideLayout24.xml"/><Relationship Id="rId6" Type="http://schemas.openxmlformats.org/officeDocument/2006/relationships/slideLayout" Target="../slideLayouts/slideLayout29.xml"/><Relationship Id="rId11" Type="http://schemas.openxmlformats.org/officeDocument/2006/relationships/slideLayout" Target="../slideLayouts/slideLayout34.xml"/><Relationship Id="rId5" Type="http://schemas.openxmlformats.org/officeDocument/2006/relationships/slideLayout" Target="../slideLayouts/slideLayout28.xml"/><Relationship Id="rId15" Type="http://schemas.openxmlformats.org/officeDocument/2006/relationships/slideLayout" Target="../slideLayouts/slideLayout38.xml"/><Relationship Id="rId10" Type="http://schemas.openxmlformats.org/officeDocument/2006/relationships/slideLayout" Target="../slideLayouts/slideLayout33.xml"/><Relationship Id="rId19" Type="http://schemas.openxmlformats.org/officeDocument/2006/relationships/theme" Target="../theme/theme2.xml"/><Relationship Id="rId4" Type="http://schemas.openxmlformats.org/officeDocument/2006/relationships/slideLayout" Target="../slideLayouts/slideLayout27.xml"/><Relationship Id="rId9" Type="http://schemas.openxmlformats.org/officeDocument/2006/relationships/slideLayout" Target="../slideLayouts/slideLayout32.xml"/><Relationship Id="rId14" Type="http://schemas.openxmlformats.org/officeDocument/2006/relationships/slideLayout" Target="../slideLayouts/slideLayout37.xml"/></Relationships>
</file>

<file path=ppt/slideMasters/_rels/slideMaster3.xml.rels><?xml version="1.0" encoding="UTF-8" standalone="yes"?>
<Relationships xmlns="http://schemas.openxmlformats.org/package/2006/relationships"><Relationship Id="rId8" Type="http://schemas.openxmlformats.org/officeDocument/2006/relationships/image" Target="../media/image7.png"/><Relationship Id="rId3" Type="http://schemas.openxmlformats.org/officeDocument/2006/relationships/slideLayout" Target="../slideLayouts/slideLayout44.xml"/><Relationship Id="rId7" Type="http://schemas.openxmlformats.org/officeDocument/2006/relationships/theme" Target="../theme/theme3.xml"/><Relationship Id="rId2" Type="http://schemas.openxmlformats.org/officeDocument/2006/relationships/slideLayout" Target="../slideLayouts/slideLayout43.xml"/><Relationship Id="rId1" Type="http://schemas.openxmlformats.org/officeDocument/2006/relationships/slideLayout" Target="../slideLayouts/slideLayout42.xml"/><Relationship Id="rId6" Type="http://schemas.openxmlformats.org/officeDocument/2006/relationships/slideLayout" Target="../slideLayouts/slideLayout47.xml"/><Relationship Id="rId5" Type="http://schemas.openxmlformats.org/officeDocument/2006/relationships/slideLayout" Target="../slideLayouts/slideLayout46.xml"/><Relationship Id="rId4" Type="http://schemas.openxmlformats.org/officeDocument/2006/relationships/slideLayout" Target="../slideLayouts/slideLayout45.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55.xml"/><Relationship Id="rId13" Type="http://schemas.openxmlformats.org/officeDocument/2006/relationships/slideLayout" Target="../slideLayouts/slideLayout60.xml"/><Relationship Id="rId18" Type="http://schemas.openxmlformats.org/officeDocument/2006/relationships/theme" Target="../theme/theme4.xml"/><Relationship Id="rId3" Type="http://schemas.openxmlformats.org/officeDocument/2006/relationships/slideLayout" Target="../slideLayouts/slideLayout50.xml"/><Relationship Id="rId7" Type="http://schemas.openxmlformats.org/officeDocument/2006/relationships/slideLayout" Target="../slideLayouts/slideLayout54.xml"/><Relationship Id="rId12" Type="http://schemas.openxmlformats.org/officeDocument/2006/relationships/slideLayout" Target="../slideLayouts/slideLayout59.xml"/><Relationship Id="rId17" Type="http://schemas.openxmlformats.org/officeDocument/2006/relationships/slideLayout" Target="../slideLayouts/slideLayout64.xml"/><Relationship Id="rId2" Type="http://schemas.openxmlformats.org/officeDocument/2006/relationships/slideLayout" Target="../slideLayouts/slideLayout49.xml"/><Relationship Id="rId16" Type="http://schemas.openxmlformats.org/officeDocument/2006/relationships/slideLayout" Target="../slideLayouts/slideLayout63.xml"/><Relationship Id="rId1" Type="http://schemas.openxmlformats.org/officeDocument/2006/relationships/slideLayout" Target="../slideLayouts/slideLayout48.xml"/><Relationship Id="rId6" Type="http://schemas.openxmlformats.org/officeDocument/2006/relationships/slideLayout" Target="../slideLayouts/slideLayout53.xml"/><Relationship Id="rId11" Type="http://schemas.openxmlformats.org/officeDocument/2006/relationships/slideLayout" Target="../slideLayouts/slideLayout58.xml"/><Relationship Id="rId5" Type="http://schemas.openxmlformats.org/officeDocument/2006/relationships/slideLayout" Target="../slideLayouts/slideLayout52.xml"/><Relationship Id="rId15" Type="http://schemas.openxmlformats.org/officeDocument/2006/relationships/slideLayout" Target="../slideLayouts/slideLayout62.xml"/><Relationship Id="rId10" Type="http://schemas.openxmlformats.org/officeDocument/2006/relationships/slideLayout" Target="../slideLayouts/slideLayout57.xml"/><Relationship Id="rId4" Type="http://schemas.openxmlformats.org/officeDocument/2006/relationships/slideLayout" Target="../slideLayouts/slideLayout51.xml"/><Relationship Id="rId9" Type="http://schemas.openxmlformats.org/officeDocument/2006/relationships/slideLayout" Target="../slideLayouts/slideLayout56.xml"/><Relationship Id="rId14" Type="http://schemas.openxmlformats.org/officeDocument/2006/relationships/slideLayout" Target="../slideLayouts/slideLayout61.xml"/></Relationships>
</file>

<file path=ppt/slideMasters/_rels/slideMaster5.xml.rels><?xml version="1.0" encoding="UTF-8" standalone="yes"?>
<Relationships xmlns="http://schemas.openxmlformats.org/package/2006/relationships"><Relationship Id="rId3" Type="http://schemas.openxmlformats.org/officeDocument/2006/relationships/slideLayout" Target="../slideLayouts/slideLayout67.xml"/><Relationship Id="rId2" Type="http://schemas.openxmlformats.org/officeDocument/2006/relationships/slideLayout" Target="../slideLayouts/slideLayout66.xml"/><Relationship Id="rId1" Type="http://schemas.openxmlformats.org/officeDocument/2006/relationships/slideLayout" Target="../slideLayouts/slideLayout65.xml"/><Relationship Id="rId4" Type="http://schemas.openxmlformats.org/officeDocument/2006/relationships/theme" Target="../theme/theme5.xml"/></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Pr>
        <a:solidFill>
          <a:srgbClr val="F8F8F8"/>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274639" y="295274"/>
            <a:ext cx="11889564" cy="917575"/>
          </a:xfrm>
          <a:prstGeom prst="rect">
            <a:avLst/>
          </a:prstGeom>
        </p:spPr>
        <p:txBody>
          <a:bodyPr vert="horz" wrap="square" lIns="146304" tIns="91440" rIns="146304" bIns="91440" rtlCol="0" anchor="t">
            <a:noAutofit/>
          </a:bodyPr>
          <a:lstStyle/>
          <a:p>
            <a:r>
              <a:rPr lang="en-US"/>
              <a:t>Click to edit Master title style</a:t>
            </a:r>
            <a:endParaRPr lang="en-US" dirty="0"/>
          </a:p>
        </p:txBody>
      </p:sp>
      <p:sp>
        <p:nvSpPr>
          <p:cNvPr id="4" name="Text Placeholder 3"/>
          <p:cNvSpPr>
            <a:spLocks noGrp="1"/>
          </p:cNvSpPr>
          <p:nvPr>
            <p:ph type="body" idx="1"/>
          </p:nvPr>
        </p:nvSpPr>
        <p:spPr>
          <a:xfrm>
            <a:off x="274640" y="1212851"/>
            <a:ext cx="11887198" cy="2092881"/>
          </a:xfrm>
          <a:prstGeom prst="rect">
            <a:avLst/>
          </a:prstGeom>
        </p:spPr>
        <p:txBody>
          <a:bodyPr vert="horz" wrap="square" lIns="146304" tIns="91440" rIns="146304" bIns="91440" rtlCol="0">
            <a:sp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grpSp>
        <p:nvGrpSpPr>
          <p:cNvPr id="18" name="Group 17"/>
          <p:cNvGrpSpPr/>
          <p:nvPr userDrawn="1"/>
        </p:nvGrpSpPr>
        <p:grpSpPr>
          <a:xfrm>
            <a:off x="12618967" y="0"/>
            <a:ext cx="952401" cy="5766965"/>
            <a:chOff x="12618967" y="0"/>
            <a:chExt cx="952401" cy="5766965"/>
          </a:xfrm>
        </p:grpSpPr>
        <p:grpSp>
          <p:nvGrpSpPr>
            <p:cNvPr id="26" name="Group 25"/>
            <p:cNvGrpSpPr/>
            <p:nvPr userDrawn="1"/>
          </p:nvGrpSpPr>
          <p:grpSpPr>
            <a:xfrm rot="5400000">
              <a:off x="11580864" y="1044098"/>
              <a:ext cx="2705442" cy="629236"/>
              <a:chOff x="1584344" y="4543426"/>
              <a:chExt cx="2705442" cy="629236"/>
            </a:xfrm>
          </p:grpSpPr>
          <p:sp>
            <p:nvSpPr>
              <p:cNvPr id="37" name="Rectangle 36"/>
              <p:cNvSpPr/>
              <p:nvPr userDrawn="1"/>
            </p:nvSpPr>
            <p:spPr bwMode="auto">
              <a:xfrm>
                <a:off x="1586734" y="4543428"/>
                <a:ext cx="869930" cy="289766"/>
              </a:xfrm>
              <a:prstGeom prst="rect">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20" tIns="45720" rIns="0" bIns="0" numCol="1" spcCol="0" rtlCol="0" fromWordArt="0" anchor="t" anchorCtr="0" forceAA="0" compatLnSpc="1">
                <a:prstTxWarp prst="textNoShape">
                  <a:avLst/>
                </a:prstTxWarp>
                <a:noAutofit/>
              </a:bodyPr>
              <a:lstStyle/>
              <a:p>
                <a:pPr marL="0" algn="l" defTabSz="932472" rtl="0" eaLnBrk="1" fontAlgn="base" latinLnBrk="0" hangingPunct="1">
                  <a:lnSpc>
                    <a:spcPct val="100000"/>
                  </a:lnSpc>
                  <a:spcBef>
                    <a:spcPct val="0"/>
                  </a:spcBef>
                  <a:spcAft>
                    <a:spcPct val="0"/>
                  </a:spcAft>
                </a:pPr>
                <a:r>
                  <a:rPr lang="en-US" sz="500" b="1" kern="1200" baseline="0" dirty="0">
                    <a:gradFill>
                      <a:gsLst>
                        <a:gs pos="0">
                          <a:srgbClr val="FFFFFF"/>
                        </a:gs>
                        <a:gs pos="100000">
                          <a:srgbClr val="FFFFFF"/>
                        </a:gs>
                      </a:gsLst>
                      <a:lin ang="5400000" scaled="0"/>
                    </a:gradFill>
                    <a:latin typeface="+mn-lt"/>
                    <a:ea typeface="Segoe UI" pitchFamily="34" charset="0"/>
                    <a:cs typeface="Segoe UI" pitchFamily="34" charset="0"/>
                  </a:rPr>
                  <a:t>Blue</a:t>
                </a:r>
              </a:p>
              <a:p>
                <a:pPr algn="l" defTabSz="932472" fontAlgn="base">
                  <a:lnSpc>
                    <a:spcPct val="100000"/>
                  </a:lnSpc>
                  <a:spcBef>
                    <a:spcPct val="0"/>
                  </a:spcBef>
                  <a:spcAft>
                    <a:spcPct val="0"/>
                  </a:spcAft>
                </a:pPr>
                <a:r>
                  <a:rPr lang="en-US" sz="500" dirty="0">
                    <a:gradFill>
                      <a:gsLst>
                        <a:gs pos="2092">
                          <a:srgbClr val="F8F8F8"/>
                        </a:gs>
                        <a:gs pos="10042">
                          <a:srgbClr val="F8F8F8"/>
                        </a:gs>
                      </a:gsLst>
                      <a:lin ang="5400000" scaled="0"/>
                    </a:gradFill>
                    <a:ea typeface="Segoe UI" pitchFamily="34" charset="0"/>
                    <a:cs typeface="Segoe UI" pitchFamily="34" charset="0"/>
                  </a:rPr>
                  <a:t>R:</a:t>
                </a:r>
                <a:r>
                  <a:rPr lang="en-US" sz="500" baseline="0" dirty="0">
                    <a:gradFill>
                      <a:gsLst>
                        <a:gs pos="2092">
                          <a:srgbClr val="F8F8F8"/>
                        </a:gs>
                        <a:gs pos="10042">
                          <a:srgbClr val="F8F8F8"/>
                        </a:gs>
                      </a:gsLst>
                      <a:lin ang="5400000" scaled="0"/>
                    </a:gradFill>
                    <a:ea typeface="Segoe UI" pitchFamily="34" charset="0"/>
                    <a:cs typeface="Segoe UI" pitchFamily="34" charset="0"/>
                  </a:rPr>
                  <a:t>0 G:120 B:215</a:t>
                </a:r>
                <a:endParaRPr lang="en-US" sz="500" dirty="0">
                  <a:gradFill>
                    <a:gsLst>
                      <a:gs pos="2092">
                        <a:srgbClr val="F8F8F8"/>
                      </a:gs>
                      <a:gs pos="10042">
                        <a:srgbClr val="F8F8F8"/>
                      </a:gs>
                    </a:gsLst>
                    <a:lin ang="5400000" scaled="0"/>
                  </a:gradFill>
                  <a:ea typeface="Segoe UI" pitchFamily="34" charset="0"/>
                  <a:cs typeface="Segoe UI" pitchFamily="34" charset="0"/>
                </a:endParaRPr>
              </a:p>
            </p:txBody>
          </p:sp>
          <p:sp>
            <p:nvSpPr>
              <p:cNvPr id="41" name="Rectangle 40"/>
              <p:cNvSpPr/>
              <p:nvPr userDrawn="1"/>
            </p:nvSpPr>
            <p:spPr bwMode="auto">
              <a:xfrm>
                <a:off x="2505456" y="4543427"/>
                <a:ext cx="869930" cy="289766"/>
              </a:xfrm>
              <a:prstGeom prst="rect">
                <a:avLst/>
              </a:prstGeom>
              <a:solidFill>
                <a:schemeClr val="accent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20" tIns="45720" rIns="0" bIns="0" numCol="1" spcCol="0" rtlCol="0" fromWordArt="0" anchor="t" anchorCtr="0" forceAA="0" compatLnSpc="1">
                <a:prstTxWarp prst="textNoShape">
                  <a:avLst/>
                </a:prstTxWarp>
                <a:noAutofit/>
              </a:bodyPr>
              <a:lstStyle/>
              <a:p>
                <a:pPr algn="l" defTabSz="932472" fontAlgn="base">
                  <a:lnSpc>
                    <a:spcPct val="100000"/>
                  </a:lnSpc>
                  <a:spcBef>
                    <a:spcPct val="0"/>
                  </a:spcBef>
                  <a:spcAft>
                    <a:spcPct val="0"/>
                  </a:spcAft>
                </a:pPr>
                <a:r>
                  <a:rPr lang="en-US" sz="500" b="1" kern="1200" baseline="0" dirty="0">
                    <a:gradFill>
                      <a:gsLst>
                        <a:gs pos="0">
                          <a:srgbClr val="FFFFFF"/>
                        </a:gs>
                        <a:gs pos="100000">
                          <a:srgbClr val="FFFFFF"/>
                        </a:gs>
                      </a:gsLst>
                      <a:lin ang="5400000" scaled="0"/>
                    </a:gradFill>
                    <a:latin typeface="+mn-lt"/>
                    <a:ea typeface="Segoe UI" pitchFamily="34" charset="0"/>
                    <a:cs typeface="Segoe UI" pitchFamily="34" charset="0"/>
                  </a:rPr>
                  <a:t>Purple</a:t>
                </a:r>
              </a:p>
              <a:p>
                <a:pPr algn="l" defTabSz="932472" fontAlgn="base">
                  <a:lnSpc>
                    <a:spcPct val="100000"/>
                  </a:lnSpc>
                  <a:spcBef>
                    <a:spcPct val="0"/>
                  </a:spcBef>
                  <a:spcAft>
                    <a:spcPct val="0"/>
                  </a:spcAft>
                </a:pPr>
                <a:r>
                  <a:rPr lang="en-US" sz="500" dirty="0">
                    <a:gradFill>
                      <a:gsLst>
                        <a:gs pos="0">
                          <a:srgbClr val="FFFFFF"/>
                        </a:gs>
                        <a:gs pos="100000">
                          <a:srgbClr val="FFFFFF"/>
                        </a:gs>
                      </a:gsLst>
                      <a:lin ang="5400000" scaled="0"/>
                    </a:gradFill>
                    <a:ea typeface="Segoe UI" pitchFamily="34" charset="0"/>
                    <a:cs typeface="Segoe UI" pitchFamily="34" charset="0"/>
                  </a:rPr>
                  <a:t>R:</a:t>
                </a:r>
                <a:r>
                  <a:rPr lang="en-US" sz="500" baseline="0" dirty="0">
                    <a:gradFill>
                      <a:gsLst>
                        <a:gs pos="0">
                          <a:srgbClr val="FFFFFF"/>
                        </a:gs>
                        <a:gs pos="100000">
                          <a:srgbClr val="FFFFFF"/>
                        </a:gs>
                      </a:gsLst>
                      <a:lin ang="5400000" scaled="0"/>
                    </a:gradFill>
                    <a:ea typeface="Segoe UI" pitchFamily="34" charset="0"/>
                    <a:cs typeface="Segoe UI" pitchFamily="34" charset="0"/>
                  </a:rPr>
                  <a:t>92 G:45 B:145</a:t>
                </a:r>
                <a:endParaRPr lang="en-US" sz="500" dirty="0">
                  <a:gradFill>
                    <a:gsLst>
                      <a:gs pos="0">
                        <a:srgbClr val="FFFFFF"/>
                      </a:gs>
                      <a:gs pos="100000">
                        <a:srgbClr val="FFFFFF"/>
                      </a:gs>
                    </a:gsLst>
                    <a:lin ang="5400000" scaled="0"/>
                  </a:gradFill>
                  <a:ea typeface="Segoe UI" pitchFamily="34" charset="0"/>
                  <a:cs typeface="Segoe UI" pitchFamily="34" charset="0"/>
                </a:endParaRPr>
              </a:p>
            </p:txBody>
          </p:sp>
          <p:sp>
            <p:nvSpPr>
              <p:cNvPr id="42" name="Rectangle 41"/>
              <p:cNvSpPr/>
              <p:nvPr userDrawn="1"/>
            </p:nvSpPr>
            <p:spPr bwMode="auto">
              <a:xfrm>
                <a:off x="3419856" y="4543426"/>
                <a:ext cx="869930" cy="289766"/>
              </a:xfrm>
              <a:prstGeom prst="rect">
                <a:avLst/>
              </a:prstGeom>
              <a:solidFill>
                <a:schemeClr val="accent3"/>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20" tIns="45720" rIns="0" bIns="0" numCol="1" spcCol="0" rtlCol="0" fromWordArt="0" anchor="t" anchorCtr="0" forceAA="0" compatLnSpc="1">
                <a:prstTxWarp prst="textNoShape">
                  <a:avLst/>
                </a:prstTxWarp>
                <a:noAutofit/>
              </a:bodyPr>
              <a:lstStyle/>
              <a:p>
                <a:pPr marL="0" algn="l" defTabSz="932472" rtl="0" eaLnBrk="1" fontAlgn="base" latinLnBrk="0" hangingPunct="1">
                  <a:lnSpc>
                    <a:spcPct val="100000"/>
                  </a:lnSpc>
                  <a:spcBef>
                    <a:spcPct val="0"/>
                  </a:spcBef>
                  <a:spcAft>
                    <a:spcPct val="0"/>
                  </a:spcAft>
                </a:pPr>
                <a:r>
                  <a:rPr lang="en-US" sz="500" b="1" kern="1200" baseline="0" dirty="0">
                    <a:gradFill>
                      <a:gsLst>
                        <a:gs pos="0">
                          <a:srgbClr val="FFFFFF"/>
                        </a:gs>
                        <a:gs pos="100000">
                          <a:srgbClr val="FFFFFF"/>
                        </a:gs>
                      </a:gsLst>
                      <a:lin ang="5400000" scaled="0"/>
                    </a:gradFill>
                    <a:latin typeface="+mn-lt"/>
                    <a:ea typeface="Segoe UI" pitchFamily="34" charset="0"/>
                    <a:cs typeface="Segoe UI" pitchFamily="34" charset="0"/>
                  </a:rPr>
                  <a:t>Mid Blue</a:t>
                </a:r>
              </a:p>
              <a:p>
                <a:pPr algn="l" defTabSz="932472" fontAlgn="base">
                  <a:lnSpc>
                    <a:spcPct val="100000"/>
                  </a:lnSpc>
                  <a:spcBef>
                    <a:spcPct val="0"/>
                  </a:spcBef>
                  <a:spcAft>
                    <a:spcPct val="0"/>
                  </a:spcAft>
                </a:pPr>
                <a:r>
                  <a:rPr lang="en-US" sz="500" kern="1200" baseline="0" dirty="0">
                    <a:gradFill>
                      <a:gsLst>
                        <a:gs pos="0">
                          <a:srgbClr val="FFFFFF"/>
                        </a:gs>
                        <a:gs pos="100000">
                          <a:srgbClr val="FFFFFF"/>
                        </a:gs>
                      </a:gsLst>
                      <a:lin ang="5400000" scaled="0"/>
                    </a:gradFill>
                    <a:latin typeface="+mn-lt"/>
                    <a:ea typeface="Segoe UI" pitchFamily="34" charset="0"/>
                    <a:cs typeface="Segoe UI" pitchFamily="34" charset="0"/>
                  </a:rPr>
                  <a:t>R:0 G:24 B:143</a:t>
                </a:r>
              </a:p>
            </p:txBody>
          </p:sp>
          <p:sp>
            <p:nvSpPr>
              <p:cNvPr id="43" name="Rectangle 42"/>
              <p:cNvSpPr/>
              <p:nvPr userDrawn="1"/>
            </p:nvSpPr>
            <p:spPr bwMode="auto">
              <a:xfrm>
                <a:off x="2498744" y="4882896"/>
                <a:ext cx="869930" cy="289766"/>
              </a:xfrm>
              <a:prstGeom prst="rect">
                <a:avLst/>
              </a:prstGeom>
              <a:solidFill>
                <a:schemeClr val="accent5"/>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20" tIns="45720" rIns="0" bIns="0" numCol="1" spcCol="0" rtlCol="0" fromWordArt="0" anchor="t" anchorCtr="0" forceAA="0" compatLnSpc="1">
                <a:prstTxWarp prst="textNoShape">
                  <a:avLst/>
                </a:prstTxWarp>
                <a:noAutofit/>
              </a:bodyPr>
              <a:lstStyle/>
              <a:p>
                <a:pPr marL="0" algn="l" defTabSz="932472" rtl="0" eaLnBrk="1" fontAlgn="base" latinLnBrk="0" hangingPunct="1">
                  <a:lnSpc>
                    <a:spcPct val="100000"/>
                  </a:lnSpc>
                  <a:spcBef>
                    <a:spcPct val="0"/>
                  </a:spcBef>
                  <a:spcAft>
                    <a:spcPct val="0"/>
                  </a:spcAft>
                </a:pPr>
                <a:r>
                  <a:rPr lang="en-US" sz="500" b="1" kern="1200" baseline="0" dirty="0">
                    <a:gradFill>
                      <a:gsLst>
                        <a:gs pos="0">
                          <a:srgbClr val="FFFFFF"/>
                        </a:gs>
                        <a:gs pos="100000">
                          <a:srgbClr val="FFFFFF"/>
                        </a:gs>
                      </a:gsLst>
                      <a:lin ang="5400000" scaled="0"/>
                    </a:gradFill>
                    <a:latin typeface="+mn-lt"/>
                    <a:ea typeface="Segoe UI" pitchFamily="34" charset="0"/>
                    <a:cs typeface="Segoe UI" pitchFamily="34" charset="0"/>
                  </a:rPr>
                  <a:t>Dark Gray</a:t>
                </a:r>
              </a:p>
              <a:p>
                <a:pPr algn="l" defTabSz="932472" fontAlgn="base">
                  <a:lnSpc>
                    <a:spcPct val="100000"/>
                  </a:lnSpc>
                  <a:spcBef>
                    <a:spcPct val="0"/>
                  </a:spcBef>
                  <a:spcAft>
                    <a:spcPct val="0"/>
                  </a:spcAft>
                </a:pPr>
                <a:r>
                  <a:rPr lang="en-US" sz="500" dirty="0">
                    <a:gradFill>
                      <a:gsLst>
                        <a:gs pos="2092">
                          <a:srgbClr val="F8F8F8"/>
                        </a:gs>
                        <a:gs pos="10042">
                          <a:srgbClr val="F8F8F8"/>
                        </a:gs>
                      </a:gsLst>
                      <a:lin ang="5400000" scaled="0"/>
                    </a:gradFill>
                    <a:ea typeface="Segoe UI" pitchFamily="34" charset="0"/>
                    <a:cs typeface="Segoe UI" pitchFamily="34" charset="0"/>
                  </a:rPr>
                  <a:t>R:</a:t>
                </a:r>
                <a:r>
                  <a:rPr lang="en-US" sz="500" baseline="0" dirty="0">
                    <a:gradFill>
                      <a:gsLst>
                        <a:gs pos="2092">
                          <a:srgbClr val="F8F8F8"/>
                        </a:gs>
                        <a:gs pos="10042">
                          <a:srgbClr val="F8F8F8"/>
                        </a:gs>
                      </a:gsLst>
                      <a:lin ang="5400000" scaled="0"/>
                    </a:gradFill>
                    <a:ea typeface="Segoe UI" pitchFamily="34" charset="0"/>
                    <a:cs typeface="Segoe UI" pitchFamily="34" charset="0"/>
                  </a:rPr>
                  <a:t>80 G:80 B:80</a:t>
                </a:r>
                <a:endParaRPr lang="en-US" sz="500" dirty="0">
                  <a:gradFill>
                    <a:gsLst>
                      <a:gs pos="2092">
                        <a:srgbClr val="F8F8F8"/>
                      </a:gs>
                      <a:gs pos="10042">
                        <a:srgbClr val="F8F8F8"/>
                      </a:gs>
                    </a:gsLst>
                    <a:lin ang="5400000" scaled="0"/>
                  </a:gradFill>
                  <a:ea typeface="Segoe UI" pitchFamily="34" charset="0"/>
                  <a:cs typeface="Segoe UI" pitchFamily="34" charset="0"/>
                </a:endParaRPr>
              </a:p>
            </p:txBody>
          </p:sp>
          <p:sp>
            <p:nvSpPr>
              <p:cNvPr id="44" name="Rectangle 43"/>
              <p:cNvSpPr/>
              <p:nvPr userDrawn="1"/>
            </p:nvSpPr>
            <p:spPr bwMode="auto">
              <a:xfrm>
                <a:off x="3413144" y="4882895"/>
                <a:ext cx="869930" cy="289766"/>
              </a:xfrm>
              <a:prstGeom prst="rect">
                <a:avLst/>
              </a:prstGeom>
              <a:solidFill>
                <a:schemeClr val="accent6"/>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20" tIns="45720" rIns="0" bIns="0" numCol="1" spcCol="0" rtlCol="0" fromWordArt="0" anchor="t" anchorCtr="0" forceAA="0" compatLnSpc="1">
                <a:prstTxWarp prst="textNoShape">
                  <a:avLst/>
                </a:prstTxWarp>
                <a:noAutofit/>
              </a:bodyPr>
              <a:lstStyle/>
              <a:p>
                <a:pPr marL="0" algn="l" defTabSz="932472" rtl="0" eaLnBrk="1" fontAlgn="base" latinLnBrk="0" hangingPunct="1">
                  <a:lnSpc>
                    <a:spcPct val="100000"/>
                  </a:lnSpc>
                  <a:spcBef>
                    <a:spcPct val="0"/>
                  </a:spcBef>
                  <a:spcAft>
                    <a:spcPct val="0"/>
                  </a:spcAft>
                </a:pPr>
                <a:r>
                  <a:rPr lang="en-US" sz="500" b="1" kern="1200" baseline="0" dirty="0">
                    <a:gradFill>
                      <a:gsLst>
                        <a:gs pos="0">
                          <a:srgbClr val="FFFFFF"/>
                        </a:gs>
                        <a:gs pos="100000">
                          <a:srgbClr val="FFFFFF"/>
                        </a:gs>
                      </a:gsLst>
                      <a:lin ang="5400000" scaled="0"/>
                    </a:gradFill>
                    <a:latin typeface="+mn-lt"/>
                    <a:ea typeface="Segoe UI" pitchFamily="34" charset="0"/>
                    <a:cs typeface="Segoe UI" pitchFamily="34" charset="0"/>
                  </a:rPr>
                  <a:t>Light Gray</a:t>
                </a:r>
              </a:p>
              <a:p>
                <a:pPr algn="l" defTabSz="932472" fontAlgn="base">
                  <a:lnSpc>
                    <a:spcPct val="100000"/>
                  </a:lnSpc>
                  <a:spcBef>
                    <a:spcPct val="0"/>
                  </a:spcBef>
                  <a:spcAft>
                    <a:spcPct val="0"/>
                  </a:spcAft>
                </a:pPr>
                <a:r>
                  <a:rPr lang="en-US" sz="500" dirty="0">
                    <a:gradFill>
                      <a:gsLst>
                        <a:gs pos="2092">
                          <a:srgbClr val="F8F8F8"/>
                        </a:gs>
                        <a:gs pos="10042">
                          <a:srgbClr val="F8F8F8"/>
                        </a:gs>
                      </a:gsLst>
                      <a:lin ang="5400000" scaled="0"/>
                    </a:gradFill>
                    <a:ea typeface="Segoe UI" pitchFamily="34" charset="0"/>
                    <a:cs typeface="Segoe UI" pitchFamily="34" charset="0"/>
                  </a:rPr>
                  <a:t>R:</a:t>
                </a:r>
                <a:r>
                  <a:rPr lang="en-US" sz="500" baseline="0" dirty="0">
                    <a:gradFill>
                      <a:gsLst>
                        <a:gs pos="2092">
                          <a:srgbClr val="F8F8F8"/>
                        </a:gs>
                        <a:gs pos="10042">
                          <a:srgbClr val="F8F8F8"/>
                        </a:gs>
                      </a:gsLst>
                      <a:lin ang="5400000" scaled="0"/>
                    </a:gradFill>
                    <a:ea typeface="Segoe UI" pitchFamily="34" charset="0"/>
                    <a:cs typeface="Segoe UI" pitchFamily="34" charset="0"/>
                  </a:rPr>
                  <a:t>115 G:115 B:115</a:t>
                </a:r>
                <a:endParaRPr lang="en-US" sz="500" dirty="0">
                  <a:gradFill>
                    <a:gsLst>
                      <a:gs pos="2092">
                        <a:srgbClr val="F8F8F8"/>
                      </a:gs>
                      <a:gs pos="10042">
                        <a:srgbClr val="F8F8F8"/>
                      </a:gs>
                    </a:gsLst>
                    <a:lin ang="5400000" scaled="0"/>
                  </a:gradFill>
                  <a:ea typeface="Segoe UI" pitchFamily="34" charset="0"/>
                  <a:cs typeface="Segoe UI" pitchFamily="34" charset="0"/>
                </a:endParaRPr>
              </a:p>
            </p:txBody>
          </p:sp>
          <p:sp>
            <p:nvSpPr>
              <p:cNvPr id="45" name="Rectangle 44"/>
              <p:cNvSpPr/>
              <p:nvPr userDrawn="1"/>
            </p:nvSpPr>
            <p:spPr bwMode="auto">
              <a:xfrm>
                <a:off x="1584344" y="4882896"/>
                <a:ext cx="869930" cy="289766"/>
              </a:xfrm>
              <a:prstGeom prst="rect">
                <a:avLst/>
              </a:prstGeom>
              <a:solidFill>
                <a:schemeClr val="accent4"/>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20" tIns="45720" rIns="0" bIns="0" numCol="1" spcCol="0" rtlCol="0" fromWordArt="0" anchor="t" anchorCtr="0" forceAA="0" compatLnSpc="1">
                <a:prstTxWarp prst="textNoShape">
                  <a:avLst/>
                </a:prstTxWarp>
                <a:noAutofit/>
              </a:bodyPr>
              <a:lstStyle/>
              <a:p>
                <a:pPr marL="0" algn="l" defTabSz="932472" rtl="0" eaLnBrk="1" fontAlgn="base" latinLnBrk="0" hangingPunct="1">
                  <a:lnSpc>
                    <a:spcPct val="100000"/>
                  </a:lnSpc>
                  <a:spcBef>
                    <a:spcPct val="0"/>
                  </a:spcBef>
                  <a:spcAft>
                    <a:spcPct val="0"/>
                  </a:spcAft>
                </a:pPr>
                <a:r>
                  <a:rPr lang="en-US" sz="500" b="1" kern="1200" baseline="0" dirty="0">
                    <a:gradFill>
                      <a:gsLst>
                        <a:gs pos="98230">
                          <a:schemeClr val="tx1"/>
                        </a:gs>
                        <a:gs pos="73451">
                          <a:schemeClr val="tx1"/>
                        </a:gs>
                      </a:gsLst>
                      <a:lin ang="5400000" scaled="0"/>
                    </a:gradFill>
                    <a:latin typeface="+mn-lt"/>
                    <a:ea typeface="Segoe UI" pitchFamily="34" charset="0"/>
                    <a:cs typeface="Segoe UI" pitchFamily="34" charset="0"/>
                  </a:rPr>
                  <a:t>Yellow</a:t>
                </a:r>
              </a:p>
              <a:p>
                <a:pPr algn="l" defTabSz="932472" fontAlgn="base">
                  <a:lnSpc>
                    <a:spcPct val="100000"/>
                  </a:lnSpc>
                  <a:spcBef>
                    <a:spcPct val="0"/>
                  </a:spcBef>
                  <a:spcAft>
                    <a:spcPct val="0"/>
                  </a:spcAft>
                </a:pPr>
                <a:r>
                  <a:rPr lang="en-US" sz="500" dirty="0">
                    <a:gradFill>
                      <a:gsLst>
                        <a:gs pos="98230">
                          <a:schemeClr val="tx1"/>
                        </a:gs>
                        <a:gs pos="73451">
                          <a:schemeClr val="tx1"/>
                        </a:gs>
                      </a:gsLst>
                      <a:lin ang="5400000" scaled="0"/>
                    </a:gradFill>
                    <a:ea typeface="Segoe UI" pitchFamily="34" charset="0"/>
                    <a:cs typeface="Segoe UI" pitchFamily="34" charset="0"/>
                  </a:rPr>
                  <a:t>R:</a:t>
                </a:r>
                <a:r>
                  <a:rPr lang="en-US" sz="500" baseline="0" dirty="0">
                    <a:gradFill>
                      <a:gsLst>
                        <a:gs pos="98230">
                          <a:schemeClr val="tx1"/>
                        </a:gs>
                        <a:gs pos="73451">
                          <a:schemeClr val="tx1"/>
                        </a:gs>
                      </a:gsLst>
                      <a:lin ang="5400000" scaled="0"/>
                    </a:gradFill>
                    <a:ea typeface="Segoe UI" pitchFamily="34" charset="0"/>
                    <a:cs typeface="Segoe UI" pitchFamily="34" charset="0"/>
                  </a:rPr>
                  <a:t>255 G:185 B:0</a:t>
                </a:r>
                <a:endParaRPr lang="en-US" sz="500" dirty="0">
                  <a:gradFill>
                    <a:gsLst>
                      <a:gs pos="98230">
                        <a:schemeClr val="tx1"/>
                      </a:gs>
                      <a:gs pos="73451">
                        <a:schemeClr val="tx1"/>
                      </a:gs>
                    </a:gsLst>
                    <a:lin ang="5400000" scaled="0"/>
                  </a:gradFill>
                  <a:ea typeface="Segoe UI" pitchFamily="34" charset="0"/>
                  <a:cs typeface="Segoe UI" pitchFamily="34" charset="0"/>
                </a:endParaRPr>
              </a:p>
            </p:txBody>
          </p:sp>
        </p:grpSp>
        <p:grpSp>
          <p:nvGrpSpPr>
            <p:cNvPr id="27" name="Group 26"/>
            <p:cNvGrpSpPr/>
            <p:nvPr userDrawn="1"/>
          </p:nvGrpSpPr>
          <p:grpSpPr>
            <a:xfrm rot="5400000">
              <a:off x="11412325" y="4270556"/>
              <a:ext cx="2703052" cy="289766"/>
              <a:chOff x="4476564" y="4543426"/>
              <a:chExt cx="2703052" cy="289766"/>
            </a:xfrm>
          </p:grpSpPr>
          <p:sp>
            <p:nvSpPr>
              <p:cNvPr id="33" name="Rectangle 32"/>
              <p:cNvSpPr/>
              <p:nvPr userDrawn="1"/>
            </p:nvSpPr>
            <p:spPr bwMode="auto">
              <a:xfrm>
                <a:off x="5395286" y="4543426"/>
                <a:ext cx="869930" cy="289766"/>
              </a:xfrm>
              <a:prstGeom prst="rect">
                <a:avLst/>
              </a:prstGeom>
              <a:solidFill>
                <a:srgbClr val="FF8C00"/>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20" tIns="45720" rIns="0" bIns="0" numCol="1" spcCol="0" rtlCol="0" fromWordArt="0" anchor="t" anchorCtr="0" forceAA="0" compatLnSpc="1">
                <a:prstTxWarp prst="textNoShape">
                  <a:avLst/>
                </a:prstTxWarp>
                <a:noAutofit/>
              </a:bodyPr>
              <a:lstStyle/>
              <a:p>
                <a:pPr marL="0" algn="l" defTabSz="932472" rtl="0" eaLnBrk="1" fontAlgn="base" latinLnBrk="0" hangingPunct="1">
                  <a:lnSpc>
                    <a:spcPct val="100000"/>
                  </a:lnSpc>
                  <a:spcBef>
                    <a:spcPct val="0"/>
                  </a:spcBef>
                  <a:spcAft>
                    <a:spcPct val="0"/>
                  </a:spcAft>
                </a:pPr>
                <a:r>
                  <a:rPr lang="en-US" sz="500" b="1" kern="1200" baseline="0" dirty="0">
                    <a:gradFill>
                      <a:gsLst>
                        <a:gs pos="1674">
                          <a:srgbClr val="000000"/>
                        </a:gs>
                        <a:gs pos="46862">
                          <a:schemeClr val="tx1">
                            <a:lumMod val="50000"/>
                          </a:schemeClr>
                        </a:gs>
                        <a:gs pos="7000">
                          <a:schemeClr val="tx1">
                            <a:lumMod val="50000"/>
                          </a:schemeClr>
                        </a:gs>
                      </a:gsLst>
                      <a:lin ang="5400000" scaled="0"/>
                    </a:gradFill>
                    <a:latin typeface="+mn-lt"/>
                    <a:ea typeface="Segoe UI" pitchFamily="34" charset="0"/>
                    <a:cs typeface="Segoe UI" pitchFamily="34" charset="0"/>
                  </a:rPr>
                  <a:t>Light Orange</a:t>
                </a:r>
              </a:p>
              <a:p>
                <a:pPr algn="l" defTabSz="932472" fontAlgn="base">
                  <a:lnSpc>
                    <a:spcPct val="100000"/>
                  </a:lnSpc>
                  <a:spcBef>
                    <a:spcPct val="0"/>
                  </a:spcBef>
                  <a:spcAft>
                    <a:spcPct val="0"/>
                  </a:spcAft>
                </a:pPr>
                <a:r>
                  <a:rPr lang="en-US" sz="500" dirty="0">
                    <a:gradFill>
                      <a:gsLst>
                        <a:gs pos="1674">
                          <a:srgbClr val="000000"/>
                        </a:gs>
                        <a:gs pos="46862">
                          <a:schemeClr val="tx1">
                            <a:lumMod val="50000"/>
                          </a:schemeClr>
                        </a:gs>
                        <a:gs pos="7000">
                          <a:schemeClr val="tx1">
                            <a:lumMod val="50000"/>
                          </a:schemeClr>
                        </a:gs>
                      </a:gsLst>
                      <a:lin ang="5400000" scaled="0"/>
                    </a:gradFill>
                    <a:ea typeface="Segoe UI" pitchFamily="34" charset="0"/>
                    <a:cs typeface="Segoe UI" pitchFamily="34" charset="0"/>
                  </a:rPr>
                  <a:t>R:255</a:t>
                </a:r>
                <a:r>
                  <a:rPr lang="en-US" sz="500" baseline="0" dirty="0">
                    <a:gradFill>
                      <a:gsLst>
                        <a:gs pos="1674">
                          <a:srgbClr val="000000"/>
                        </a:gs>
                        <a:gs pos="46862">
                          <a:schemeClr val="tx1">
                            <a:lumMod val="50000"/>
                          </a:schemeClr>
                        </a:gs>
                        <a:gs pos="7000">
                          <a:schemeClr val="tx1">
                            <a:lumMod val="50000"/>
                          </a:schemeClr>
                        </a:gs>
                      </a:gsLst>
                      <a:lin ang="5400000" scaled="0"/>
                    </a:gradFill>
                    <a:ea typeface="Segoe UI" pitchFamily="34" charset="0"/>
                    <a:cs typeface="Segoe UI" pitchFamily="34" charset="0"/>
                  </a:rPr>
                  <a:t> G:140 B:0</a:t>
                </a:r>
                <a:endParaRPr lang="en-US" sz="500" dirty="0">
                  <a:gradFill>
                    <a:gsLst>
                      <a:gs pos="1674">
                        <a:srgbClr val="000000"/>
                      </a:gs>
                      <a:gs pos="46862">
                        <a:schemeClr val="tx1">
                          <a:lumMod val="50000"/>
                        </a:schemeClr>
                      </a:gs>
                      <a:gs pos="7000">
                        <a:schemeClr val="tx1">
                          <a:lumMod val="50000"/>
                        </a:schemeClr>
                      </a:gs>
                    </a:gsLst>
                    <a:lin ang="5400000" scaled="0"/>
                  </a:gradFill>
                  <a:ea typeface="Segoe UI" pitchFamily="34" charset="0"/>
                  <a:cs typeface="Segoe UI" pitchFamily="34" charset="0"/>
                </a:endParaRPr>
              </a:p>
            </p:txBody>
          </p:sp>
          <p:sp>
            <p:nvSpPr>
              <p:cNvPr id="34" name="Rectangle 33"/>
              <p:cNvSpPr/>
              <p:nvPr userDrawn="1"/>
            </p:nvSpPr>
            <p:spPr bwMode="auto">
              <a:xfrm>
                <a:off x="6309686" y="4543426"/>
                <a:ext cx="869930" cy="289766"/>
              </a:xfrm>
              <a:prstGeom prst="rect">
                <a:avLst/>
              </a:prstGeom>
              <a:solidFill>
                <a:srgbClr val="D83B0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20" tIns="45720" rIns="0" bIns="0" numCol="1" spcCol="0" rtlCol="0" fromWordArt="0" anchor="t" anchorCtr="0" forceAA="0" compatLnSpc="1">
                <a:prstTxWarp prst="textNoShape">
                  <a:avLst/>
                </a:prstTxWarp>
                <a:noAutofit/>
              </a:bodyPr>
              <a:lstStyle/>
              <a:p>
                <a:pPr marL="0" algn="l" defTabSz="932472" rtl="0" eaLnBrk="1" fontAlgn="base" latinLnBrk="0" hangingPunct="1">
                  <a:lnSpc>
                    <a:spcPct val="100000"/>
                  </a:lnSpc>
                  <a:spcBef>
                    <a:spcPct val="0"/>
                  </a:spcBef>
                  <a:spcAft>
                    <a:spcPct val="0"/>
                  </a:spcAft>
                </a:pPr>
                <a:r>
                  <a:rPr lang="en-US" sz="500" b="1" kern="1200" baseline="0" dirty="0">
                    <a:gradFill>
                      <a:gsLst>
                        <a:gs pos="0">
                          <a:srgbClr val="FFFFFF"/>
                        </a:gs>
                        <a:gs pos="100000">
                          <a:srgbClr val="FFFFFF"/>
                        </a:gs>
                      </a:gsLst>
                      <a:lin ang="5400000" scaled="0"/>
                    </a:gradFill>
                    <a:latin typeface="+mn-lt"/>
                    <a:ea typeface="Segoe UI" pitchFamily="34" charset="0"/>
                    <a:cs typeface="Segoe UI" pitchFamily="34" charset="0"/>
                  </a:rPr>
                  <a:t>Orange</a:t>
                </a:r>
              </a:p>
              <a:p>
                <a:pPr algn="l" defTabSz="932472" fontAlgn="base">
                  <a:lnSpc>
                    <a:spcPct val="100000"/>
                  </a:lnSpc>
                  <a:spcBef>
                    <a:spcPct val="0"/>
                  </a:spcBef>
                  <a:spcAft>
                    <a:spcPct val="0"/>
                  </a:spcAft>
                </a:pPr>
                <a:r>
                  <a:rPr lang="en-US" sz="500" dirty="0">
                    <a:gradFill>
                      <a:gsLst>
                        <a:gs pos="2092">
                          <a:srgbClr val="F8F8F8"/>
                        </a:gs>
                        <a:gs pos="10042">
                          <a:srgbClr val="F8F8F8"/>
                        </a:gs>
                      </a:gsLst>
                      <a:lin ang="5400000" scaled="0"/>
                    </a:gradFill>
                    <a:ea typeface="Segoe UI" pitchFamily="34" charset="0"/>
                    <a:cs typeface="Segoe UI" pitchFamily="34" charset="0"/>
                  </a:rPr>
                  <a:t>R:</a:t>
                </a:r>
                <a:r>
                  <a:rPr lang="en-US" sz="500" baseline="0" dirty="0">
                    <a:gradFill>
                      <a:gsLst>
                        <a:gs pos="2092">
                          <a:srgbClr val="F8F8F8"/>
                        </a:gs>
                        <a:gs pos="10042">
                          <a:srgbClr val="F8F8F8"/>
                        </a:gs>
                      </a:gsLst>
                      <a:lin ang="5400000" scaled="0"/>
                    </a:gradFill>
                    <a:ea typeface="Segoe UI" pitchFamily="34" charset="0"/>
                    <a:cs typeface="Segoe UI" pitchFamily="34" charset="0"/>
                  </a:rPr>
                  <a:t>216 G:59 B:1</a:t>
                </a:r>
              </a:p>
            </p:txBody>
          </p:sp>
          <p:sp>
            <p:nvSpPr>
              <p:cNvPr id="35" name="Rectangle 34"/>
              <p:cNvSpPr/>
              <p:nvPr userDrawn="1"/>
            </p:nvSpPr>
            <p:spPr bwMode="auto">
              <a:xfrm>
                <a:off x="4476564" y="4543426"/>
                <a:ext cx="869930" cy="289766"/>
              </a:xfrm>
              <a:prstGeom prst="rect">
                <a:avLst/>
              </a:prstGeom>
              <a:solidFill>
                <a:srgbClr val="107C10"/>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20" tIns="45720" rIns="0" bIns="0" numCol="1" spcCol="0" rtlCol="0" fromWordArt="0" anchor="t" anchorCtr="0" forceAA="0" compatLnSpc="1">
                <a:prstTxWarp prst="textNoShape">
                  <a:avLst/>
                </a:prstTxWarp>
                <a:noAutofit/>
              </a:bodyPr>
              <a:lstStyle/>
              <a:p>
                <a:pPr marL="0" algn="l" defTabSz="932472" rtl="0" eaLnBrk="1" fontAlgn="base" latinLnBrk="0" hangingPunct="1">
                  <a:lnSpc>
                    <a:spcPct val="100000"/>
                  </a:lnSpc>
                  <a:spcBef>
                    <a:spcPct val="0"/>
                  </a:spcBef>
                  <a:spcAft>
                    <a:spcPct val="0"/>
                  </a:spcAft>
                </a:pPr>
                <a:r>
                  <a:rPr lang="en-US" sz="500" b="1" kern="1200" baseline="0" dirty="0">
                    <a:gradFill>
                      <a:gsLst>
                        <a:gs pos="0">
                          <a:srgbClr val="FFFFFF"/>
                        </a:gs>
                        <a:gs pos="100000">
                          <a:srgbClr val="FFFFFF"/>
                        </a:gs>
                      </a:gsLst>
                      <a:lin ang="5400000" scaled="0"/>
                    </a:gradFill>
                    <a:latin typeface="+mn-lt"/>
                    <a:ea typeface="Segoe UI" pitchFamily="34" charset="0"/>
                    <a:cs typeface="Segoe UI" pitchFamily="34" charset="0"/>
                  </a:rPr>
                  <a:t>Green</a:t>
                </a:r>
              </a:p>
              <a:p>
                <a:pPr algn="l" defTabSz="932472" fontAlgn="base">
                  <a:lnSpc>
                    <a:spcPct val="100000"/>
                  </a:lnSpc>
                  <a:spcBef>
                    <a:spcPct val="0"/>
                  </a:spcBef>
                  <a:spcAft>
                    <a:spcPct val="0"/>
                  </a:spcAft>
                </a:pPr>
                <a:r>
                  <a:rPr lang="en-US" sz="500" dirty="0">
                    <a:gradFill>
                      <a:gsLst>
                        <a:gs pos="2092">
                          <a:srgbClr val="F8F8F8"/>
                        </a:gs>
                        <a:gs pos="10042">
                          <a:srgbClr val="F8F8F8"/>
                        </a:gs>
                      </a:gsLst>
                      <a:lin ang="5400000" scaled="0"/>
                    </a:gradFill>
                    <a:ea typeface="Segoe UI" pitchFamily="34" charset="0"/>
                    <a:cs typeface="Segoe UI" pitchFamily="34" charset="0"/>
                  </a:rPr>
                  <a:t>R:</a:t>
                </a:r>
                <a:r>
                  <a:rPr lang="en-US" sz="500" baseline="0" dirty="0">
                    <a:gradFill>
                      <a:gsLst>
                        <a:gs pos="2092">
                          <a:srgbClr val="F8F8F8"/>
                        </a:gs>
                        <a:gs pos="10042">
                          <a:srgbClr val="F8F8F8"/>
                        </a:gs>
                      </a:gsLst>
                      <a:lin ang="5400000" scaled="0"/>
                    </a:gradFill>
                    <a:ea typeface="Segoe UI" pitchFamily="34" charset="0"/>
                    <a:cs typeface="Segoe UI" pitchFamily="34" charset="0"/>
                  </a:rPr>
                  <a:t>16 G:124 B:16</a:t>
                </a:r>
                <a:endParaRPr lang="en-US" sz="500" dirty="0">
                  <a:gradFill>
                    <a:gsLst>
                      <a:gs pos="2092">
                        <a:srgbClr val="F8F8F8"/>
                      </a:gs>
                      <a:gs pos="10042">
                        <a:srgbClr val="F8F8F8"/>
                      </a:gs>
                    </a:gsLst>
                    <a:lin ang="5400000" scaled="0"/>
                  </a:gradFill>
                  <a:ea typeface="Segoe UI" pitchFamily="34" charset="0"/>
                  <a:cs typeface="Segoe UI" pitchFamily="34" charset="0"/>
                </a:endParaRPr>
              </a:p>
            </p:txBody>
          </p:sp>
        </p:grpSp>
        <p:sp>
          <p:nvSpPr>
            <p:cNvPr id="28" name="TextBox 27"/>
            <p:cNvSpPr txBox="1"/>
            <p:nvPr userDrawn="1"/>
          </p:nvSpPr>
          <p:spPr>
            <a:xfrm rot="5400000">
              <a:off x="12988035" y="260168"/>
              <a:ext cx="843501" cy="323165"/>
            </a:xfrm>
            <a:prstGeom prst="rect">
              <a:avLst/>
            </a:prstGeom>
            <a:noFill/>
          </p:spPr>
          <p:txBody>
            <a:bodyPr wrap="none" lIns="0" tIns="91440" rIns="182880" bIns="91440" rtlCol="0">
              <a:spAutoFit/>
            </a:bodyPr>
            <a:lstStyle/>
            <a:p>
              <a:pPr>
                <a:lnSpc>
                  <a:spcPct val="90000"/>
                </a:lnSpc>
                <a:spcAft>
                  <a:spcPts val="600"/>
                </a:spcAft>
              </a:pPr>
              <a:r>
                <a:rPr lang="en-US" sz="1000" dirty="0">
                  <a:gradFill>
                    <a:gsLst>
                      <a:gs pos="2917">
                        <a:schemeClr val="tx1"/>
                      </a:gs>
                      <a:gs pos="30000">
                        <a:schemeClr val="tx1"/>
                      </a:gs>
                    </a:gsLst>
                    <a:lin ang="5400000" scaled="0"/>
                  </a:gradFill>
                </a:rPr>
                <a:t>Main colors</a:t>
              </a:r>
            </a:p>
          </p:txBody>
        </p:sp>
        <p:sp>
          <p:nvSpPr>
            <p:cNvPr id="32" name="TextBox 31"/>
            <p:cNvSpPr txBox="1"/>
            <p:nvPr userDrawn="1"/>
          </p:nvSpPr>
          <p:spPr>
            <a:xfrm rot="5400000">
              <a:off x="11742070" y="4230580"/>
              <a:ext cx="2656496" cy="323165"/>
            </a:xfrm>
            <a:prstGeom prst="rect">
              <a:avLst/>
            </a:prstGeom>
            <a:noFill/>
          </p:spPr>
          <p:txBody>
            <a:bodyPr wrap="none" lIns="0" tIns="91440" rIns="182880" bIns="91440" rtlCol="0">
              <a:spAutoFit/>
            </a:bodyPr>
            <a:lstStyle/>
            <a:p>
              <a:pPr>
                <a:lnSpc>
                  <a:spcPct val="90000"/>
                </a:lnSpc>
                <a:spcAft>
                  <a:spcPts val="600"/>
                </a:spcAft>
              </a:pPr>
              <a:r>
                <a:rPr lang="en-US" sz="1000" dirty="0">
                  <a:gradFill>
                    <a:gsLst>
                      <a:gs pos="2917">
                        <a:schemeClr val="tx1"/>
                      </a:gs>
                      <a:gs pos="30000">
                        <a:schemeClr val="tx1"/>
                      </a:gs>
                    </a:gsLst>
                    <a:lin ang="5400000" scaled="0"/>
                  </a:gradFill>
                </a:rPr>
                <a:t>Secondary colors (use only when</a:t>
              </a:r>
              <a:r>
                <a:rPr lang="en-US" sz="1000" baseline="0" dirty="0">
                  <a:gradFill>
                    <a:gsLst>
                      <a:gs pos="2917">
                        <a:schemeClr val="tx1"/>
                      </a:gs>
                      <a:gs pos="30000">
                        <a:schemeClr val="tx1"/>
                      </a:gs>
                    </a:gsLst>
                    <a:lin ang="5400000" scaled="0"/>
                  </a:gradFill>
                </a:rPr>
                <a:t> necessary)</a:t>
              </a:r>
              <a:endParaRPr lang="en-US" sz="1000" dirty="0">
                <a:gradFill>
                  <a:gsLst>
                    <a:gs pos="2917">
                      <a:schemeClr val="tx1"/>
                    </a:gs>
                    <a:gs pos="30000">
                      <a:schemeClr val="tx1"/>
                    </a:gs>
                  </a:gsLst>
                  <a:lin ang="5400000" scaled="0"/>
                </a:gradFill>
              </a:endParaRPr>
            </a:p>
          </p:txBody>
        </p:sp>
      </p:grpSp>
    </p:spTree>
    <p:extLst>
      <p:ext uri="{BB962C8B-B14F-4D97-AF65-F5344CB8AC3E}">
        <p14:creationId xmlns:p14="http://schemas.microsoft.com/office/powerpoint/2010/main" val="3588427678"/>
      </p:ext>
    </p:extLst>
  </p:cSld>
  <p:clrMap bg1="lt1" tx1="dk1" bg2="lt2" tx2="dk2" accent1="accent1" accent2="accent2" accent3="accent3" accent4="accent4" accent5="accent5" accent6="accent6" hlink="hlink" folHlink="folHlink"/>
  <p:sldLayoutIdLst>
    <p:sldLayoutId id="2147484269" r:id="rId1"/>
    <p:sldLayoutId id="2147484300" r:id="rId2"/>
    <p:sldLayoutId id="2147484295" r:id="rId3"/>
    <p:sldLayoutId id="2147484240" r:id="rId4"/>
    <p:sldLayoutId id="2147484296" r:id="rId5"/>
    <p:sldLayoutId id="2147484241" r:id="rId6"/>
    <p:sldLayoutId id="2147484297" r:id="rId7"/>
    <p:sldLayoutId id="2147484244" r:id="rId8"/>
    <p:sldLayoutId id="2147484298" r:id="rId9"/>
    <p:sldLayoutId id="2147484245" r:id="rId10"/>
    <p:sldLayoutId id="2147484247" r:id="rId11"/>
    <p:sldLayoutId id="2147484249" r:id="rId12"/>
    <p:sldLayoutId id="2147484301" r:id="rId13"/>
    <p:sldLayoutId id="2147484251" r:id="rId14"/>
    <p:sldLayoutId id="2147484252" r:id="rId15"/>
    <p:sldLayoutId id="2147484254" r:id="rId16"/>
    <p:sldLayoutId id="2147484257" r:id="rId17"/>
    <p:sldLayoutId id="2147484258" r:id="rId18"/>
    <p:sldLayoutId id="2147484260" r:id="rId19"/>
    <p:sldLayoutId id="2147484299" r:id="rId20"/>
    <p:sldLayoutId id="2147484263" r:id="rId21"/>
    <p:sldLayoutId id="2147484330" r:id="rId22"/>
    <p:sldLayoutId id="2147484361" r:id="rId23"/>
  </p:sldLayoutIdLst>
  <p:transition>
    <p:fade/>
  </p:transition>
  <p:txStyles>
    <p:titleStyle>
      <a:lvl1pPr algn="l" defTabSz="932742" rtl="0" eaLnBrk="1" latinLnBrk="0" hangingPunct="1">
        <a:lnSpc>
          <a:spcPct val="90000"/>
        </a:lnSpc>
        <a:spcBef>
          <a:spcPct val="0"/>
        </a:spcBef>
        <a:buNone/>
        <a:defRPr lang="en-US" sz="4800" b="0" kern="1200" cap="none" spc="-102" baseline="0" dirty="0" smtClean="0">
          <a:ln w="3175">
            <a:noFill/>
          </a:ln>
          <a:gradFill>
            <a:gsLst>
              <a:gs pos="1250">
                <a:schemeClr val="tx1"/>
              </a:gs>
              <a:gs pos="100000">
                <a:schemeClr val="tx1"/>
              </a:gs>
            </a:gsLst>
            <a:lin ang="5400000" scaled="0"/>
          </a:gradFill>
          <a:effectLst/>
          <a:latin typeface="+mj-lt"/>
          <a:ea typeface="+mn-ea"/>
          <a:cs typeface="Segoe UI" pitchFamily="34" charset="0"/>
        </a:defRPr>
      </a:lvl1pPr>
    </p:titleStyle>
    <p:bodyStyle>
      <a:lvl1pPr marL="342900" marR="0" indent="-342900" algn="l" defTabSz="932742" rtl="0" eaLnBrk="1" fontAlgn="auto" latinLnBrk="0" hangingPunct="1">
        <a:lnSpc>
          <a:spcPct val="90000"/>
        </a:lnSpc>
        <a:spcBef>
          <a:spcPct val="20000"/>
        </a:spcBef>
        <a:spcAft>
          <a:spcPts val="0"/>
        </a:spcAft>
        <a:buClrTx/>
        <a:buSzPct val="90000"/>
        <a:buFont typeface="Arial" pitchFamily="34" charset="0"/>
        <a:buChar char="•"/>
        <a:tabLst/>
        <a:defRPr sz="4000" kern="1200" spc="0" baseline="0">
          <a:gradFill>
            <a:gsLst>
              <a:gs pos="1250">
                <a:schemeClr val="tx1"/>
              </a:gs>
              <a:gs pos="100000">
                <a:schemeClr val="tx1"/>
              </a:gs>
            </a:gsLst>
            <a:lin ang="5400000" scaled="0"/>
          </a:gradFill>
          <a:latin typeface="+mj-lt"/>
          <a:ea typeface="+mn-ea"/>
          <a:cs typeface="+mn-cs"/>
        </a:defRPr>
      </a:lvl1pPr>
      <a:lvl2pPr marL="584200" marR="0" indent="-241300" algn="l" defTabSz="932742" rtl="0" eaLnBrk="1" fontAlgn="auto" latinLnBrk="0" hangingPunct="1">
        <a:lnSpc>
          <a:spcPct val="90000"/>
        </a:lnSpc>
        <a:spcBef>
          <a:spcPct val="20000"/>
        </a:spcBef>
        <a:spcAft>
          <a:spcPts val="0"/>
        </a:spcAft>
        <a:buClrTx/>
        <a:buSzPct val="90000"/>
        <a:buFont typeface="Arial" pitchFamily="34" charset="0"/>
        <a:buChar char="•"/>
        <a:tabLst/>
        <a:defRPr sz="2400" kern="1200" spc="0" baseline="0">
          <a:gradFill>
            <a:gsLst>
              <a:gs pos="1250">
                <a:schemeClr val="tx1"/>
              </a:gs>
              <a:gs pos="100000">
                <a:schemeClr val="tx1"/>
              </a:gs>
            </a:gsLst>
            <a:lin ang="5400000" scaled="0"/>
          </a:gradFill>
          <a:latin typeface="+mn-lt"/>
          <a:ea typeface="+mn-ea"/>
          <a:cs typeface="+mn-cs"/>
        </a:defRPr>
      </a:lvl2pPr>
      <a:lvl3pPr marL="800100" marR="0" indent="-228600" algn="l" defTabSz="932742" rtl="0" eaLnBrk="1" fontAlgn="auto" latinLnBrk="0" hangingPunct="1">
        <a:lnSpc>
          <a:spcPct val="90000"/>
        </a:lnSpc>
        <a:spcBef>
          <a:spcPct val="20000"/>
        </a:spcBef>
        <a:spcAft>
          <a:spcPts val="0"/>
        </a:spcAft>
        <a:buClrTx/>
        <a:buSzPct val="90000"/>
        <a:buFont typeface="Arial" pitchFamily="34" charset="0"/>
        <a:buChar char="•"/>
        <a:tabLst/>
        <a:defRPr sz="2000" kern="1200" spc="0" baseline="0">
          <a:gradFill>
            <a:gsLst>
              <a:gs pos="1250">
                <a:schemeClr val="tx1"/>
              </a:gs>
              <a:gs pos="100000">
                <a:schemeClr val="tx1"/>
              </a:gs>
            </a:gsLst>
            <a:lin ang="5400000" scaled="0"/>
          </a:gradFill>
          <a:latin typeface="+mn-lt"/>
          <a:ea typeface="+mn-ea"/>
          <a:cs typeface="+mn-cs"/>
        </a:defRPr>
      </a:lvl3pPr>
      <a:lvl4pPr marL="1028700" marR="0" indent="-228600" algn="l" defTabSz="932742" rtl="0" eaLnBrk="1" fontAlgn="auto" latinLnBrk="0" hangingPunct="1">
        <a:lnSpc>
          <a:spcPct val="90000"/>
        </a:lnSpc>
        <a:spcBef>
          <a:spcPct val="20000"/>
        </a:spcBef>
        <a:spcAft>
          <a:spcPts val="0"/>
        </a:spcAft>
        <a:buClrTx/>
        <a:buSzPct val="90000"/>
        <a:buFont typeface="Arial" pitchFamily="34" charset="0"/>
        <a:buChar char="•"/>
        <a:tabLst/>
        <a:defRPr sz="1800" kern="1200" spc="0" baseline="0">
          <a:gradFill>
            <a:gsLst>
              <a:gs pos="1250">
                <a:schemeClr val="tx1"/>
              </a:gs>
              <a:gs pos="100000">
                <a:schemeClr val="tx1"/>
              </a:gs>
            </a:gsLst>
            <a:lin ang="5400000" scaled="0"/>
          </a:gradFill>
          <a:latin typeface="+mn-lt"/>
          <a:ea typeface="+mn-ea"/>
          <a:cs typeface="+mn-cs"/>
        </a:defRPr>
      </a:lvl4pPr>
      <a:lvl5pPr marL="1257300" marR="0" indent="-228600" algn="l" defTabSz="932742" rtl="0" eaLnBrk="1" fontAlgn="auto" latinLnBrk="0" hangingPunct="1">
        <a:lnSpc>
          <a:spcPct val="90000"/>
        </a:lnSpc>
        <a:spcBef>
          <a:spcPct val="20000"/>
        </a:spcBef>
        <a:spcAft>
          <a:spcPts val="0"/>
        </a:spcAft>
        <a:buClrTx/>
        <a:buSzPct val="90000"/>
        <a:buFont typeface="Arial" pitchFamily="34" charset="0"/>
        <a:buChar char="•"/>
        <a:tabLst/>
        <a:defRPr sz="1800" kern="1200" spc="0" baseline="0">
          <a:gradFill>
            <a:gsLst>
              <a:gs pos="1250">
                <a:schemeClr val="tx1"/>
              </a:gs>
              <a:gs pos="100000">
                <a:schemeClr val="tx1"/>
              </a:gs>
            </a:gsLst>
            <a:lin ang="5400000" scaled="0"/>
          </a:gradFill>
          <a:latin typeface="+mn-lt"/>
          <a:ea typeface="+mn-ea"/>
          <a:cs typeface="+mn-cs"/>
        </a:defRPr>
      </a:lvl5pPr>
      <a:lvl6pPr marL="2565040"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3031412"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97783"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964155"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32742" rtl="0" eaLnBrk="1" latinLnBrk="0" hangingPunct="1">
        <a:defRPr sz="1800" kern="1200">
          <a:solidFill>
            <a:schemeClr val="tx1"/>
          </a:solidFill>
          <a:latin typeface="+mn-lt"/>
          <a:ea typeface="+mn-ea"/>
          <a:cs typeface="+mn-cs"/>
        </a:defRPr>
      </a:lvl1pPr>
      <a:lvl2pPr marL="466371" algn="l" defTabSz="932742" rtl="0" eaLnBrk="1" latinLnBrk="0" hangingPunct="1">
        <a:defRPr sz="1800" kern="1200">
          <a:solidFill>
            <a:schemeClr val="tx1"/>
          </a:solidFill>
          <a:latin typeface="+mn-lt"/>
          <a:ea typeface="+mn-ea"/>
          <a:cs typeface="+mn-cs"/>
        </a:defRPr>
      </a:lvl2pPr>
      <a:lvl3pPr marL="932742" algn="l" defTabSz="932742" rtl="0" eaLnBrk="1" latinLnBrk="0" hangingPunct="1">
        <a:defRPr sz="1800" kern="1200">
          <a:solidFill>
            <a:schemeClr val="tx1"/>
          </a:solidFill>
          <a:latin typeface="+mn-lt"/>
          <a:ea typeface="+mn-ea"/>
          <a:cs typeface="+mn-cs"/>
        </a:defRPr>
      </a:lvl3pPr>
      <a:lvl4pPr marL="1399113" algn="l" defTabSz="932742" rtl="0" eaLnBrk="1" latinLnBrk="0" hangingPunct="1">
        <a:defRPr sz="1800" kern="1200">
          <a:solidFill>
            <a:schemeClr val="tx1"/>
          </a:solidFill>
          <a:latin typeface="+mn-lt"/>
          <a:ea typeface="+mn-ea"/>
          <a:cs typeface="+mn-cs"/>
        </a:defRPr>
      </a:lvl4pPr>
      <a:lvl5pPr marL="1865484" algn="l" defTabSz="932742" rtl="0" eaLnBrk="1" latinLnBrk="0" hangingPunct="1">
        <a:defRPr sz="1800" kern="1200">
          <a:solidFill>
            <a:schemeClr val="tx1"/>
          </a:solidFill>
          <a:latin typeface="+mn-lt"/>
          <a:ea typeface="+mn-ea"/>
          <a:cs typeface="+mn-cs"/>
        </a:defRPr>
      </a:lvl5pPr>
      <a:lvl6pPr marL="2331856" algn="l" defTabSz="932742" rtl="0" eaLnBrk="1" latinLnBrk="0" hangingPunct="1">
        <a:defRPr sz="1800" kern="1200">
          <a:solidFill>
            <a:schemeClr val="tx1"/>
          </a:solidFill>
          <a:latin typeface="+mn-lt"/>
          <a:ea typeface="+mn-ea"/>
          <a:cs typeface="+mn-cs"/>
        </a:defRPr>
      </a:lvl6pPr>
      <a:lvl7pPr marL="2798226" algn="l" defTabSz="932742" rtl="0" eaLnBrk="1" latinLnBrk="0" hangingPunct="1">
        <a:defRPr sz="1800" kern="1200">
          <a:solidFill>
            <a:schemeClr val="tx1"/>
          </a:solidFill>
          <a:latin typeface="+mn-lt"/>
          <a:ea typeface="+mn-ea"/>
          <a:cs typeface="+mn-cs"/>
        </a:defRPr>
      </a:lvl7pPr>
      <a:lvl8pPr marL="3264597" algn="l" defTabSz="932742" rtl="0" eaLnBrk="1" latinLnBrk="0" hangingPunct="1">
        <a:defRPr sz="1800" kern="1200">
          <a:solidFill>
            <a:schemeClr val="tx1"/>
          </a:solidFill>
          <a:latin typeface="+mn-lt"/>
          <a:ea typeface="+mn-ea"/>
          <a:cs typeface="+mn-cs"/>
        </a:defRPr>
      </a:lvl8pPr>
      <a:lvl9pPr marL="3730969" algn="l" defTabSz="932742" rtl="0" eaLnBrk="1" latinLnBrk="0" hangingPunct="1">
        <a:defRPr sz="1800" kern="1200">
          <a:solidFill>
            <a:schemeClr val="tx1"/>
          </a:solidFill>
          <a:latin typeface="+mn-lt"/>
          <a:ea typeface="+mn-ea"/>
          <a:cs typeface="+mn-cs"/>
        </a:defRPr>
      </a:lvl9pPr>
    </p:otherStyle>
  </p:txStyles>
  <p:extLst mod="1">
    <p:ext uri="{27BBF7A9-308A-43DC-89C8-2F10F3537804}">
      <p15:sldGuideLst xmlns:p15="http://schemas.microsoft.com/office/powerpoint/2012/main">
        <p15:guide id="1" orient="horz" pos="187">
          <p15:clr>
            <a:srgbClr val="5ACBF0"/>
          </p15:clr>
        </p15:guide>
        <p15:guide id="2" pos="173">
          <p15:clr>
            <a:srgbClr val="5ACBF0"/>
          </p15:clr>
        </p15:guide>
        <p15:guide id="3" pos="749">
          <p15:clr>
            <a:srgbClr val="5ACBF0"/>
          </p15:clr>
        </p15:guide>
        <p15:guide id="4" pos="1325">
          <p15:clr>
            <a:srgbClr val="5ACBF0"/>
          </p15:clr>
        </p15:guide>
        <p15:guide id="5" pos="1901">
          <p15:clr>
            <a:srgbClr val="5ACBF0"/>
          </p15:clr>
        </p15:guide>
        <p15:guide id="6" pos="2477">
          <p15:clr>
            <a:srgbClr val="5ACBF0"/>
          </p15:clr>
        </p15:guide>
        <p15:guide id="7" pos="3053">
          <p15:clr>
            <a:srgbClr val="5ACBF0"/>
          </p15:clr>
        </p15:guide>
        <p15:guide id="8" pos="3629">
          <p15:clr>
            <a:srgbClr val="5ACBF0"/>
          </p15:clr>
        </p15:guide>
        <p15:guide id="9" pos="4205">
          <p15:clr>
            <a:srgbClr val="5ACBF0"/>
          </p15:clr>
        </p15:guide>
        <p15:guide id="10" pos="4781">
          <p15:clr>
            <a:srgbClr val="5ACBF0"/>
          </p15:clr>
        </p15:guide>
        <p15:guide id="11" pos="5357">
          <p15:clr>
            <a:srgbClr val="5ACBF0"/>
          </p15:clr>
        </p15:guide>
        <p15:guide id="12" pos="5933">
          <p15:clr>
            <a:srgbClr val="5ACBF0"/>
          </p15:clr>
        </p15:guide>
        <p15:guide id="13" pos="6509">
          <p15:clr>
            <a:srgbClr val="5ACBF0"/>
          </p15:clr>
        </p15:guide>
        <p15:guide id="14" pos="7085">
          <p15:clr>
            <a:srgbClr val="5ACBF0"/>
          </p15:clr>
        </p15:guide>
        <p15:guide id="15" pos="7661">
          <p15:clr>
            <a:srgbClr val="5ACBF0"/>
          </p15:clr>
        </p15:guide>
        <p15:guide id="16" pos="288">
          <p15:clr>
            <a:srgbClr val="C35EA4"/>
          </p15:clr>
        </p15:guide>
        <p15:guide id="17" pos="7546">
          <p15:clr>
            <a:srgbClr val="C35EA4"/>
          </p15:clr>
        </p15:guide>
        <p15:guide id="18" orient="horz" pos="763">
          <p15:clr>
            <a:srgbClr val="5ACBF0"/>
          </p15:clr>
        </p15:guide>
        <p15:guide id="19" orient="horz" pos="1339">
          <p15:clr>
            <a:srgbClr val="5ACBF0"/>
          </p15:clr>
        </p15:guide>
        <p15:guide id="20" orient="horz" pos="1915">
          <p15:clr>
            <a:srgbClr val="5ACBF0"/>
          </p15:clr>
        </p15:guide>
        <p15:guide id="21" orient="horz" pos="2491">
          <p15:clr>
            <a:srgbClr val="5ACBF0"/>
          </p15:clr>
        </p15:guide>
        <p15:guide id="22" orient="horz" pos="3067">
          <p15:clr>
            <a:srgbClr val="5ACBF0"/>
          </p15:clr>
        </p15:guide>
        <p15:guide id="23" orient="horz" pos="3643">
          <p15:clr>
            <a:srgbClr val="5ACBF0"/>
          </p15:clr>
        </p15:guide>
        <p15:guide id="24" orient="horz" pos="4219">
          <p15:clr>
            <a:srgbClr val="5ACBF0"/>
          </p15:clr>
        </p15:guide>
        <p15:guide id="25" orient="horz" pos="302">
          <p15:clr>
            <a:srgbClr val="C35EA4"/>
          </p15:clr>
        </p15:guide>
        <p15:guide id="26" orient="horz" pos="4104">
          <p15:clr>
            <a:srgbClr val="C35EA4"/>
          </p15:clr>
        </p15:guide>
      </p15:sldGuideLst>
    </p:ext>
  </p:extLst>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bwMode="ltGray">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274639" y="295274"/>
            <a:ext cx="11889564" cy="917575"/>
          </a:xfrm>
          <a:prstGeom prst="rect">
            <a:avLst/>
          </a:prstGeom>
        </p:spPr>
        <p:txBody>
          <a:bodyPr vert="horz" wrap="square" lIns="146304" tIns="91440" rIns="146304" bIns="91440" rtlCol="0" anchor="t">
            <a:noAutofit/>
          </a:bodyPr>
          <a:lstStyle/>
          <a:p>
            <a:r>
              <a:rPr lang="en-US" dirty="0"/>
              <a:t>Click to edit Master title style</a:t>
            </a:r>
          </a:p>
        </p:txBody>
      </p:sp>
      <p:sp>
        <p:nvSpPr>
          <p:cNvPr id="4" name="Text Placeholder 3"/>
          <p:cNvSpPr>
            <a:spLocks noGrp="1"/>
          </p:cNvSpPr>
          <p:nvPr>
            <p:ph type="body" idx="1"/>
          </p:nvPr>
        </p:nvSpPr>
        <p:spPr>
          <a:xfrm>
            <a:off x="274640" y="1212851"/>
            <a:ext cx="11887198" cy="2092881"/>
          </a:xfrm>
          <a:prstGeom prst="rect">
            <a:avLst/>
          </a:prstGeom>
        </p:spPr>
        <p:txBody>
          <a:bodyPr vert="horz" wrap="square" lIns="146304" tIns="91440" rIns="146304" bIns="91440" rtlCol="0">
            <a:spAutoFit/>
          </a:bodyPr>
          <a:lstStyle/>
          <a:p>
            <a:pPr marL="342900" marR="0" lvl="0" indent="-342900" algn="l" defTabSz="932742" rtl="0" eaLnBrk="1" fontAlgn="auto" latinLnBrk="0" hangingPunct="1">
              <a:lnSpc>
                <a:spcPct val="90000"/>
              </a:lnSpc>
              <a:spcBef>
                <a:spcPct val="20000"/>
              </a:spcBef>
              <a:spcAft>
                <a:spcPts val="0"/>
              </a:spcAft>
              <a:buClrTx/>
              <a:buSzPct val="90000"/>
              <a:buFont typeface="Arial" pitchFamily="34" charset="0"/>
              <a:buChar char="•"/>
              <a:tabLst/>
            </a:pPr>
            <a:r>
              <a:rPr lang="en-US" dirty="0"/>
              <a:t>Click to edit Master text styles</a:t>
            </a:r>
          </a:p>
          <a:p>
            <a:pPr marL="584200" marR="0" lvl="1" indent="-241300" algn="l" defTabSz="932742" rtl="0" eaLnBrk="1" fontAlgn="auto" latinLnBrk="0" hangingPunct="1">
              <a:lnSpc>
                <a:spcPct val="90000"/>
              </a:lnSpc>
              <a:spcBef>
                <a:spcPct val="20000"/>
              </a:spcBef>
              <a:spcAft>
                <a:spcPts val="0"/>
              </a:spcAft>
              <a:buClrTx/>
              <a:buSzPct val="90000"/>
              <a:buFont typeface="Arial" pitchFamily="34" charset="0"/>
              <a:buChar char="•"/>
              <a:tabLst/>
            </a:pPr>
            <a:r>
              <a:rPr lang="en-US" dirty="0"/>
              <a:t>Second level</a:t>
            </a:r>
          </a:p>
          <a:p>
            <a:pPr lvl="2"/>
            <a:r>
              <a:rPr lang="en-US" dirty="0"/>
              <a:t>Third level</a:t>
            </a:r>
          </a:p>
          <a:p>
            <a:pPr lvl="3"/>
            <a:r>
              <a:rPr lang="en-US" dirty="0"/>
              <a:t>Fourth level</a:t>
            </a:r>
          </a:p>
          <a:p>
            <a:pPr lvl="4"/>
            <a:r>
              <a:rPr lang="en-US" dirty="0"/>
              <a:t>Fifth level</a:t>
            </a:r>
          </a:p>
        </p:txBody>
      </p:sp>
      <p:grpSp>
        <p:nvGrpSpPr>
          <p:cNvPr id="42" name="Group 41"/>
          <p:cNvGrpSpPr/>
          <p:nvPr userDrawn="1"/>
        </p:nvGrpSpPr>
        <p:grpSpPr>
          <a:xfrm>
            <a:off x="12618967" y="0"/>
            <a:ext cx="952401" cy="5766965"/>
            <a:chOff x="12618967" y="0"/>
            <a:chExt cx="952401" cy="5766965"/>
          </a:xfrm>
        </p:grpSpPr>
        <p:grpSp>
          <p:nvGrpSpPr>
            <p:cNvPr id="43" name="Group 42"/>
            <p:cNvGrpSpPr/>
            <p:nvPr userDrawn="1"/>
          </p:nvGrpSpPr>
          <p:grpSpPr>
            <a:xfrm rot="5400000">
              <a:off x="11580864" y="1044098"/>
              <a:ext cx="2705442" cy="629236"/>
              <a:chOff x="1584344" y="4543426"/>
              <a:chExt cx="2705442" cy="629236"/>
            </a:xfrm>
          </p:grpSpPr>
          <p:sp>
            <p:nvSpPr>
              <p:cNvPr id="50" name="Rectangle 49"/>
              <p:cNvSpPr/>
              <p:nvPr userDrawn="1"/>
            </p:nvSpPr>
            <p:spPr bwMode="auto">
              <a:xfrm>
                <a:off x="1586734" y="4543428"/>
                <a:ext cx="869930" cy="289766"/>
              </a:xfrm>
              <a:prstGeom prst="rect">
                <a:avLst/>
              </a:prstGeom>
              <a:solidFill>
                <a:schemeClr val="accent1"/>
              </a:solidFill>
              <a:ln w="9525" cap="flat" cmpd="sng" algn="ctr">
                <a:noFill/>
                <a:prstDash val="solid"/>
                <a:headEnd type="none" w="med" len="med"/>
                <a:tailEnd type="none" w="med" len="med"/>
              </a:ln>
              <a:effectLst/>
            </p:spPr>
            <p:txBody>
              <a:bodyPr rot="0" spcFirstLastPara="0" vertOverflow="overflow" horzOverflow="overflow" vert="horz" wrap="square" lIns="45720" tIns="45720" rIns="0" bIns="0" numCol="1" spcCol="0" rtlCol="0" fromWordArt="0" anchor="t" anchorCtr="0" forceAA="0" compatLnSpc="1">
                <a:prstTxWarp prst="textNoShape">
                  <a:avLst/>
                </a:prstTxWarp>
                <a:noAutofit/>
              </a:bodyPr>
              <a:lstStyle/>
              <a:p>
                <a:pPr marL="0" marR="0" lvl="0" indent="0" defTabSz="932472" eaLnBrk="1" fontAlgn="base" latinLnBrk="0" hangingPunct="1">
                  <a:lnSpc>
                    <a:spcPct val="100000"/>
                  </a:lnSpc>
                  <a:spcBef>
                    <a:spcPct val="0"/>
                  </a:spcBef>
                  <a:spcAft>
                    <a:spcPct val="0"/>
                  </a:spcAft>
                  <a:buClrTx/>
                  <a:buSzTx/>
                  <a:buFontTx/>
                  <a:buNone/>
                  <a:tabLst/>
                  <a:defRPr/>
                </a:pPr>
                <a:r>
                  <a:rPr kumimoji="0" lang="en-US" sz="500" b="1"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rPr>
                  <a:t>Blue</a:t>
                </a:r>
              </a:p>
              <a:p>
                <a:pPr marL="0" marR="0" lvl="0" indent="0" defTabSz="932472" eaLnBrk="1" fontAlgn="base" latinLnBrk="0" hangingPunct="1">
                  <a:lnSpc>
                    <a:spcPct val="100000"/>
                  </a:lnSpc>
                  <a:spcBef>
                    <a:spcPct val="0"/>
                  </a:spcBef>
                  <a:spcAft>
                    <a:spcPct val="0"/>
                  </a:spcAft>
                  <a:buClrTx/>
                  <a:buSzTx/>
                  <a:buFontTx/>
                  <a:buNone/>
                  <a:tabLst/>
                  <a:defRPr/>
                </a:pPr>
                <a:r>
                  <a:rPr kumimoji="0" lang="en-US" sz="500" b="0" i="0" u="none" strike="noStrike" kern="0" cap="none" spc="0" normalizeH="0" baseline="0" noProof="0" dirty="0">
                    <a:ln>
                      <a:noFill/>
                    </a:ln>
                    <a:gradFill>
                      <a:gsLst>
                        <a:gs pos="2092">
                          <a:srgbClr val="F8F8F8"/>
                        </a:gs>
                        <a:gs pos="10042">
                          <a:srgbClr val="F8F8F8"/>
                        </a:gs>
                      </a:gsLst>
                      <a:lin ang="5400000" scaled="0"/>
                    </a:gradFill>
                    <a:effectLst/>
                    <a:uLnTx/>
                    <a:uFillTx/>
                    <a:latin typeface="Segoe UI"/>
                    <a:ea typeface="Segoe UI" pitchFamily="34" charset="0"/>
                    <a:cs typeface="Segoe UI" pitchFamily="34" charset="0"/>
                  </a:rPr>
                  <a:t>R:0 G:120 B:215</a:t>
                </a:r>
              </a:p>
            </p:txBody>
          </p:sp>
          <p:sp>
            <p:nvSpPr>
              <p:cNvPr id="51" name="Rectangle 50"/>
              <p:cNvSpPr/>
              <p:nvPr userDrawn="1"/>
            </p:nvSpPr>
            <p:spPr bwMode="auto">
              <a:xfrm>
                <a:off x="2505456" y="4543427"/>
                <a:ext cx="869930" cy="289766"/>
              </a:xfrm>
              <a:prstGeom prst="rect">
                <a:avLst/>
              </a:prstGeom>
              <a:solidFill>
                <a:schemeClr val="accent2"/>
              </a:solidFill>
              <a:ln w="9525" cap="flat" cmpd="sng" algn="ctr">
                <a:noFill/>
                <a:prstDash val="solid"/>
                <a:headEnd type="none" w="med" len="med"/>
                <a:tailEnd type="none" w="med" len="med"/>
              </a:ln>
              <a:effectLst/>
            </p:spPr>
            <p:txBody>
              <a:bodyPr rot="0" spcFirstLastPara="0" vertOverflow="overflow" horzOverflow="overflow" vert="horz" wrap="square" lIns="45720" tIns="45720" rIns="0" bIns="0" numCol="1" spcCol="0" rtlCol="0" fromWordArt="0" anchor="t" anchorCtr="0" forceAA="0" compatLnSpc="1">
                <a:prstTxWarp prst="textNoShape">
                  <a:avLst/>
                </a:prstTxWarp>
                <a:noAutofit/>
              </a:bodyPr>
              <a:lstStyle/>
              <a:p>
                <a:pPr marL="0" marR="0" lvl="0" indent="0" defTabSz="932472" eaLnBrk="1" fontAlgn="base" latinLnBrk="0" hangingPunct="1">
                  <a:lnSpc>
                    <a:spcPct val="100000"/>
                  </a:lnSpc>
                  <a:spcBef>
                    <a:spcPct val="0"/>
                  </a:spcBef>
                  <a:spcAft>
                    <a:spcPct val="0"/>
                  </a:spcAft>
                  <a:buClrTx/>
                  <a:buSzTx/>
                  <a:buFontTx/>
                  <a:buNone/>
                  <a:tabLst/>
                  <a:defRPr/>
                </a:pPr>
                <a:r>
                  <a:rPr kumimoji="0" lang="en-US" sz="500" b="1"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rPr>
                  <a:t>Purple</a:t>
                </a:r>
              </a:p>
              <a:p>
                <a:pPr marL="0" marR="0" lvl="0" indent="0" defTabSz="932472" eaLnBrk="1" fontAlgn="base" latinLnBrk="0" hangingPunct="1">
                  <a:lnSpc>
                    <a:spcPct val="100000"/>
                  </a:lnSpc>
                  <a:spcBef>
                    <a:spcPct val="0"/>
                  </a:spcBef>
                  <a:spcAft>
                    <a:spcPct val="0"/>
                  </a:spcAft>
                  <a:buClrTx/>
                  <a:buSzTx/>
                  <a:buFontTx/>
                  <a:buNone/>
                  <a:tabLst/>
                  <a:defRPr/>
                </a:pPr>
                <a:r>
                  <a:rPr kumimoji="0" lang="en-US" sz="5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rPr>
                  <a:t>R:92 G:45 B:145</a:t>
                </a:r>
              </a:p>
            </p:txBody>
          </p:sp>
          <p:sp>
            <p:nvSpPr>
              <p:cNvPr id="52" name="Rectangle 51"/>
              <p:cNvSpPr/>
              <p:nvPr userDrawn="1"/>
            </p:nvSpPr>
            <p:spPr bwMode="auto">
              <a:xfrm>
                <a:off x="3419856" y="4543426"/>
                <a:ext cx="869930" cy="289766"/>
              </a:xfrm>
              <a:prstGeom prst="rect">
                <a:avLst/>
              </a:prstGeom>
              <a:solidFill>
                <a:schemeClr val="accent3"/>
              </a:solidFill>
              <a:ln w="9525" cap="flat" cmpd="sng" algn="ctr">
                <a:noFill/>
                <a:prstDash val="solid"/>
                <a:headEnd type="none" w="med" len="med"/>
                <a:tailEnd type="none" w="med" len="med"/>
              </a:ln>
              <a:effectLst/>
            </p:spPr>
            <p:txBody>
              <a:bodyPr rot="0" spcFirstLastPara="0" vertOverflow="overflow" horzOverflow="overflow" vert="horz" wrap="square" lIns="45720" tIns="45720" rIns="0" bIns="0" numCol="1" spcCol="0" rtlCol="0" fromWordArt="0" anchor="t" anchorCtr="0" forceAA="0" compatLnSpc="1">
                <a:prstTxWarp prst="textNoShape">
                  <a:avLst/>
                </a:prstTxWarp>
                <a:noAutofit/>
              </a:bodyPr>
              <a:lstStyle/>
              <a:p>
                <a:pPr marL="0" marR="0" lvl="0" indent="0" defTabSz="932472" eaLnBrk="1" fontAlgn="base" latinLnBrk="0" hangingPunct="1">
                  <a:lnSpc>
                    <a:spcPct val="100000"/>
                  </a:lnSpc>
                  <a:spcBef>
                    <a:spcPct val="0"/>
                  </a:spcBef>
                  <a:spcAft>
                    <a:spcPct val="0"/>
                  </a:spcAft>
                  <a:buClrTx/>
                  <a:buSzTx/>
                  <a:buFontTx/>
                  <a:buNone/>
                  <a:tabLst/>
                  <a:defRPr/>
                </a:pPr>
                <a:r>
                  <a:rPr kumimoji="0" lang="en-US" sz="500" b="1" i="0" u="none" strike="noStrike" kern="0" cap="none" spc="0" normalizeH="0" baseline="0" noProof="0" dirty="0">
                    <a:ln>
                      <a:noFill/>
                    </a:ln>
                    <a:gradFill>
                      <a:gsLst>
                        <a:gs pos="98230">
                          <a:srgbClr val="505050"/>
                        </a:gs>
                        <a:gs pos="73451">
                          <a:srgbClr val="505050"/>
                        </a:gs>
                      </a:gsLst>
                      <a:lin ang="5400000" scaled="0"/>
                    </a:gradFill>
                    <a:effectLst/>
                    <a:uLnTx/>
                    <a:uFillTx/>
                    <a:latin typeface="Segoe UI"/>
                    <a:ea typeface="Segoe UI" pitchFamily="34" charset="0"/>
                    <a:cs typeface="Segoe UI" pitchFamily="34" charset="0"/>
                  </a:rPr>
                  <a:t>Mid Blue</a:t>
                </a:r>
              </a:p>
              <a:p>
                <a:pPr marL="0" marR="0" lvl="0" indent="0" algn="l" defTabSz="932472" rtl="0" eaLnBrk="1" fontAlgn="base" latinLnBrk="0" hangingPunct="1">
                  <a:lnSpc>
                    <a:spcPct val="100000"/>
                  </a:lnSpc>
                  <a:spcBef>
                    <a:spcPct val="0"/>
                  </a:spcBef>
                  <a:spcAft>
                    <a:spcPct val="0"/>
                  </a:spcAft>
                  <a:buClrTx/>
                  <a:buSzTx/>
                  <a:buFontTx/>
                  <a:buNone/>
                  <a:tabLst/>
                  <a:defRPr/>
                </a:pPr>
                <a:r>
                  <a:rPr kumimoji="0" lang="en-US" sz="500" b="0" i="0" u="none" strike="noStrike" kern="0" cap="none" spc="0" normalizeH="0" baseline="0" noProof="0" dirty="0">
                    <a:ln>
                      <a:noFill/>
                    </a:ln>
                    <a:gradFill>
                      <a:gsLst>
                        <a:gs pos="98230">
                          <a:srgbClr val="505050"/>
                        </a:gs>
                        <a:gs pos="73451">
                          <a:srgbClr val="505050"/>
                        </a:gs>
                      </a:gsLst>
                      <a:lin ang="5400000" scaled="0"/>
                    </a:gradFill>
                    <a:effectLst/>
                    <a:uLnTx/>
                    <a:uFillTx/>
                    <a:latin typeface="Segoe UI"/>
                    <a:ea typeface="Segoe UI" pitchFamily="34" charset="0"/>
                    <a:cs typeface="Segoe UI" pitchFamily="34" charset="0"/>
                  </a:rPr>
                  <a:t>R:0 G:188 B:242</a:t>
                </a:r>
              </a:p>
            </p:txBody>
          </p:sp>
          <p:sp>
            <p:nvSpPr>
              <p:cNvPr id="53" name="Rectangle 52"/>
              <p:cNvSpPr/>
              <p:nvPr userDrawn="1"/>
            </p:nvSpPr>
            <p:spPr bwMode="auto">
              <a:xfrm>
                <a:off x="2498744" y="4882896"/>
                <a:ext cx="869930" cy="289766"/>
              </a:xfrm>
              <a:prstGeom prst="rect">
                <a:avLst/>
              </a:prstGeom>
              <a:solidFill>
                <a:schemeClr val="accent5"/>
              </a:solidFill>
              <a:ln w="9525" cap="flat" cmpd="sng" algn="ctr">
                <a:noFill/>
                <a:prstDash val="solid"/>
                <a:headEnd type="none" w="med" len="med"/>
                <a:tailEnd type="none" w="med" len="med"/>
              </a:ln>
              <a:effectLst/>
            </p:spPr>
            <p:txBody>
              <a:bodyPr rot="0" spcFirstLastPara="0" vertOverflow="overflow" horzOverflow="overflow" vert="horz" wrap="square" lIns="45720" tIns="45720" rIns="0" bIns="0" numCol="1" spcCol="0" rtlCol="0" fromWordArt="0" anchor="t" anchorCtr="0" forceAA="0" compatLnSpc="1">
                <a:prstTxWarp prst="textNoShape">
                  <a:avLst/>
                </a:prstTxWarp>
                <a:noAutofit/>
              </a:bodyPr>
              <a:lstStyle/>
              <a:p>
                <a:pPr marL="0" marR="0" lvl="0" indent="0" defTabSz="932472" eaLnBrk="1" fontAlgn="base" latinLnBrk="0" hangingPunct="1">
                  <a:lnSpc>
                    <a:spcPct val="100000"/>
                  </a:lnSpc>
                  <a:spcBef>
                    <a:spcPct val="0"/>
                  </a:spcBef>
                  <a:spcAft>
                    <a:spcPct val="0"/>
                  </a:spcAft>
                  <a:buClrTx/>
                  <a:buSzTx/>
                  <a:buFontTx/>
                  <a:buNone/>
                  <a:tabLst/>
                  <a:defRPr/>
                </a:pPr>
                <a:r>
                  <a:rPr kumimoji="0" lang="en-US" sz="500" b="1"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rPr>
                  <a:t>Dark Gray</a:t>
                </a:r>
              </a:p>
              <a:p>
                <a:pPr marL="0" marR="0" lvl="0" indent="0" defTabSz="932472" eaLnBrk="1" fontAlgn="base" latinLnBrk="0" hangingPunct="1">
                  <a:lnSpc>
                    <a:spcPct val="100000"/>
                  </a:lnSpc>
                  <a:spcBef>
                    <a:spcPct val="0"/>
                  </a:spcBef>
                  <a:spcAft>
                    <a:spcPct val="0"/>
                  </a:spcAft>
                  <a:buClrTx/>
                  <a:buSzTx/>
                  <a:buFontTx/>
                  <a:buNone/>
                  <a:tabLst/>
                  <a:defRPr/>
                </a:pPr>
                <a:r>
                  <a:rPr kumimoji="0" lang="en-US" sz="500" b="0" i="0" u="none" strike="noStrike" kern="0" cap="none" spc="0" normalizeH="0" baseline="0" noProof="0" dirty="0">
                    <a:ln>
                      <a:noFill/>
                    </a:ln>
                    <a:gradFill>
                      <a:gsLst>
                        <a:gs pos="2092">
                          <a:srgbClr val="F8F8F8"/>
                        </a:gs>
                        <a:gs pos="10042">
                          <a:srgbClr val="F8F8F8"/>
                        </a:gs>
                      </a:gsLst>
                      <a:lin ang="5400000" scaled="0"/>
                    </a:gradFill>
                    <a:effectLst/>
                    <a:uLnTx/>
                    <a:uFillTx/>
                    <a:latin typeface="Segoe UI"/>
                    <a:ea typeface="Segoe UI" pitchFamily="34" charset="0"/>
                    <a:cs typeface="Segoe UI" pitchFamily="34" charset="0"/>
                  </a:rPr>
                  <a:t>R:116 G:116 B:116</a:t>
                </a:r>
              </a:p>
            </p:txBody>
          </p:sp>
          <p:sp>
            <p:nvSpPr>
              <p:cNvPr id="54" name="Rectangle 53"/>
              <p:cNvSpPr/>
              <p:nvPr userDrawn="1"/>
            </p:nvSpPr>
            <p:spPr bwMode="auto">
              <a:xfrm>
                <a:off x="3413144" y="4882895"/>
                <a:ext cx="869930" cy="289766"/>
              </a:xfrm>
              <a:prstGeom prst="rect">
                <a:avLst/>
              </a:prstGeom>
              <a:solidFill>
                <a:schemeClr val="accent6"/>
              </a:solidFill>
              <a:ln w="9525" cap="flat" cmpd="sng" algn="ctr">
                <a:noFill/>
                <a:prstDash val="solid"/>
                <a:headEnd type="none" w="med" len="med"/>
                <a:tailEnd type="none" w="med" len="med"/>
              </a:ln>
              <a:effectLst/>
            </p:spPr>
            <p:txBody>
              <a:bodyPr rot="0" spcFirstLastPara="0" vertOverflow="overflow" horzOverflow="overflow" vert="horz" wrap="square" lIns="45720" tIns="45720" rIns="0" bIns="0" numCol="1" spcCol="0" rtlCol="0" fromWordArt="0" anchor="t" anchorCtr="0" forceAA="0" compatLnSpc="1">
                <a:prstTxWarp prst="textNoShape">
                  <a:avLst/>
                </a:prstTxWarp>
                <a:noAutofit/>
              </a:bodyPr>
              <a:lstStyle/>
              <a:p>
                <a:pPr marL="0" marR="0" lvl="0" indent="0" defTabSz="932472" eaLnBrk="1" fontAlgn="base" latinLnBrk="0" hangingPunct="1">
                  <a:lnSpc>
                    <a:spcPct val="100000"/>
                  </a:lnSpc>
                  <a:spcBef>
                    <a:spcPct val="0"/>
                  </a:spcBef>
                  <a:spcAft>
                    <a:spcPct val="0"/>
                  </a:spcAft>
                  <a:buClrTx/>
                  <a:buSzTx/>
                  <a:buFontTx/>
                  <a:buNone/>
                  <a:tabLst/>
                  <a:defRPr/>
                </a:pPr>
                <a:r>
                  <a:rPr kumimoji="0" lang="en-US" sz="500" b="1" i="0" u="none" strike="noStrike" kern="0" cap="none" spc="0" normalizeH="0" baseline="0" noProof="0" dirty="0">
                    <a:ln>
                      <a:noFill/>
                    </a:ln>
                    <a:gradFill>
                      <a:gsLst>
                        <a:gs pos="98230">
                          <a:srgbClr val="505050"/>
                        </a:gs>
                        <a:gs pos="73451">
                          <a:srgbClr val="505050"/>
                        </a:gs>
                      </a:gsLst>
                      <a:lin ang="5400000" scaled="0"/>
                    </a:gradFill>
                    <a:effectLst/>
                    <a:uLnTx/>
                    <a:uFillTx/>
                    <a:latin typeface="Segoe UI"/>
                    <a:ea typeface="Segoe UI" pitchFamily="34" charset="0"/>
                    <a:cs typeface="Segoe UI" pitchFamily="34" charset="0"/>
                  </a:rPr>
                  <a:t>Light Gray</a:t>
                </a:r>
              </a:p>
              <a:p>
                <a:pPr marL="0" marR="0" lvl="0" indent="0" algn="l" defTabSz="932472" rtl="0" eaLnBrk="1" fontAlgn="base" latinLnBrk="0" hangingPunct="1">
                  <a:lnSpc>
                    <a:spcPct val="100000"/>
                  </a:lnSpc>
                  <a:spcBef>
                    <a:spcPct val="0"/>
                  </a:spcBef>
                  <a:spcAft>
                    <a:spcPct val="0"/>
                  </a:spcAft>
                  <a:buClrTx/>
                  <a:buSzTx/>
                  <a:buFontTx/>
                  <a:buNone/>
                  <a:tabLst/>
                  <a:defRPr/>
                </a:pPr>
                <a:r>
                  <a:rPr kumimoji="0" lang="en-US" sz="500" b="0" i="0" u="none" strike="noStrike" kern="0" cap="none" spc="0" normalizeH="0" baseline="0" noProof="0" dirty="0">
                    <a:ln>
                      <a:noFill/>
                    </a:ln>
                    <a:gradFill>
                      <a:gsLst>
                        <a:gs pos="98230">
                          <a:srgbClr val="505050"/>
                        </a:gs>
                        <a:gs pos="73451">
                          <a:srgbClr val="505050"/>
                        </a:gs>
                      </a:gsLst>
                      <a:lin ang="5400000" scaled="0"/>
                    </a:gradFill>
                    <a:effectLst/>
                    <a:uLnTx/>
                    <a:uFillTx/>
                    <a:latin typeface="Segoe UI"/>
                    <a:ea typeface="Segoe UI" pitchFamily="34" charset="0"/>
                    <a:cs typeface="Segoe UI" pitchFamily="34" charset="0"/>
                  </a:rPr>
                  <a:t>R:210 G:210 B:210</a:t>
                </a:r>
              </a:p>
            </p:txBody>
          </p:sp>
          <p:sp>
            <p:nvSpPr>
              <p:cNvPr id="55" name="Rectangle 54"/>
              <p:cNvSpPr/>
              <p:nvPr userDrawn="1"/>
            </p:nvSpPr>
            <p:spPr bwMode="auto">
              <a:xfrm>
                <a:off x="1584344" y="4882896"/>
                <a:ext cx="869930" cy="289766"/>
              </a:xfrm>
              <a:prstGeom prst="rect">
                <a:avLst/>
              </a:prstGeom>
              <a:solidFill>
                <a:schemeClr val="accent4"/>
              </a:solidFill>
              <a:ln w="9525" cap="flat" cmpd="sng" algn="ctr">
                <a:noFill/>
                <a:prstDash val="solid"/>
                <a:headEnd type="none" w="med" len="med"/>
                <a:tailEnd type="none" w="med" len="med"/>
              </a:ln>
              <a:effectLst/>
            </p:spPr>
            <p:txBody>
              <a:bodyPr rot="0" spcFirstLastPara="0" vertOverflow="overflow" horzOverflow="overflow" vert="horz" wrap="square" lIns="45720" tIns="45720" rIns="0" bIns="0" numCol="1" spcCol="0" rtlCol="0" fromWordArt="0" anchor="t" anchorCtr="0" forceAA="0" compatLnSpc="1">
                <a:prstTxWarp prst="textNoShape">
                  <a:avLst/>
                </a:prstTxWarp>
                <a:noAutofit/>
              </a:bodyPr>
              <a:lstStyle/>
              <a:p>
                <a:pPr marL="0" marR="0" lvl="0" indent="0" defTabSz="932472" eaLnBrk="1" fontAlgn="base" latinLnBrk="0" hangingPunct="1">
                  <a:lnSpc>
                    <a:spcPct val="100000"/>
                  </a:lnSpc>
                  <a:spcBef>
                    <a:spcPct val="0"/>
                  </a:spcBef>
                  <a:spcAft>
                    <a:spcPct val="0"/>
                  </a:spcAft>
                  <a:buClrTx/>
                  <a:buSzTx/>
                  <a:buFontTx/>
                  <a:buNone/>
                  <a:tabLst/>
                  <a:defRPr/>
                </a:pPr>
                <a:r>
                  <a:rPr kumimoji="0" lang="en-US" sz="500" b="1" i="0" u="none" strike="noStrike" kern="0" cap="none" spc="0" normalizeH="0" baseline="0" noProof="0" dirty="0">
                    <a:ln>
                      <a:noFill/>
                    </a:ln>
                    <a:gradFill>
                      <a:gsLst>
                        <a:gs pos="98230">
                          <a:srgbClr val="505050"/>
                        </a:gs>
                        <a:gs pos="73451">
                          <a:srgbClr val="505050"/>
                        </a:gs>
                      </a:gsLst>
                      <a:lin ang="5400000" scaled="0"/>
                    </a:gradFill>
                    <a:effectLst/>
                    <a:uLnTx/>
                    <a:uFillTx/>
                    <a:latin typeface="Segoe UI"/>
                    <a:ea typeface="Segoe UI" pitchFamily="34" charset="0"/>
                    <a:cs typeface="Segoe UI" pitchFamily="34" charset="0"/>
                  </a:rPr>
                  <a:t>Yellow</a:t>
                </a:r>
              </a:p>
              <a:p>
                <a:pPr marL="0" marR="0" lvl="0" indent="0" defTabSz="932472" eaLnBrk="1" fontAlgn="base" latinLnBrk="0" hangingPunct="1">
                  <a:lnSpc>
                    <a:spcPct val="100000"/>
                  </a:lnSpc>
                  <a:spcBef>
                    <a:spcPct val="0"/>
                  </a:spcBef>
                  <a:spcAft>
                    <a:spcPct val="0"/>
                  </a:spcAft>
                  <a:buClrTx/>
                  <a:buSzTx/>
                  <a:buFontTx/>
                  <a:buNone/>
                  <a:tabLst/>
                  <a:defRPr/>
                </a:pPr>
                <a:r>
                  <a:rPr kumimoji="0" lang="en-US" sz="500" b="0" i="0" u="none" strike="noStrike" kern="0" cap="none" spc="0" normalizeH="0" baseline="0" noProof="0" dirty="0">
                    <a:ln>
                      <a:noFill/>
                    </a:ln>
                    <a:gradFill>
                      <a:gsLst>
                        <a:gs pos="98230">
                          <a:srgbClr val="505050"/>
                        </a:gs>
                        <a:gs pos="73451">
                          <a:srgbClr val="505050"/>
                        </a:gs>
                      </a:gsLst>
                      <a:lin ang="5400000" scaled="0"/>
                    </a:gradFill>
                    <a:effectLst/>
                    <a:uLnTx/>
                    <a:uFillTx/>
                    <a:latin typeface="Segoe UI"/>
                    <a:ea typeface="Segoe UI" pitchFamily="34" charset="0"/>
                    <a:cs typeface="Segoe UI" pitchFamily="34" charset="0"/>
                  </a:rPr>
                  <a:t>R:255 G:185 B:0</a:t>
                </a:r>
              </a:p>
            </p:txBody>
          </p:sp>
        </p:grpSp>
        <p:grpSp>
          <p:nvGrpSpPr>
            <p:cNvPr id="44" name="Group 43"/>
            <p:cNvGrpSpPr/>
            <p:nvPr userDrawn="1"/>
          </p:nvGrpSpPr>
          <p:grpSpPr>
            <a:xfrm rot="5400000">
              <a:off x="11412325" y="4270556"/>
              <a:ext cx="2703052" cy="289766"/>
              <a:chOff x="4476564" y="4543426"/>
              <a:chExt cx="2703052" cy="289766"/>
            </a:xfrm>
          </p:grpSpPr>
          <p:sp>
            <p:nvSpPr>
              <p:cNvPr id="47" name="Rectangle 46"/>
              <p:cNvSpPr/>
              <p:nvPr userDrawn="1"/>
            </p:nvSpPr>
            <p:spPr bwMode="auto">
              <a:xfrm>
                <a:off x="5395286" y="4543426"/>
                <a:ext cx="869930" cy="289766"/>
              </a:xfrm>
              <a:prstGeom prst="rect">
                <a:avLst/>
              </a:prstGeom>
              <a:solidFill>
                <a:srgbClr val="FF8C00"/>
              </a:solidFill>
              <a:ln w="9525" cap="flat" cmpd="sng" algn="ctr">
                <a:noFill/>
                <a:prstDash val="solid"/>
                <a:headEnd type="none" w="med" len="med"/>
                <a:tailEnd type="none" w="med" len="med"/>
              </a:ln>
              <a:effectLst/>
            </p:spPr>
            <p:txBody>
              <a:bodyPr rot="0" spcFirstLastPara="0" vertOverflow="overflow" horzOverflow="overflow" vert="horz" wrap="square" lIns="45720" tIns="45720" rIns="0" bIns="0" numCol="1" spcCol="0" rtlCol="0" fromWordArt="0" anchor="t" anchorCtr="0" forceAA="0" compatLnSpc="1">
                <a:prstTxWarp prst="textNoShape">
                  <a:avLst/>
                </a:prstTxWarp>
                <a:noAutofit/>
              </a:bodyPr>
              <a:lstStyle/>
              <a:p>
                <a:pPr marL="0" marR="0" lvl="0" indent="0" defTabSz="932472" eaLnBrk="1" fontAlgn="base" latinLnBrk="0" hangingPunct="1">
                  <a:lnSpc>
                    <a:spcPct val="100000"/>
                  </a:lnSpc>
                  <a:spcBef>
                    <a:spcPct val="0"/>
                  </a:spcBef>
                  <a:spcAft>
                    <a:spcPct val="0"/>
                  </a:spcAft>
                  <a:buClrTx/>
                  <a:buSzTx/>
                  <a:buFontTx/>
                  <a:buNone/>
                  <a:tabLst/>
                  <a:defRPr/>
                </a:pPr>
                <a:r>
                  <a:rPr kumimoji="0" lang="en-US" sz="500" b="1" i="0" u="none" strike="noStrike" kern="0" cap="none" spc="0" normalizeH="0" baseline="0" noProof="0" dirty="0">
                    <a:ln>
                      <a:noFill/>
                    </a:ln>
                    <a:gradFill>
                      <a:gsLst>
                        <a:gs pos="1674">
                          <a:srgbClr val="000000"/>
                        </a:gs>
                        <a:gs pos="46862">
                          <a:srgbClr val="505050">
                            <a:lumMod val="50000"/>
                          </a:srgbClr>
                        </a:gs>
                        <a:gs pos="7000">
                          <a:srgbClr val="505050">
                            <a:lumMod val="50000"/>
                          </a:srgbClr>
                        </a:gs>
                      </a:gsLst>
                      <a:lin ang="5400000" scaled="0"/>
                    </a:gradFill>
                    <a:effectLst/>
                    <a:uLnTx/>
                    <a:uFillTx/>
                    <a:latin typeface="Segoe UI"/>
                    <a:ea typeface="Segoe UI" pitchFamily="34" charset="0"/>
                    <a:cs typeface="Segoe UI" pitchFamily="34" charset="0"/>
                  </a:rPr>
                  <a:t>Light Orange</a:t>
                </a:r>
              </a:p>
              <a:p>
                <a:pPr marL="0" marR="0" lvl="0" indent="0" defTabSz="932472" eaLnBrk="1" fontAlgn="base" latinLnBrk="0" hangingPunct="1">
                  <a:lnSpc>
                    <a:spcPct val="100000"/>
                  </a:lnSpc>
                  <a:spcBef>
                    <a:spcPct val="0"/>
                  </a:spcBef>
                  <a:spcAft>
                    <a:spcPct val="0"/>
                  </a:spcAft>
                  <a:buClrTx/>
                  <a:buSzTx/>
                  <a:buFontTx/>
                  <a:buNone/>
                  <a:tabLst/>
                  <a:defRPr/>
                </a:pPr>
                <a:r>
                  <a:rPr kumimoji="0" lang="en-US" sz="500" b="0" i="0" u="none" strike="noStrike" kern="0" cap="none" spc="0" normalizeH="0" baseline="0" noProof="0" dirty="0">
                    <a:ln>
                      <a:noFill/>
                    </a:ln>
                    <a:gradFill>
                      <a:gsLst>
                        <a:gs pos="1674">
                          <a:srgbClr val="000000"/>
                        </a:gs>
                        <a:gs pos="46862">
                          <a:srgbClr val="505050">
                            <a:lumMod val="50000"/>
                          </a:srgbClr>
                        </a:gs>
                        <a:gs pos="7000">
                          <a:srgbClr val="505050">
                            <a:lumMod val="50000"/>
                          </a:srgbClr>
                        </a:gs>
                      </a:gsLst>
                      <a:lin ang="5400000" scaled="0"/>
                    </a:gradFill>
                    <a:effectLst/>
                    <a:uLnTx/>
                    <a:uFillTx/>
                    <a:latin typeface="Segoe UI"/>
                    <a:ea typeface="Segoe UI" pitchFamily="34" charset="0"/>
                    <a:cs typeface="Segoe UI" pitchFamily="34" charset="0"/>
                  </a:rPr>
                  <a:t>R:255 G:140 B:0</a:t>
                </a:r>
              </a:p>
            </p:txBody>
          </p:sp>
          <p:sp>
            <p:nvSpPr>
              <p:cNvPr id="48" name="Rectangle 47"/>
              <p:cNvSpPr/>
              <p:nvPr userDrawn="1"/>
            </p:nvSpPr>
            <p:spPr bwMode="auto">
              <a:xfrm>
                <a:off x="6309686" y="4543426"/>
                <a:ext cx="869930" cy="289766"/>
              </a:xfrm>
              <a:prstGeom prst="rect">
                <a:avLst/>
              </a:prstGeom>
              <a:solidFill>
                <a:srgbClr val="D83B01"/>
              </a:solidFill>
              <a:ln w="9525" cap="flat" cmpd="sng" algn="ctr">
                <a:noFill/>
                <a:prstDash val="solid"/>
                <a:headEnd type="none" w="med" len="med"/>
                <a:tailEnd type="none" w="med" len="med"/>
              </a:ln>
              <a:effectLst/>
            </p:spPr>
            <p:txBody>
              <a:bodyPr rot="0" spcFirstLastPara="0" vertOverflow="overflow" horzOverflow="overflow" vert="horz" wrap="square" lIns="45720" tIns="45720" rIns="0" bIns="0" numCol="1" spcCol="0" rtlCol="0" fromWordArt="0" anchor="t" anchorCtr="0" forceAA="0" compatLnSpc="1">
                <a:prstTxWarp prst="textNoShape">
                  <a:avLst/>
                </a:prstTxWarp>
                <a:noAutofit/>
              </a:bodyPr>
              <a:lstStyle/>
              <a:p>
                <a:pPr marL="0" marR="0" lvl="0" indent="0" defTabSz="932472" eaLnBrk="1" fontAlgn="base" latinLnBrk="0" hangingPunct="1">
                  <a:lnSpc>
                    <a:spcPct val="100000"/>
                  </a:lnSpc>
                  <a:spcBef>
                    <a:spcPct val="0"/>
                  </a:spcBef>
                  <a:spcAft>
                    <a:spcPct val="0"/>
                  </a:spcAft>
                  <a:buClrTx/>
                  <a:buSzTx/>
                  <a:buFontTx/>
                  <a:buNone/>
                  <a:tabLst/>
                  <a:defRPr/>
                </a:pPr>
                <a:r>
                  <a:rPr kumimoji="0" lang="en-US" sz="500" b="1"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rPr>
                  <a:t>Orange</a:t>
                </a:r>
              </a:p>
              <a:p>
                <a:pPr marL="0" marR="0" lvl="0" indent="0" defTabSz="932472" eaLnBrk="1" fontAlgn="base" latinLnBrk="0" hangingPunct="1">
                  <a:lnSpc>
                    <a:spcPct val="100000"/>
                  </a:lnSpc>
                  <a:spcBef>
                    <a:spcPct val="0"/>
                  </a:spcBef>
                  <a:spcAft>
                    <a:spcPct val="0"/>
                  </a:spcAft>
                  <a:buClrTx/>
                  <a:buSzTx/>
                  <a:buFontTx/>
                  <a:buNone/>
                  <a:tabLst/>
                  <a:defRPr/>
                </a:pPr>
                <a:r>
                  <a:rPr kumimoji="0" lang="en-US" sz="500" b="0" i="0" u="none" strike="noStrike" kern="0" cap="none" spc="0" normalizeH="0" baseline="0" noProof="0" dirty="0">
                    <a:ln>
                      <a:noFill/>
                    </a:ln>
                    <a:gradFill>
                      <a:gsLst>
                        <a:gs pos="2092">
                          <a:srgbClr val="F8F8F8"/>
                        </a:gs>
                        <a:gs pos="10042">
                          <a:srgbClr val="F8F8F8"/>
                        </a:gs>
                      </a:gsLst>
                      <a:lin ang="5400000" scaled="0"/>
                    </a:gradFill>
                    <a:effectLst/>
                    <a:uLnTx/>
                    <a:uFillTx/>
                    <a:latin typeface="Segoe UI"/>
                    <a:ea typeface="Segoe UI" pitchFamily="34" charset="0"/>
                    <a:cs typeface="Segoe UI" pitchFamily="34" charset="0"/>
                  </a:rPr>
                  <a:t>R:216 G:59 B:1</a:t>
                </a:r>
              </a:p>
            </p:txBody>
          </p:sp>
          <p:sp>
            <p:nvSpPr>
              <p:cNvPr id="49" name="Rectangle 48"/>
              <p:cNvSpPr/>
              <p:nvPr userDrawn="1"/>
            </p:nvSpPr>
            <p:spPr bwMode="auto">
              <a:xfrm>
                <a:off x="4476564" y="4543426"/>
                <a:ext cx="869930" cy="289766"/>
              </a:xfrm>
              <a:prstGeom prst="rect">
                <a:avLst/>
              </a:prstGeom>
              <a:solidFill>
                <a:srgbClr val="107C10"/>
              </a:solidFill>
              <a:ln w="9525" cap="flat" cmpd="sng" algn="ctr">
                <a:noFill/>
                <a:prstDash val="solid"/>
                <a:headEnd type="none" w="med" len="med"/>
                <a:tailEnd type="none" w="med" len="med"/>
              </a:ln>
              <a:effectLst/>
            </p:spPr>
            <p:txBody>
              <a:bodyPr rot="0" spcFirstLastPara="0" vertOverflow="overflow" horzOverflow="overflow" vert="horz" wrap="square" lIns="45720" tIns="45720" rIns="0" bIns="0" numCol="1" spcCol="0" rtlCol="0" fromWordArt="0" anchor="t" anchorCtr="0" forceAA="0" compatLnSpc="1">
                <a:prstTxWarp prst="textNoShape">
                  <a:avLst/>
                </a:prstTxWarp>
                <a:noAutofit/>
              </a:bodyPr>
              <a:lstStyle/>
              <a:p>
                <a:pPr marL="0" marR="0" lvl="0" indent="0" defTabSz="932472" eaLnBrk="1" fontAlgn="base" latinLnBrk="0" hangingPunct="1">
                  <a:lnSpc>
                    <a:spcPct val="100000"/>
                  </a:lnSpc>
                  <a:spcBef>
                    <a:spcPct val="0"/>
                  </a:spcBef>
                  <a:spcAft>
                    <a:spcPct val="0"/>
                  </a:spcAft>
                  <a:buClrTx/>
                  <a:buSzTx/>
                  <a:buFontTx/>
                  <a:buNone/>
                  <a:tabLst/>
                  <a:defRPr/>
                </a:pPr>
                <a:r>
                  <a:rPr kumimoji="0" lang="en-US" sz="500" b="1"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rPr>
                  <a:t>Green</a:t>
                </a:r>
              </a:p>
              <a:p>
                <a:pPr marL="0" marR="0" lvl="0" indent="0" defTabSz="932472" eaLnBrk="1" fontAlgn="base" latinLnBrk="0" hangingPunct="1">
                  <a:lnSpc>
                    <a:spcPct val="100000"/>
                  </a:lnSpc>
                  <a:spcBef>
                    <a:spcPct val="0"/>
                  </a:spcBef>
                  <a:spcAft>
                    <a:spcPct val="0"/>
                  </a:spcAft>
                  <a:buClrTx/>
                  <a:buSzTx/>
                  <a:buFontTx/>
                  <a:buNone/>
                  <a:tabLst/>
                  <a:defRPr/>
                </a:pPr>
                <a:r>
                  <a:rPr kumimoji="0" lang="en-US" sz="500" b="0" i="0" u="none" strike="noStrike" kern="0" cap="none" spc="0" normalizeH="0" baseline="0" noProof="0" dirty="0">
                    <a:ln>
                      <a:noFill/>
                    </a:ln>
                    <a:gradFill>
                      <a:gsLst>
                        <a:gs pos="2092">
                          <a:srgbClr val="F8F8F8"/>
                        </a:gs>
                        <a:gs pos="10042">
                          <a:srgbClr val="F8F8F8"/>
                        </a:gs>
                      </a:gsLst>
                      <a:lin ang="5400000" scaled="0"/>
                    </a:gradFill>
                    <a:effectLst/>
                    <a:uLnTx/>
                    <a:uFillTx/>
                    <a:latin typeface="Segoe UI"/>
                    <a:ea typeface="Segoe UI" pitchFamily="34" charset="0"/>
                    <a:cs typeface="Segoe UI" pitchFamily="34" charset="0"/>
                  </a:rPr>
                  <a:t>R:16 G:124 B:16</a:t>
                </a:r>
              </a:p>
            </p:txBody>
          </p:sp>
        </p:grpSp>
        <p:sp>
          <p:nvSpPr>
            <p:cNvPr id="45" name="TextBox 44"/>
            <p:cNvSpPr txBox="1"/>
            <p:nvPr userDrawn="1"/>
          </p:nvSpPr>
          <p:spPr>
            <a:xfrm rot="5400000">
              <a:off x="12988035" y="260168"/>
              <a:ext cx="843501" cy="323165"/>
            </a:xfrm>
            <a:prstGeom prst="rect">
              <a:avLst/>
            </a:prstGeom>
            <a:noFill/>
          </p:spPr>
          <p:txBody>
            <a:bodyPr wrap="none" lIns="0" tIns="91440" rIns="182880" bIns="91440" rtlCol="0">
              <a:spAutoFit/>
            </a:bodyPr>
            <a:lstStyle/>
            <a:p>
              <a:pPr marL="0" marR="0" lvl="0" indent="0" defTabSz="914400" eaLnBrk="1" fontAlgn="auto" latinLnBrk="0" hangingPunct="1">
                <a:lnSpc>
                  <a:spcPct val="90000"/>
                </a:lnSpc>
                <a:spcBef>
                  <a:spcPts val="0"/>
                </a:spcBef>
                <a:spcAft>
                  <a:spcPts val="600"/>
                </a:spcAft>
                <a:buClrTx/>
                <a:buSzTx/>
                <a:buFontTx/>
                <a:buNone/>
                <a:tabLst/>
                <a:defRPr/>
              </a:pPr>
              <a:r>
                <a:rPr kumimoji="0" lang="en-US" sz="1000" b="0" i="0" u="none" strike="noStrike" kern="0" cap="none" spc="0" normalizeH="0" baseline="0" noProof="0" dirty="0">
                  <a:ln>
                    <a:noFill/>
                  </a:ln>
                  <a:gradFill>
                    <a:gsLst>
                      <a:gs pos="2917">
                        <a:srgbClr val="505050"/>
                      </a:gs>
                      <a:gs pos="30000">
                        <a:srgbClr val="505050"/>
                      </a:gs>
                    </a:gsLst>
                    <a:lin ang="5400000" scaled="0"/>
                  </a:gradFill>
                  <a:effectLst/>
                  <a:uLnTx/>
                  <a:uFillTx/>
                </a:rPr>
                <a:t>Main colors</a:t>
              </a:r>
            </a:p>
          </p:txBody>
        </p:sp>
        <p:sp>
          <p:nvSpPr>
            <p:cNvPr id="46" name="TextBox 45"/>
            <p:cNvSpPr txBox="1"/>
            <p:nvPr userDrawn="1"/>
          </p:nvSpPr>
          <p:spPr>
            <a:xfrm rot="5400000">
              <a:off x="11742070" y="4230580"/>
              <a:ext cx="2656496" cy="323165"/>
            </a:xfrm>
            <a:prstGeom prst="rect">
              <a:avLst/>
            </a:prstGeom>
            <a:noFill/>
          </p:spPr>
          <p:txBody>
            <a:bodyPr wrap="none" lIns="0" tIns="91440" rIns="182880" bIns="91440" rtlCol="0">
              <a:spAutoFit/>
            </a:bodyPr>
            <a:lstStyle/>
            <a:p>
              <a:pPr marL="0" marR="0" lvl="0" indent="0" defTabSz="914400" eaLnBrk="1" fontAlgn="auto" latinLnBrk="0" hangingPunct="1">
                <a:lnSpc>
                  <a:spcPct val="90000"/>
                </a:lnSpc>
                <a:spcBef>
                  <a:spcPts val="0"/>
                </a:spcBef>
                <a:spcAft>
                  <a:spcPts val="600"/>
                </a:spcAft>
                <a:buClrTx/>
                <a:buSzTx/>
                <a:buFontTx/>
                <a:buNone/>
                <a:tabLst/>
                <a:defRPr/>
              </a:pPr>
              <a:r>
                <a:rPr kumimoji="0" lang="en-US" sz="1000" b="0" i="0" u="none" strike="noStrike" kern="0" cap="none" spc="0" normalizeH="0" baseline="0" noProof="0" dirty="0">
                  <a:ln>
                    <a:noFill/>
                  </a:ln>
                  <a:gradFill>
                    <a:gsLst>
                      <a:gs pos="2917">
                        <a:srgbClr val="505050"/>
                      </a:gs>
                      <a:gs pos="30000">
                        <a:srgbClr val="505050"/>
                      </a:gs>
                    </a:gsLst>
                    <a:lin ang="5400000" scaled="0"/>
                  </a:gradFill>
                  <a:effectLst/>
                  <a:uLnTx/>
                  <a:uFillTx/>
                </a:rPr>
                <a:t>Secondary colors (use only when necessary)</a:t>
              </a:r>
            </a:p>
          </p:txBody>
        </p:sp>
      </p:grpSp>
    </p:spTree>
    <p:extLst>
      <p:ext uri="{BB962C8B-B14F-4D97-AF65-F5344CB8AC3E}">
        <p14:creationId xmlns:p14="http://schemas.microsoft.com/office/powerpoint/2010/main" val="3460120779"/>
      </p:ext>
    </p:extLst>
  </p:cSld>
  <p:clrMap bg1="dk1" tx1="lt1" bg2="dk2" tx2="lt2" accent1="accent1" accent2="accent2" accent3="accent3" accent4="accent4" accent5="accent5" accent6="accent6" hlink="hlink" folHlink="folHlink"/>
  <p:sldLayoutIdLst>
    <p:sldLayoutId id="2147484318" r:id="rId1"/>
    <p:sldLayoutId id="2147484319" r:id="rId2"/>
    <p:sldLayoutId id="2147484311" r:id="rId3"/>
    <p:sldLayoutId id="2147484312" r:id="rId4"/>
    <p:sldLayoutId id="2147484313" r:id="rId5"/>
    <p:sldLayoutId id="2147484314" r:id="rId6"/>
    <p:sldLayoutId id="2147484315" r:id="rId7"/>
    <p:sldLayoutId id="2147484316" r:id="rId8"/>
    <p:sldLayoutId id="2147484320" r:id="rId9"/>
    <p:sldLayoutId id="2147484321" r:id="rId10"/>
    <p:sldLayoutId id="2147484322" r:id="rId11"/>
    <p:sldLayoutId id="2147484323" r:id="rId12"/>
    <p:sldLayoutId id="2147484324" r:id="rId13"/>
    <p:sldLayoutId id="2147484325" r:id="rId14"/>
    <p:sldLayoutId id="2147484326" r:id="rId15"/>
    <p:sldLayoutId id="2147484327" r:id="rId16"/>
    <p:sldLayoutId id="2147484328" r:id="rId17"/>
    <p:sldLayoutId id="2147484329" r:id="rId18"/>
  </p:sldLayoutIdLst>
  <p:transition>
    <p:fade/>
  </p:transition>
  <p:txStyles>
    <p:titleStyle>
      <a:lvl1pPr algn="l" defTabSz="932742" rtl="0" eaLnBrk="1" latinLnBrk="0" hangingPunct="1">
        <a:lnSpc>
          <a:spcPct val="90000"/>
        </a:lnSpc>
        <a:spcBef>
          <a:spcPct val="0"/>
        </a:spcBef>
        <a:buNone/>
        <a:defRPr lang="en-US" sz="4800" b="0" kern="1200" cap="none" spc="-102" baseline="0" dirty="0" smtClean="0">
          <a:ln w="3175">
            <a:noFill/>
          </a:ln>
          <a:gradFill>
            <a:gsLst>
              <a:gs pos="1250">
                <a:schemeClr val="tx1"/>
              </a:gs>
              <a:gs pos="100000">
                <a:schemeClr val="tx1"/>
              </a:gs>
            </a:gsLst>
            <a:lin ang="5400000" scaled="0"/>
          </a:gradFill>
          <a:effectLst/>
          <a:latin typeface="+mj-lt"/>
          <a:ea typeface="+mn-ea"/>
          <a:cs typeface="Segoe UI" pitchFamily="34" charset="0"/>
        </a:defRPr>
      </a:lvl1pPr>
    </p:titleStyle>
    <p:bodyStyle>
      <a:lvl1pPr marL="342900" marR="0" indent="-342900" algn="l" defTabSz="932742" rtl="0" eaLnBrk="1" fontAlgn="auto" latinLnBrk="0" hangingPunct="1">
        <a:lnSpc>
          <a:spcPct val="90000"/>
        </a:lnSpc>
        <a:spcBef>
          <a:spcPct val="20000"/>
        </a:spcBef>
        <a:spcAft>
          <a:spcPts val="0"/>
        </a:spcAft>
        <a:buClrTx/>
        <a:buSzPct val="90000"/>
        <a:buFont typeface="Arial" pitchFamily="34" charset="0"/>
        <a:buChar char="•"/>
        <a:tabLst/>
        <a:defRPr lang="en-US" sz="4000" kern="1200" spc="0" baseline="0" dirty="0" smtClean="0">
          <a:gradFill>
            <a:gsLst>
              <a:gs pos="1250">
                <a:schemeClr val="tx1"/>
              </a:gs>
              <a:gs pos="100000">
                <a:schemeClr val="tx1"/>
              </a:gs>
            </a:gsLst>
            <a:lin ang="5400000" scaled="0"/>
          </a:gradFill>
          <a:latin typeface="+mj-lt"/>
          <a:ea typeface="+mn-ea"/>
          <a:cs typeface="+mn-cs"/>
        </a:defRPr>
      </a:lvl1pPr>
      <a:lvl2pPr marL="584200" marR="0" indent="-241300" algn="l" defTabSz="932742" rtl="0" eaLnBrk="1" fontAlgn="auto" latinLnBrk="0" hangingPunct="1">
        <a:lnSpc>
          <a:spcPct val="90000"/>
        </a:lnSpc>
        <a:spcBef>
          <a:spcPct val="20000"/>
        </a:spcBef>
        <a:spcAft>
          <a:spcPts val="0"/>
        </a:spcAft>
        <a:buClrTx/>
        <a:buSzPct val="90000"/>
        <a:buFont typeface="Arial" pitchFamily="34" charset="0"/>
        <a:buChar char="•"/>
        <a:tabLst/>
        <a:defRPr lang="en-US" sz="2400" kern="1200" spc="0" baseline="0" dirty="0" smtClean="0">
          <a:gradFill>
            <a:gsLst>
              <a:gs pos="1250">
                <a:schemeClr val="tx1"/>
              </a:gs>
              <a:gs pos="100000">
                <a:schemeClr val="tx1"/>
              </a:gs>
            </a:gsLst>
            <a:lin ang="5400000" scaled="0"/>
          </a:gradFill>
          <a:latin typeface="+mn-lt"/>
          <a:ea typeface="+mn-ea"/>
          <a:cs typeface="Segoe UI" panose="020B0502040204020203" pitchFamily="34" charset="0"/>
        </a:defRPr>
      </a:lvl2pPr>
      <a:lvl3pPr marL="800100" marR="0" indent="-228600" algn="l" defTabSz="932742" rtl="0" eaLnBrk="1" fontAlgn="auto" latinLnBrk="0" hangingPunct="1">
        <a:lnSpc>
          <a:spcPct val="90000"/>
        </a:lnSpc>
        <a:spcBef>
          <a:spcPct val="20000"/>
        </a:spcBef>
        <a:spcAft>
          <a:spcPts val="0"/>
        </a:spcAft>
        <a:buClrTx/>
        <a:buSzPct val="90000"/>
        <a:buFont typeface="Arial" pitchFamily="34" charset="0"/>
        <a:buChar char="•"/>
        <a:tabLst/>
        <a:defRPr sz="2000" kern="1200" spc="0" baseline="0">
          <a:gradFill>
            <a:gsLst>
              <a:gs pos="1250">
                <a:schemeClr val="tx1"/>
              </a:gs>
              <a:gs pos="100000">
                <a:schemeClr val="tx1"/>
              </a:gs>
            </a:gsLst>
            <a:lin ang="5400000" scaled="0"/>
          </a:gradFill>
          <a:latin typeface="+mn-lt"/>
          <a:ea typeface="+mn-ea"/>
          <a:cs typeface="Segoe UI" panose="020B0502040204020203" pitchFamily="34" charset="0"/>
        </a:defRPr>
      </a:lvl3pPr>
      <a:lvl4pPr marL="1028700" marR="0" indent="-228600" algn="l" defTabSz="932742" rtl="0" eaLnBrk="1" fontAlgn="auto" latinLnBrk="0" hangingPunct="1">
        <a:lnSpc>
          <a:spcPct val="90000"/>
        </a:lnSpc>
        <a:spcBef>
          <a:spcPct val="20000"/>
        </a:spcBef>
        <a:spcAft>
          <a:spcPts val="0"/>
        </a:spcAft>
        <a:buClrTx/>
        <a:buSzPct val="90000"/>
        <a:buFont typeface="Arial" pitchFamily="34" charset="0"/>
        <a:buChar char="•"/>
        <a:tabLst/>
        <a:defRPr sz="1800" kern="1200" spc="0" baseline="0">
          <a:gradFill>
            <a:gsLst>
              <a:gs pos="1250">
                <a:schemeClr val="tx1"/>
              </a:gs>
              <a:gs pos="100000">
                <a:schemeClr val="tx1"/>
              </a:gs>
            </a:gsLst>
            <a:lin ang="5400000" scaled="0"/>
          </a:gradFill>
          <a:latin typeface="+mn-lt"/>
          <a:ea typeface="+mn-ea"/>
          <a:cs typeface="Segoe UI" panose="020B0502040204020203" pitchFamily="34" charset="0"/>
        </a:defRPr>
      </a:lvl4pPr>
      <a:lvl5pPr marL="1257300" marR="0" indent="-228600" algn="l" defTabSz="932742" rtl="0" eaLnBrk="1" fontAlgn="auto" latinLnBrk="0" hangingPunct="1">
        <a:lnSpc>
          <a:spcPct val="90000"/>
        </a:lnSpc>
        <a:spcBef>
          <a:spcPct val="20000"/>
        </a:spcBef>
        <a:spcAft>
          <a:spcPts val="0"/>
        </a:spcAft>
        <a:buClrTx/>
        <a:buSzPct val="90000"/>
        <a:buFont typeface="Arial" pitchFamily="34" charset="0"/>
        <a:buChar char="•"/>
        <a:tabLst/>
        <a:defRPr sz="1800" kern="1200" spc="0" baseline="0">
          <a:gradFill>
            <a:gsLst>
              <a:gs pos="1250">
                <a:schemeClr val="tx1"/>
              </a:gs>
              <a:gs pos="100000">
                <a:schemeClr val="tx1"/>
              </a:gs>
            </a:gsLst>
            <a:lin ang="5400000" scaled="0"/>
          </a:gradFill>
          <a:latin typeface="+mn-lt"/>
          <a:ea typeface="+mn-ea"/>
          <a:cs typeface="Segoe UI" panose="020B0502040204020203" pitchFamily="34" charset="0"/>
        </a:defRPr>
      </a:lvl5pPr>
      <a:lvl6pPr marL="2565040"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3031412"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97783"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964155"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32742" rtl="0" eaLnBrk="1" latinLnBrk="0" hangingPunct="1">
        <a:defRPr sz="1800" kern="1200">
          <a:solidFill>
            <a:schemeClr val="tx1"/>
          </a:solidFill>
          <a:latin typeface="+mn-lt"/>
          <a:ea typeface="+mn-ea"/>
          <a:cs typeface="+mn-cs"/>
        </a:defRPr>
      </a:lvl1pPr>
      <a:lvl2pPr marL="466371" algn="l" defTabSz="932742" rtl="0" eaLnBrk="1" latinLnBrk="0" hangingPunct="1">
        <a:defRPr sz="1800" kern="1200">
          <a:solidFill>
            <a:schemeClr val="tx1"/>
          </a:solidFill>
          <a:latin typeface="+mn-lt"/>
          <a:ea typeface="+mn-ea"/>
          <a:cs typeface="+mn-cs"/>
        </a:defRPr>
      </a:lvl2pPr>
      <a:lvl3pPr marL="932742" algn="l" defTabSz="932742" rtl="0" eaLnBrk="1" latinLnBrk="0" hangingPunct="1">
        <a:defRPr sz="1800" kern="1200">
          <a:solidFill>
            <a:schemeClr val="tx1"/>
          </a:solidFill>
          <a:latin typeface="+mn-lt"/>
          <a:ea typeface="+mn-ea"/>
          <a:cs typeface="+mn-cs"/>
        </a:defRPr>
      </a:lvl3pPr>
      <a:lvl4pPr marL="1399113" algn="l" defTabSz="932742" rtl="0" eaLnBrk="1" latinLnBrk="0" hangingPunct="1">
        <a:defRPr sz="1800" kern="1200">
          <a:solidFill>
            <a:schemeClr val="tx1"/>
          </a:solidFill>
          <a:latin typeface="+mn-lt"/>
          <a:ea typeface="+mn-ea"/>
          <a:cs typeface="+mn-cs"/>
        </a:defRPr>
      </a:lvl4pPr>
      <a:lvl5pPr marL="1865484" algn="l" defTabSz="932742" rtl="0" eaLnBrk="1" latinLnBrk="0" hangingPunct="1">
        <a:defRPr sz="1800" kern="1200">
          <a:solidFill>
            <a:schemeClr val="tx1"/>
          </a:solidFill>
          <a:latin typeface="+mn-lt"/>
          <a:ea typeface="+mn-ea"/>
          <a:cs typeface="+mn-cs"/>
        </a:defRPr>
      </a:lvl5pPr>
      <a:lvl6pPr marL="2331856" algn="l" defTabSz="932742" rtl="0" eaLnBrk="1" latinLnBrk="0" hangingPunct="1">
        <a:defRPr sz="1800" kern="1200">
          <a:solidFill>
            <a:schemeClr val="tx1"/>
          </a:solidFill>
          <a:latin typeface="+mn-lt"/>
          <a:ea typeface="+mn-ea"/>
          <a:cs typeface="+mn-cs"/>
        </a:defRPr>
      </a:lvl6pPr>
      <a:lvl7pPr marL="2798226" algn="l" defTabSz="932742" rtl="0" eaLnBrk="1" latinLnBrk="0" hangingPunct="1">
        <a:defRPr sz="1800" kern="1200">
          <a:solidFill>
            <a:schemeClr val="tx1"/>
          </a:solidFill>
          <a:latin typeface="+mn-lt"/>
          <a:ea typeface="+mn-ea"/>
          <a:cs typeface="+mn-cs"/>
        </a:defRPr>
      </a:lvl7pPr>
      <a:lvl8pPr marL="3264597" algn="l" defTabSz="932742" rtl="0" eaLnBrk="1" latinLnBrk="0" hangingPunct="1">
        <a:defRPr sz="1800" kern="1200">
          <a:solidFill>
            <a:schemeClr val="tx1"/>
          </a:solidFill>
          <a:latin typeface="+mn-lt"/>
          <a:ea typeface="+mn-ea"/>
          <a:cs typeface="+mn-cs"/>
        </a:defRPr>
      </a:lvl8pPr>
      <a:lvl9pPr marL="3730969" algn="l" defTabSz="932742" rtl="0" eaLnBrk="1" latinLnBrk="0" hangingPunct="1">
        <a:defRPr sz="1800" kern="1200">
          <a:solidFill>
            <a:schemeClr val="tx1"/>
          </a:solidFill>
          <a:latin typeface="+mn-lt"/>
          <a:ea typeface="+mn-ea"/>
          <a:cs typeface="+mn-cs"/>
        </a:defRPr>
      </a:lvl9pPr>
    </p:otherStyle>
  </p:txStyles>
  <p:extLst mod="1">
    <p:ext uri="{27BBF7A9-308A-43DC-89C8-2F10F3537804}">
      <p15:sldGuideLst xmlns:p15="http://schemas.microsoft.com/office/powerpoint/2012/main">
        <p15:guide id="1" orient="horz" pos="187">
          <p15:clr>
            <a:srgbClr val="5ACBF0"/>
          </p15:clr>
        </p15:guide>
        <p15:guide id="2" pos="173">
          <p15:clr>
            <a:srgbClr val="5ACBF0"/>
          </p15:clr>
        </p15:guide>
        <p15:guide id="3" pos="749">
          <p15:clr>
            <a:srgbClr val="5ACBF0"/>
          </p15:clr>
        </p15:guide>
        <p15:guide id="4" pos="1325">
          <p15:clr>
            <a:srgbClr val="5ACBF0"/>
          </p15:clr>
        </p15:guide>
        <p15:guide id="5" pos="1901">
          <p15:clr>
            <a:srgbClr val="5ACBF0"/>
          </p15:clr>
        </p15:guide>
        <p15:guide id="6" pos="2477">
          <p15:clr>
            <a:srgbClr val="5ACBF0"/>
          </p15:clr>
        </p15:guide>
        <p15:guide id="7" pos="3053">
          <p15:clr>
            <a:srgbClr val="5ACBF0"/>
          </p15:clr>
        </p15:guide>
        <p15:guide id="8" pos="3629">
          <p15:clr>
            <a:srgbClr val="5ACBF0"/>
          </p15:clr>
        </p15:guide>
        <p15:guide id="9" pos="4205">
          <p15:clr>
            <a:srgbClr val="5ACBF0"/>
          </p15:clr>
        </p15:guide>
        <p15:guide id="10" pos="4781">
          <p15:clr>
            <a:srgbClr val="5ACBF0"/>
          </p15:clr>
        </p15:guide>
        <p15:guide id="11" pos="5357">
          <p15:clr>
            <a:srgbClr val="5ACBF0"/>
          </p15:clr>
        </p15:guide>
        <p15:guide id="12" pos="5933">
          <p15:clr>
            <a:srgbClr val="5ACBF0"/>
          </p15:clr>
        </p15:guide>
        <p15:guide id="13" pos="6509">
          <p15:clr>
            <a:srgbClr val="5ACBF0"/>
          </p15:clr>
        </p15:guide>
        <p15:guide id="14" pos="7085">
          <p15:clr>
            <a:srgbClr val="5ACBF0"/>
          </p15:clr>
        </p15:guide>
        <p15:guide id="15" pos="7661">
          <p15:clr>
            <a:srgbClr val="5ACBF0"/>
          </p15:clr>
        </p15:guide>
        <p15:guide id="16" pos="288">
          <p15:clr>
            <a:srgbClr val="C35EA4"/>
          </p15:clr>
        </p15:guide>
        <p15:guide id="17" pos="7546">
          <p15:clr>
            <a:srgbClr val="C35EA4"/>
          </p15:clr>
        </p15:guide>
        <p15:guide id="18" orient="horz" pos="763">
          <p15:clr>
            <a:srgbClr val="5ACBF0"/>
          </p15:clr>
        </p15:guide>
        <p15:guide id="19" orient="horz" pos="1339">
          <p15:clr>
            <a:srgbClr val="5ACBF0"/>
          </p15:clr>
        </p15:guide>
        <p15:guide id="20" orient="horz" pos="1915">
          <p15:clr>
            <a:srgbClr val="5ACBF0"/>
          </p15:clr>
        </p15:guide>
        <p15:guide id="21" orient="horz" pos="2491">
          <p15:clr>
            <a:srgbClr val="5ACBF0"/>
          </p15:clr>
        </p15:guide>
        <p15:guide id="22" orient="horz" pos="3067">
          <p15:clr>
            <a:srgbClr val="5ACBF0"/>
          </p15:clr>
        </p15:guide>
        <p15:guide id="23" orient="horz" pos="3643">
          <p15:clr>
            <a:srgbClr val="5ACBF0"/>
          </p15:clr>
        </p15:guide>
        <p15:guide id="24" orient="horz" pos="4219">
          <p15:clr>
            <a:srgbClr val="5ACBF0"/>
          </p15:clr>
        </p15:guide>
        <p15:guide id="25" orient="horz" pos="302">
          <p15:clr>
            <a:srgbClr val="C35EA4"/>
          </p15:clr>
        </p15:guide>
        <p15:guide id="26" orient="horz" pos="4104">
          <p15:clr>
            <a:srgbClr val="C35EA4"/>
          </p15:clr>
        </p15:guide>
      </p15:sldGuideLst>
    </p:ext>
  </p:extLst>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274639" y="295276"/>
            <a:ext cx="11888787" cy="917575"/>
          </a:xfrm>
          <a:prstGeom prst="rect">
            <a:avLst/>
          </a:prstGeom>
        </p:spPr>
        <p:txBody>
          <a:bodyPr vert="horz" wrap="square" lIns="146304" tIns="91440" rIns="146304" bIns="91440" rtlCol="0" anchor="t">
            <a:noAutofit/>
          </a:bodyPr>
          <a:lstStyle/>
          <a:p>
            <a:r>
              <a:rPr lang="en-US" dirty="0"/>
              <a:t>Click to edit Master title style</a:t>
            </a:r>
          </a:p>
        </p:txBody>
      </p:sp>
      <p:sp>
        <p:nvSpPr>
          <p:cNvPr id="2051" name="Text Placeholder 3"/>
          <p:cNvSpPr>
            <a:spLocks noGrp="1"/>
          </p:cNvSpPr>
          <p:nvPr>
            <p:ph type="body" idx="1"/>
          </p:nvPr>
        </p:nvSpPr>
        <p:spPr bwMode="auto">
          <a:xfrm>
            <a:off x="274639" y="1212851"/>
            <a:ext cx="11887200" cy="2092325"/>
          </a:xfrm>
          <a:prstGeom prst="rect">
            <a:avLst/>
          </a:prstGeom>
          <a:noFill/>
          <a:ln>
            <a:noFill/>
          </a:ln>
          <a:extLst>
            <a:ext uri="{909E8E84-426E-40dd-AFC4-6F175D3DCCD1}">
              <a14:hiddenFill xmlns:mc="http://schemas.openxmlformats.org/markup-compatibility/2006" xmlns:mv="urn:schemas-microsoft-com:mac:vml" xmlns:a14="http://schemas.microsoft.com/office/drawing/2010/main" xmlns="">
                <a:solidFill>
                  <a:srgbClr val="FFFFFF"/>
                </a:solidFill>
              </a14:hiddenFill>
            </a:ext>
            <a:ext uri="{91240B29-F687-4f45-9708-019B960494DF}">
              <a14:hiddenLine xmlns:mc="http://schemas.openxmlformats.org/markup-compatibility/2006" xmlns:mv="urn:schemas-microsoft-com:mac:vml" xmlns:a14="http://schemas.microsoft.com/office/drawing/2010/main" xmlns="" w="9525">
                <a:solidFill>
                  <a:srgbClr val="000000"/>
                </a:solidFill>
                <a:miter lim="800000"/>
                <a:headEnd/>
                <a:tailEnd/>
              </a14:hiddenLine>
            </a:ext>
            <a:ext uri="{FAA26D3D-D897-4be2-8F04-BA451C77F1D7}">
              <ma14:placeholderFlag xmlns:mc="http://schemas.openxmlformats.org/markup-compatibility/2006" xmlns:mv="urn:schemas-microsoft-com:mac:vml" xmlns:ma14="http://schemas.microsoft.com/office/mac/drawingml/2011/main" xmlns="" val="1"/>
            </a:ext>
          </a:extLst>
        </p:spPr>
        <p:txBody>
          <a:bodyPr vert="horz" wrap="square" lIns="182880" tIns="146304" rIns="182880" bIns="146304"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3" name="Footer Placeholder 2"/>
          <p:cNvSpPr>
            <a:spLocks noGrp="1"/>
          </p:cNvSpPr>
          <p:nvPr>
            <p:ph type="ftr" sz="quarter" idx="3"/>
          </p:nvPr>
        </p:nvSpPr>
        <p:spPr>
          <a:xfrm>
            <a:off x="457200" y="6565901"/>
            <a:ext cx="3937000" cy="136525"/>
          </a:xfrm>
          <a:prstGeom prst="rect">
            <a:avLst/>
          </a:prstGeom>
        </p:spPr>
        <p:txBody>
          <a:bodyPr vert="horz" lIns="0" tIns="0" rIns="91440" bIns="0" rtlCol="0" anchor="ctr"/>
          <a:lstStyle>
            <a:lvl1pPr marL="0" algn="l" defTabSz="932563" rtl="0" eaLnBrk="1" fontAlgn="auto" latinLnBrk="0" hangingPunct="1">
              <a:spcBef>
                <a:spcPts val="0"/>
              </a:spcBef>
              <a:spcAft>
                <a:spcPts val="0"/>
              </a:spcAft>
              <a:defRPr lang="en-US" sz="900" kern="1200" dirty="0" smtClean="0">
                <a:solidFill>
                  <a:srgbClr val="505050"/>
                </a:solidFill>
                <a:latin typeface="+mn-lt"/>
                <a:ea typeface="+mn-ea"/>
                <a:cs typeface="+mn-cs"/>
              </a:defRPr>
            </a:lvl1pPr>
          </a:lstStyle>
          <a:p>
            <a:pPr>
              <a:defRPr/>
            </a:pPr>
            <a:r>
              <a:rPr lang="en-US"/>
              <a:t>Microsoft Confidential</a:t>
            </a:r>
          </a:p>
        </p:txBody>
      </p:sp>
      <p:sp>
        <p:nvSpPr>
          <p:cNvPr id="5" name="Slide Number Placeholder 4"/>
          <p:cNvSpPr>
            <a:spLocks noGrp="1"/>
          </p:cNvSpPr>
          <p:nvPr>
            <p:ph type="sldNum" sz="quarter" idx="4"/>
          </p:nvPr>
        </p:nvSpPr>
        <p:spPr>
          <a:xfrm>
            <a:off x="11595101" y="6565901"/>
            <a:ext cx="566738" cy="136525"/>
          </a:xfrm>
          <a:prstGeom prst="rect">
            <a:avLst/>
          </a:prstGeom>
        </p:spPr>
        <p:txBody>
          <a:bodyPr vert="horz" lIns="91440" tIns="0" rIns="0" bIns="0" rtlCol="0" anchor="ctr"/>
          <a:lstStyle>
            <a:lvl1pPr algn="r" defTabSz="932563" fontAlgn="auto">
              <a:spcBef>
                <a:spcPts val="0"/>
              </a:spcBef>
              <a:spcAft>
                <a:spcPts val="0"/>
              </a:spcAft>
              <a:defRPr lang="en-US" sz="900" b="0" kern="1200">
                <a:solidFill>
                  <a:srgbClr val="505050"/>
                </a:solidFill>
                <a:latin typeface="+mn-lt"/>
                <a:ea typeface="+mn-ea"/>
                <a:cs typeface="+mn-cs"/>
              </a:defRPr>
            </a:lvl1pPr>
          </a:lstStyle>
          <a:p>
            <a:pPr>
              <a:defRPr/>
            </a:pPr>
            <a:fld id="{75FAD755-3BD0-2447-A9DF-109DAABEFD99}" type="slidenum">
              <a:rPr lang="en-US" smtClean="0"/>
              <a:pPr>
                <a:defRPr/>
              </a:pPr>
              <a:t>‹#›</a:t>
            </a:fld>
            <a:endParaRPr lang="en-US" dirty="0"/>
          </a:p>
        </p:txBody>
      </p:sp>
      <p:pic>
        <p:nvPicPr>
          <p:cNvPr id="6" name="Picture 5"/>
          <p:cNvPicPr>
            <a:picLocks noChangeAspect="1"/>
          </p:cNvPicPr>
          <p:nvPr userDrawn="1"/>
        </p:nvPicPr>
        <p:blipFill>
          <a:blip r:embed="rId8"/>
          <a:stretch>
            <a:fillRect/>
          </a:stretch>
        </p:blipFill>
        <p:spPr>
          <a:xfrm rot="5400000">
            <a:off x="9575269" y="2991034"/>
            <a:ext cx="6858623" cy="876557"/>
          </a:xfrm>
          <a:prstGeom prst="rect">
            <a:avLst/>
          </a:prstGeom>
        </p:spPr>
      </p:pic>
    </p:spTree>
    <p:extLst>
      <p:ext uri="{BB962C8B-B14F-4D97-AF65-F5344CB8AC3E}">
        <p14:creationId xmlns:p14="http://schemas.microsoft.com/office/powerpoint/2010/main" val="398509963"/>
      </p:ext>
    </p:extLst>
  </p:cSld>
  <p:clrMap bg1="lt1" tx1="dk1" bg2="lt2" tx2="dk2" accent1="accent1" accent2="accent2" accent3="accent3" accent4="accent4" accent5="accent5" accent6="accent6" hlink="hlink" folHlink="folHlink"/>
  <p:sldLayoutIdLst>
    <p:sldLayoutId id="2147484332" r:id="rId1"/>
    <p:sldLayoutId id="2147484333" r:id="rId2"/>
    <p:sldLayoutId id="2147484334" r:id="rId3"/>
    <p:sldLayoutId id="2147484335" r:id="rId4"/>
    <p:sldLayoutId id="2147484336" r:id="rId5"/>
    <p:sldLayoutId id="2147484337" r:id="rId6"/>
  </p:sldLayoutIdLst>
  <p:transition>
    <p:fade/>
  </p:transition>
  <p:txStyles>
    <p:titleStyle>
      <a:lvl1pPr algn="l" defTabSz="931684" rtl="0" fontAlgn="base">
        <a:lnSpc>
          <a:spcPct val="90000"/>
        </a:lnSpc>
        <a:spcBef>
          <a:spcPct val="0"/>
        </a:spcBef>
        <a:spcAft>
          <a:spcPct val="0"/>
        </a:spcAft>
        <a:defRPr lang="en-US" sz="5399" kern="1200" spc="-102" dirty="0">
          <a:ln w="3175">
            <a:noFill/>
          </a:ln>
          <a:solidFill>
            <a:schemeClr val="tx2"/>
          </a:solidFill>
          <a:latin typeface="+mj-lt"/>
          <a:ea typeface="ＭＳ Ｐゴシック" charset="0"/>
          <a:cs typeface="Segoe UI" pitchFamily="34" charset="0"/>
        </a:defRPr>
      </a:lvl1pPr>
      <a:lvl2pPr algn="l" defTabSz="931684" rtl="0" fontAlgn="base">
        <a:lnSpc>
          <a:spcPct val="90000"/>
        </a:lnSpc>
        <a:spcBef>
          <a:spcPct val="0"/>
        </a:spcBef>
        <a:spcAft>
          <a:spcPct val="0"/>
        </a:spcAft>
        <a:defRPr sz="5399">
          <a:solidFill>
            <a:schemeClr val="tx2"/>
          </a:solidFill>
          <a:latin typeface="Segoe UI Light" charset="0"/>
          <a:ea typeface="ＭＳ Ｐゴシック" charset="0"/>
          <a:cs typeface="Segoe UI" charset="0"/>
        </a:defRPr>
      </a:lvl2pPr>
      <a:lvl3pPr algn="l" defTabSz="931684" rtl="0" fontAlgn="base">
        <a:lnSpc>
          <a:spcPct val="90000"/>
        </a:lnSpc>
        <a:spcBef>
          <a:spcPct val="0"/>
        </a:spcBef>
        <a:spcAft>
          <a:spcPct val="0"/>
        </a:spcAft>
        <a:defRPr sz="5399">
          <a:solidFill>
            <a:schemeClr val="tx2"/>
          </a:solidFill>
          <a:latin typeface="Segoe UI Light" charset="0"/>
          <a:ea typeface="ＭＳ Ｐゴシック" charset="0"/>
          <a:cs typeface="Segoe UI" charset="0"/>
        </a:defRPr>
      </a:lvl3pPr>
      <a:lvl4pPr algn="l" defTabSz="931684" rtl="0" fontAlgn="base">
        <a:lnSpc>
          <a:spcPct val="90000"/>
        </a:lnSpc>
        <a:spcBef>
          <a:spcPct val="0"/>
        </a:spcBef>
        <a:spcAft>
          <a:spcPct val="0"/>
        </a:spcAft>
        <a:defRPr sz="5399">
          <a:solidFill>
            <a:schemeClr val="tx2"/>
          </a:solidFill>
          <a:latin typeface="Segoe UI Light" charset="0"/>
          <a:ea typeface="ＭＳ Ｐゴシック" charset="0"/>
          <a:cs typeface="Segoe UI" charset="0"/>
        </a:defRPr>
      </a:lvl4pPr>
      <a:lvl5pPr algn="l" defTabSz="931684" rtl="0" fontAlgn="base">
        <a:lnSpc>
          <a:spcPct val="90000"/>
        </a:lnSpc>
        <a:spcBef>
          <a:spcPct val="0"/>
        </a:spcBef>
        <a:spcAft>
          <a:spcPct val="0"/>
        </a:spcAft>
        <a:defRPr sz="5399">
          <a:solidFill>
            <a:schemeClr val="tx2"/>
          </a:solidFill>
          <a:latin typeface="Segoe UI Light" charset="0"/>
          <a:ea typeface="ＭＳ Ｐゴシック" charset="0"/>
          <a:cs typeface="Segoe UI" charset="0"/>
        </a:defRPr>
      </a:lvl5pPr>
      <a:lvl6pPr marL="457112" algn="l" defTabSz="931684" rtl="0" fontAlgn="base">
        <a:lnSpc>
          <a:spcPct val="90000"/>
        </a:lnSpc>
        <a:spcBef>
          <a:spcPct val="0"/>
        </a:spcBef>
        <a:spcAft>
          <a:spcPct val="0"/>
        </a:spcAft>
        <a:defRPr sz="5399">
          <a:solidFill>
            <a:schemeClr val="tx2"/>
          </a:solidFill>
          <a:latin typeface="Segoe UI Light" charset="0"/>
          <a:ea typeface="ＭＳ Ｐゴシック" charset="0"/>
          <a:cs typeface="Segoe UI" charset="0"/>
        </a:defRPr>
      </a:lvl6pPr>
      <a:lvl7pPr marL="914224" algn="l" defTabSz="931684" rtl="0" fontAlgn="base">
        <a:lnSpc>
          <a:spcPct val="90000"/>
        </a:lnSpc>
        <a:spcBef>
          <a:spcPct val="0"/>
        </a:spcBef>
        <a:spcAft>
          <a:spcPct val="0"/>
        </a:spcAft>
        <a:defRPr sz="5399">
          <a:solidFill>
            <a:schemeClr val="tx2"/>
          </a:solidFill>
          <a:latin typeface="Segoe UI Light" charset="0"/>
          <a:ea typeface="ＭＳ Ｐゴシック" charset="0"/>
          <a:cs typeface="Segoe UI" charset="0"/>
        </a:defRPr>
      </a:lvl7pPr>
      <a:lvl8pPr marL="1371336" algn="l" defTabSz="931684" rtl="0" fontAlgn="base">
        <a:lnSpc>
          <a:spcPct val="90000"/>
        </a:lnSpc>
        <a:spcBef>
          <a:spcPct val="0"/>
        </a:spcBef>
        <a:spcAft>
          <a:spcPct val="0"/>
        </a:spcAft>
        <a:defRPr sz="5399">
          <a:solidFill>
            <a:schemeClr val="tx2"/>
          </a:solidFill>
          <a:latin typeface="Segoe UI Light" charset="0"/>
          <a:ea typeface="ＭＳ Ｐゴシック" charset="0"/>
          <a:cs typeface="Segoe UI" charset="0"/>
        </a:defRPr>
      </a:lvl8pPr>
      <a:lvl9pPr marL="1828449" algn="l" defTabSz="931684" rtl="0" fontAlgn="base">
        <a:lnSpc>
          <a:spcPct val="90000"/>
        </a:lnSpc>
        <a:spcBef>
          <a:spcPct val="0"/>
        </a:spcBef>
        <a:spcAft>
          <a:spcPct val="0"/>
        </a:spcAft>
        <a:defRPr sz="5399">
          <a:solidFill>
            <a:schemeClr val="tx2"/>
          </a:solidFill>
          <a:latin typeface="Segoe UI Light" charset="0"/>
          <a:ea typeface="ＭＳ Ｐゴシック" charset="0"/>
          <a:cs typeface="Segoe UI" charset="0"/>
        </a:defRPr>
      </a:lvl9pPr>
    </p:titleStyle>
    <p:bodyStyle>
      <a:lvl1pPr marL="342834" indent="-342834" algn="l" defTabSz="931684" rtl="0" fontAlgn="base">
        <a:lnSpc>
          <a:spcPct val="90000"/>
        </a:lnSpc>
        <a:spcBef>
          <a:spcPct val="20000"/>
        </a:spcBef>
        <a:spcAft>
          <a:spcPct val="0"/>
        </a:spcAft>
        <a:buSzPct val="90000"/>
        <a:buFont typeface="Arial" charset="0"/>
        <a:buChar char="•"/>
        <a:defRPr sz="3999" kern="1200">
          <a:solidFill>
            <a:schemeClr val="tx2"/>
          </a:solidFill>
          <a:latin typeface="+mj-lt"/>
          <a:ea typeface="ＭＳ Ｐゴシック" charset="0"/>
          <a:cs typeface="ＭＳ Ｐゴシック" charset="0"/>
        </a:defRPr>
      </a:lvl1pPr>
      <a:lvl2pPr marL="584088" indent="-241253" algn="l" defTabSz="931684" rtl="0" fontAlgn="base">
        <a:lnSpc>
          <a:spcPct val="90000"/>
        </a:lnSpc>
        <a:spcBef>
          <a:spcPct val="20000"/>
        </a:spcBef>
        <a:spcAft>
          <a:spcPct val="0"/>
        </a:spcAft>
        <a:buSzPct val="90000"/>
        <a:buFont typeface="Arial" charset="0"/>
        <a:buChar char="•"/>
        <a:defRPr sz="2400" kern="1200">
          <a:solidFill>
            <a:schemeClr val="tx2"/>
          </a:solidFill>
          <a:latin typeface="+mn-lt"/>
          <a:ea typeface="ＭＳ Ｐゴシック" charset="0"/>
          <a:cs typeface="+mn-cs"/>
        </a:defRPr>
      </a:lvl2pPr>
      <a:lvl3pPr marL="799946" indent="-228557" algn="l" defTabSz="931684" rtl="0" fontAlgn="base">
        <a:lnSpc>
          <a:spcPct val="90000"/>
        </a:lnSpc>
        <a:spcBef>
          <a:spcPct val="20000"/>
        </a:spcBef>
        <a:spcAft>
          <a:spcPct val="0"/>
        </a:spcAft>
        <a:buSzPct val="90000"/>
        <a:buFont typeface="Arial" charset="0"/>
        <a:buChar char="•"/>
        <a:defRPr sz="2000" kern="1200">
          <a:solidFill>
            <a:schemeClr val="tx2"/>
          </a:solidFill>
          <a:latin typeface="+mn-lt"/>
          <a:ea typeface="ＭＳ Ｐゴシック" charset="0"/>
          <a:cs typeface="+mn-cs"/>
        </a:defRPr>
      </a:lvl3pPr>
      <a:lvl4pPr marL="1028503" indent="-228557" algn="l" defTabSz="931684" rtl="0" fontAlgn="base">
        <a:lnSpc>
          <a:spcPct val="90000"/>
        </a:lnSpc>
        <a:spcBef>
          <a:spcPct val="20000"/>
        </a:spcBef>
        <a:spcAft>
          <a:spcPct val="0"/>
        </a:spcAft>
        <a:buSzPct val="90000"/>
        <a:buFont typeface="Arial" charset="0"/>
        <a:buChar char="•"/>
        <a:defRPr kern="1200">
          <a:solidFill>
            <a:schemeClr val="tx2"/>
          </a:solidFill>
          <a:latin typeface="+mn-lt"/>
          <a:ea typeface="ＭＳ Ｐゴシック" charset="0"/>
          <a:cs typeface="+mn-cs"/>
        </a:defRPr>
      </a:lvl4pPr>
      <a:lvl5pPr marL="1257058" indent="-228557" algn="l" defTabSz="931684" rtl="0" fontAlgn="base">
        <a:lnSpc>
          <a:spcPct val="90000"/>
        </a:lnSpc>
        <a:spcBef>
          <a:spcPct val="20000"/>
        </a:spcBef>
        <a:spcAft>
          <a:spcPct val="0"/>
        </a:spcAft>
        <a:buSzPct val="90000"/>
        <a:buFont typeface="Arial" charset="0"/>
        <a:buChar char="•"/>
        <a:defRPr kern="1200">
          <a:solidFill>
            <a:schemeClr val="tx2"/>
          </a:solidFill>
          <a:latin typeface="+mn-lt"/>
          <a:ea typeface="ＭＳ Ｐゴシック" charset="0"/>
          <a:cs typeface="+mn-cs"/>
        </a:defRPr>
      </a:lvl5pPr>
      <a:lvl6pPr marL="2564548" indent="-233141" algn="l" defTabSz="932563"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3030830" indent="-233141" algn="l" defTabSz="932563"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97112" indent="-233141" algn="l" defTabSz="932563"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963394" indent="-233141" algn="l" defTabSz="932563"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32563" rtl="0" eaLnBrk="1" latinLnBrk="0" hangingPunct="1">
        <a:defRPr sz="1800" kern="1200">
          <a:solidFill>
            <a:schemeClr val="tx1"/>
          </a:solidFill>
          <a:latin typeface="+mn-lt"/>
          <a:ea typeface="+mn-ea"/>
          <a:cs typeface="+mn-cs"/>
        </a:defRPr>
      </a:lvl1pPr>
      <a:lvl2pPr marL="466281" algn="l" defTabSz="932563" rtl="0" eaLnBrk="1" latinLnBrk="0" hangingPunct="1">
        <a:defRPr sz="1800" kern="1200">
          <a:solidFill>
            <a:schemeClr val="tx1"/>
          </a:solidFill>
          <a:latin typeface="+mn-lt"/>
          <a:ea typeface="+mn-ea"/>
          <a:cs typeface="+mn-cs"/>
        </a:defRPr>
      </a:lvl2pPr>
      <a:lvl3pPr marL="932563" algn="l" defTabSz="932563" rtl="0" eaLnBrk="1" latinLnBrk="0" hangingPunct="1">
        <a:defRPr sz="1800" kern="1200">
          <a:solidFill>
            <a:schemeClr val="tx1"/>
          </a:solidFill>
          <a:latin typeface="+mn-lt"/>
          <a:ea typeface="+mn-ea"/>
          <a:cs typeface="+mn-cs"/>
        </a:defRPr>
      </a:lvl3pPr>
      <a:lvl4pPr marL="1398844" algn="l" defTabSz="932563" rtl="0" eaLnBrk="1" latinLnBrk="0" hangingPunct="1">
        <a:defRPr sz="1800" kern="1200">
          <a:solidFill>
            <a:schemeClr val="tx1"/>
          </a:solidFill>
          <a:latin typeface="+mn-lt"/>
          <a:ea typeface="+mn-ea"/>
          <a:cs typeface="+mn-cs"/>
        </a:defRPr>
      </a:lvl4pPr>
      <a:lvl5pPr marL="1865126" algn="l" defTabSz="932563" rtl="0" eaLnBrk="1" latinLnBrk="0" hangingPunct="1">
        <a:defRPr sz="1800" kern="1200">
          <a:solidFill>
            <a:schemeClr val="tx1"/>
          </a:solidFill>
          <a:latin typeface="+mn-lt"/>
          <a:ea typeface="+mn-ea"/>
          <a:cs typeface="+mn-cs"/>
        </a:defRPr>
      </a:lvl5pPr>
      <a:lvl6pPr marL="2331408" algn="l" defTabSz="932563" rtl="0" eaLnBrk="1" latinLnBrk="0" hangingPunct="1">
        <a:defRPr sz="1800" kern="1200">
          <a:solidFill>
            <a:schemeClr val="tx1"/>
          </a:solidFill>
          <a:latin typeface="+mn-lt"/>
          <a:ea typeface="+mn-ea"/>
          <a:cs typeface="+mn-cs"/>
        </a:defRPr>
      </a:lvl6pPr>
      <a:lvl7pPr marL="2797689" algn="l" defTabSz="932563" rtl="0" eaLnBrk="1" latinLnBrk="0" hangingPunct="1">
        <a:defRPr sz="1800" kern="1200">
          <a:solidFill>
            <a:schemeClr val="tx1"/>
          </a:solidFill>
          <a:latin typeface="+mn-lt"/>
          <a:ea typeface="+mn-ea"/>
          <a:cs typeface="+mn-cs"/>
        </a:defRPr>
      </a:lvl7pPr>
      <a:lvl8pPr marL="3263970" algn="l" defTabSz="932563" rtl="0" eaLnBrk="1" latinLnBrk="0" hangingPunct="1">
        <a:defRPr sz="1800" kern="1200">
          <a:solidFill>
            <a:schemeClr val="tx1"/>
          </a:solidFill>
          <a:latin typeface="+mn-lt"/>
          <a:ea typeface="+mn-ea"/>
          <a:cs typeface="+mn-cs"/>
        </a:defRPr>
      </a:lvl8pPr>
      <a:lvl9pPr marL="3730253" algn="l" defTabSz="932563"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21824" y="522952"/>
            <a:ext cx="11192828" cy="680060"/>
          </a:xfrm>
          <a:prstGeom prst="rect">
            <a:avLst/>
          </a:prstGeom>
        </p:spPr>
        <p:txBody>
          <a:bodyPr vert="horz" lIns="91440" tIns="45720" rIns="91440" bIns="45720" rtlCol="0" anchor="ctr">
            <a:spAutoFit/>
          </a:bodyPr>
          <a:lstStyle/>
          <a:p>
            <a:r>
              <a:rPr lang="en-US" dirty="0"/>
              <a:t>Click to edit Master title style</a:t>
            </a:r>
          </a:p>
        </p:txBody>
      </p:sp>
      <p:sp>
        <p:nvSpPr>
          <p:cNvPr id="3" name="Text Placeholder 2"/>
          <p:cNvSpPr>
            <a:spLocks noGrp="1"/>
          </p:cNvSpPr>
          <p:nvPr>
            <p:ph type="body" idx="1"/>
          </p:nvPr>
        </p:nvSpPr>
        <p:spPr>
          <a:xfrm>
            <a:off x="621824" y="1632057"/>
            <a:ext cx="11192828" cy="1828488"/>
          </a:xfrm>
          <a:prstGeom prst="rect">
            <a:avLst/>
          </a:prstGeom>
        </p:spPr>
        <p:txBody>
          <a:bodyPr vert="horz" lIns="91440" tIns="45720" rIns="91440" bIns="45720" rtlCol="0">
            <a:spAutoFit/>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2667519087"/>
      </p:ext>
    </p:extLst>
  </p:cSld>
  <p:clrMap bg1="lt1" tx1="dk1" bg2="lt2" tx2="dk2" accent1="accent1" accent2="accent2" accent3="accent3" accent4="accent4" accent5="accent5" accent6="accent6" hlink="hlink" folHlink="folHlink"/>
  <p:sldLayoutIdLst>
    <p:sldLayoutId id="2147484339" r:id="rId1"/>
    <p:sldLayoutId id="2147484340" r:id="rId2"/>
    <p:sldLayoutId id="2147484341" r:id="rId3"/>
    <p:sldLayoutId id="2147484342" r:id="rId4"/>
    <p:sldLayoutId id="2147484343" r:id="rId5"/>
    <p:sldLayoutId id="2147484344" r:id="rId6"/>
    <p:sldLayoutId id="2147484345" r:id="rId7"/>
    <p:sldLayoutId id="2147484346" r:id="rId8"/>
    <p:sldLayoutId id="2147484347" r:id="rId9"/>
    <p:sldLayoutId id="2147484348" r:id="rId10"/>
    <p:sldLayoutId id="2147484349" r:id="rId11"/>
    <p:sldLayoutId id="2147484350" r:id="rId12"/>
    <p:sldLayoutId id="2147484351" r:id="rId13"/>
    <p:sldLayoutId id="2147484352" r:id="rId14"/>
    <p:sldLayoutId id="2147484353" r:id="rId15"/>
    <p:sldLayoutId id="2147484354" r:id="rId16"/>
    <p:sldLayoutId id="2147484355" r:id="rId17"/>
  </p:sldLayoutIdLst>
  <p:txStyles>
    <p:titleStyle>
      <a:lvl1pPr algn="l" defTabSz="621716" rtl="0" eaLnBrk="1" latinLnBrk="0" hangingPunct="1">
        <a:spcBef>
          <a:spcPct val="0"/>
        </a:spcBef>
        <a:buNone/>
        <a:defRPr lang="en-US" sz="3672" kern="1200" dirty="0">
          <a:solidFill>
            <a:schemeClr val="tx1"/>
          </a:solidFill>
          <a:latin typeface="Segoe UI Light"/>
          <a:ea typeface="+mn-ea"/>
          <a:cs typeface="Segoe UI Light"/>
        </a:defRPr>
      </a:lvl1pPr>
    </p:titleStyle>
    <p:bodyStyle>
      <a:lvl1pPr marL="0" indent="0" algn="l" defTabSz="621716" rtl="0" eaLnBrk="1" latinLnBrk="0" hangingPunct="1">
        <a:spcBef>
          <a:spcPts val="1224"/>
        </a:spcBef>
        <a:buFont typeface="Arial"/>
        <a:buNone/>
        <a:defRPr sz="2856" kern="1200">
          <a:solidFill>
            <a:schemeClr val="tx1"/>
          </a:solidFill>
          <a:latin typeface="+mj-lt"/>
          <a:ea typeface="+mn-ea"/>
          <a:cs typeface="+mn-cs"/>
        </a:defRPr>
      </a:lvl1pPr>
      <a:lvl2pPr marL="233149" indent="-233149" algn="l" defTabSz="621716" rtl="0" eaLnBrk="1" latinLnBrk="0" hangingPunct="1">
        <a:spcBef>
          <a:spcPts val="0"/>
        </a:spcBef>
        <a:spcAft>
          <a:spcPts val="490"/>
        </a:spcAft>
        <a:buFont typeface="Arial" panose="020B0604020202020204" pitchFamily="34" charset="0"/>
        <a:buChar char="•"/>
        <a:defRPr sz="1836" kern="1200">
          <a:solidFill>
            <a:schemeClr val="tx1"/>
          </a:solidFill>
          <a:latin typeface="+mj-lt"/>
          <a:ea typeface="+mn-ea"/>
          <a:cs typeface="+mn-cs"/>
        </a:defRPr>
      </a:lvl2pPr>
      <a:lvl3pPr marL="527824" indent="-233149" algn="l" defTabSz="621716" rtl="0" eaLnBrk="1" latinLnBrk="0" hangingPunct="1">
        <a:spcBef>
          <a:spcPts val="0"/>
        </a:spcBef>
        <a:spcAft>
          <a:spcPts val="490"/>
        </a:spcAft>
        <a:buFont typeface="Arial"/>
        <a:buChar char="•"/>
        <a:defRPr sz="1836" kern="1200">
          <a:solidFill>
            <a:schemeClr val="tx1"/>
          </a:solidFill>
          <a:latin typeface="+mj-lt"/>
          <a:ea typeface="+mn-ea"/>
          <a:cs typeface="+mn-cs"/>
        </a:defRPr>
      </a:lvl3pPr>
      <a:lvl4pPr marL="871071" indent="-309247" algn="l" defTabSz="621716" rtl="0" eaLnBrk="1" latinLnBrk="0" hangingPunct="1">
        <a:spcBef>
          <a:spcPts val="0"/>
        </a:spcBef>
        <a:spcAft>
          <a:spcPts val="490"/>
        </a:spcAft>
        <a:buFont typeface="Arial"/>
        <a:buChar char="–"/>
        <a:defRPr sz="1632" kern="1200">
          <a:solidFill>
            <a:schemeClr val="tx1"/>
          </a:solidFill>
          <a:latin typeface="+mn-lt"/>
          <a:ea typeface="+mn-ea"/>
          <a:cs typeface="+mn-cs"/>
        </a:defRPr>
      </a:lvl4pPr>
      <a:lvl5pPr marL="1165746" indent="-309247" algn="l" defTabSz="621716" rtl="0" eaLnBrk="1" latinLnBrk="0" hangingPunct="1">
        <a:spcBef>
          <a:spcPts val="0"/>
        </a:spcBef>
        <a:spcAft>
          <a:spcPts val="490"/>
        </a:spcAft>
        <a:buFont typeface="Arial"/>
        <a:buChar char="»"/>
        <a:defRPr sz="1428" kern="1200">
          <a:solidFill>
            <a:schemeClr val="tx1"/>
          </a:solidFill>
          <a:latin typeface="+mn-lt"/>
          <a:ea typeface="+mn-ea"/>
          <a:cs typeface="+mn-cs"/>
        </a:defRPr>
      </a:lvl5pPr>
      <a:lvl6pPr marL="3419435" indent="-310857" algn="l" defTabSz="621716" rtl="0" eaLnBrk="1" latinLnBrk="0" hangingPunct="1">
        <a:spcBef>
          <a:spcPct val="20000"/>
        </a:spcBef>
        <a:buFont typeface="Arial"/>
        <a:buChar char="•"/>
        <a:defRPr sz="2720" kern="1200">
          <a:solidFill>
            <a:schemeClr val="tx1"/>
          </a:solidFill>
          <a:latin typeface="+mn-lt"/>
          <a:ea typeface="+mn-ea"/>
          <a:cs typeface="+mn-cs"/>
        </a:defRPr>
      </a:lvl6pPr>
      <a:lvl7pPr marL="4041151" indent="-310857" algn="l" defTabSz="621716" rtl="0" eaLnBrk="1" latinLnBrk="0" hangingPunct="1">
        <a:spcBef>
          <a:spcPct val="20000"/>
        </a:spcBef>
        <a:buFont typeface="Arial"/>
        <a:buChar char="•"/>
        <a:defRPr sz="2720" kern="1200">
          <a:solidFill>
            <a:schemeClr val="tx1"/>
          </a:solidFill>
          <a:latin typeface="+mn-lt"/>
          <a:ea typeface="+mn-ea"/>
          <a:cs typeface="+mn-cs"/>
        </a:defRPr>
      </a:lvl7pPr>
      <a:lvl8pPr marL="4662867" indent="-310857" algn="l" defTabSz="621716" rtl="0" eaLnBrk="1" latinLnBrk="0" hangingPunct="1">
        <a:spcBef>
          <a:spcPct val="20000"/>
        </a:spcBef>
        <a:buFont typeface="Arial"/>
        <a:buChar char="•"/>
        <a:defRPr sz="2720" kern="1200">
          <a:solidFill>
            <a:schemeClr val="tx1"/>
          </a:solidFill>
          <a:latin typeface="+mn-lt"/>
          <a:ea typeface="+mn-ea"/>
          <a:cs typeface="+mn-cs"/>
        </a:defRPr>
      </a:lvl8pPr>
      <a:lvl9pPr marL="5284581" indent="-310857" algn="l" defTabSz="621716" rtl="0" eaLnBrk="1" latinLnBrk="0" hangingPunct="1">
        <a:spcBef>
          <a:spcPct val="20000"/>
        </a:spcBef>
        <a:buFont typeface="Arial"/>
        <a:buChar char="•"/>
        <a:defRPr sz="2720" kern="1200">
          <a:solidFill>
            <a:schemeClr val="tx1"/>
          </a:solidFill>
          <a:latin typeface="+mn-lt"/>
          <a:ea typeface="+mn-ea"/>
          <a:cs typeface="+mn-cs"/>
        </a:defRPr>
      </a:lvl9pPr>
    </p:bodyStyle>
    <p:otherStyle>
      <a:defPPr>
        <a:defRPr lang="en-US"/>
      </a:defPPr>
      <a:lvl1pPr marL="0" algn="l" defTabSz="621716" rtl="0" eaLnBrk="1" latinLnBrk="0" hangingPunct="1">
        <a:defRPr sz="2448" kern="1200">
          <a:solidFill>
            <a:schemeClr val="tx1"/>
          </a:solidFill>
          <a:latin typeface="+mn-lt"/>
          <a:ea typeface="+mn-ea"/>
          <a:cs typeface="+mn-cs"/>
        </a:defRPr>
      </a:lvl1pPr>
      <a:lvl2pPr marL="621716" algn="l" defTabSz="621716" rtl="0" eaLnBrk="1" latinLnBrk="0" hangingPunct="1">
        <a:defRPr sz="2448" kern="1200">
          <a:solidFill>
            <a:schemeClr val="tx1"/>
          </a:solidFill>
          <a:latin typeface="+mn-lt"/>
          <a:ea typeface="+mn-ea"/>
          <a:cs typeface="+mn-cs"/>
        </a:defRPr>
      </a:lvl2pPr>
      <a:lvl3pPr marL="1243431" algn="l" defTabSz="621716" rtl="0" eaLnBrk="1" latinLnBrk="0" hangingPunct="1">
        <a:defRPr sz="2448" kern="1200">
          <a:solidFill>
            <a:schemeClr val="tx1"/>
          </a:solidFill>
          <a:latin typeface="+mn-lt"/>
          <a:ea typeface="+mn-ea"/>
          <a:cs typeface="+mn-cs"/>
        </a:defRPr>
      </a:lvl3pPr>
      <a:lvl4pPr marL="1865146" algn="l" defTabSz="621716" rtl="0" eaLnBrk="1" latinLnBrk="0" hangingPunct="1">
        <a:defRPr sz="2448" kern="1200">
          <a:solidFill>
            <a:schemeClr val="tx1"/>
          </a:solidFill>
          <a:latin typeface="+mn-lt"/>
          <a:ea typeface="+mn-ea"/>
          <a:cs typeface="+mn-cs"/>
        </a:defRPr>
      </a:lvl4pPr>
      <a:lvl5pPr marL="2486862" algn="l" defTabSz="621716" rtl="0" eaLnBrk="1" latinLnBrk="0" hangingPunct="1">
        <a:defRPr sz="2448" kern="1200">
          <a:solidFill>
            <a:schemeClr val="tx1"/>
          </a:solidFill>
          <a:latin typeface="+mn-lt"/>
          <a:ea typeface="+mn-ea"/>
          <a:cs typeface="+mn-cs"/>
        </a:defRPr>
      </a:lvl5pPr>
      <a:lvl6pPr marL="3108578" algn="l" defTabSz="621716" rtl="0" eaLnBrk="1" latinLnBrk="0" hangingPunct="1">
        <a:defRPr sz="2448" kern="1200">
          <a:solidFill>
            <a:schemeClr val="tx1"/>
          </a:solidFill>
          <a:latin typeface="+mn-lt"/>
          <a:ea typeface="+mn-ea"/>
          <a:cs typeface="+mn-cs"/>
        </a:defRPr>
      </a:lvl6pPr>
      <a:lvl7pPr marL="3730293" algn="l" defTabSz="621716" rtl="0" eaLnBrk="1" latinLnBrk="0" hangingPunct="1">
        <a:defRPr sz="2448" kern="1200">
          <a:solidFill>
            <a:schemeClr val="tx1"/>
          </a:solidFill>
          <a:latin typeface="+mn-lt"/>
          <a:ea typeface="+mn-ea"/>
          <a:cs typeface="+mn-cs"/>
        </a:defRPr>
      </a:lvl7pPr>
      <a:lvl8pPr marL="4352008" algn="l" defTabSz="621716" rtl="0" eaLnBrk="1" latinLnBrk="0" hangingPunct="1">
        <a:defRPr sz="2448" kern="1200">
          <a:solidFill>
            <a:schemeClr val="tx1"/>
          </a:solidFill>
          <a:latin typeface="+mn-lt"/>
          <a:ea typeface="+mn-ea"/>
          <a:cs typeface="+mn-cs"/>
        </a:defRPr>
      </a:lvl8pPr>
      <a:lvl9pPr marL="4973724" algn="l" defTabSz="621716" rtl="0" eaLnBrk="1" latinLnBrk="0" hangingPunct="1">
        <a:defRPr sz="2448"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160">
          <p15:clr>
            <a:srgbClr val="F26B43"/>
          </p15:clr>
        </p15:guide>
        <p15:guide id="2" orient="horz" pos="304">
          <p15:clr>
            <a:srgbClr val="F26B43"/>
          </p15:clr>
        </p15:guide>
        <p15:guide id="3" orient="horz" pos="1008">
          <p15:clr>
            <a:srgbClr val="F26B43"/>
          </p15:clr>
        </p15:guide>
        <p15:guide id="4" orient="horz" pos="3984">
          <p15:clr>
            <a:srgbClr val="F26B43"/>
          </p15:clr>
        </p15:guide>
        <p15:guide id="5" pos="3840">
          <p15:clr>
            <a:srgbClr val="F26B43"/>
          </p15:clr>
        </p15:guide>
        <p15:guide id="6" pos="384">
          <p15:clr>
            <a:srgbClr val="F26B43"/>
          </p15:clr>
        </p15:guide>
        <p15:guide id="7" pos="128">
          <p15:clr>
            <a:srgbClr val="F26B43"/>
          </p15:clr>
        </p15:guide>
      </p15:sldGuideLst>
    </p:ext>
  </p:extLst>
</p:sldMaster>
</file>

<file path=ppt/slideMasters/slideMaster5.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274639" y="295276"/>
            <a:ext cx="11888787" cy="917575"/>
          </a:xfrm>
          <a:prstGeom prst="rect">
            <a:avLst/>
          </a:prstGeom>
        </p:spPr>
        <p:txBody>
          <a:bodyPr vert="horz" wrap="square" lIns="146304" tIns="91440" rIns="146304" bIns="91440" rtlCol="0" anchor="t">
            <a:noAutofit/>
          </a:bodyPr>
          <a:lstStyle/>
          <a:p>
            <a:r>
              <a:rPr lang="en-US" dirty="0"/>
              <a:t>Click to edit Master title style</a:t>
            </a:r>
          </a:p>
        </p:txBody>
      </p:sp>
      <p:sp>
        <p:nvSpPr>
          <p:cNvPr id="2051" name="Text Placeholder 3"/>
          <p:cNvSpPr>
            <a:spLocks noGrp="1"/>
          </p:cNvSpPr>
          <p:nvPr>
            <p:ph type="body" idx="1"/>
          </p:nvPr>
        </p:nvSpPr>
        <p:spPr bwMode="auto">
          <a:xfrm>
            <a:off x="274639" y="1212851"/>
            <a:ext cx="11887200" cy="2092325"/>
          </a:xfrm>
          <a:prstGeom prst="rect">
            <a:avLst/>
          </a:prstGeom>
          <a:noFill/>
          <a:ln>
            <a:noFill/>
          </a:ln>
          <a:extLst>
            <a:ext uri="{909E8E84-426E-40dd-AFC4-6F175D3DCCD1}">
              <a14:hiddenFill xmlns:mc="http://schemas.openxmlformats.org/markup-compatibility/2006" xmlns:mv="urn:schemas-microsoft-com:mac:vml" xmlns:a14="http://schemas.microsoft.com/office/drawing/2010/main" xmlns="">
                <a:solidFill>
                  <a:srgbClr val="FFFFFF"/>
                </a:solidFill>
              </a14:hiddenFill>
            </a:ext>
            <a:ext uri="{91240B29-F687-4f45-9708-019B960494DF}">
              <a14:hiddenLine xmlns:mc="http://schemas.openxmlformats.org/markup-compatibility/2006" xmlns:mv="urn:schemas-microsoft-com:mac:vml" xmlns:a14="http://schemas.microsoft.com/office/drawing/2010/main" xmlns="" w="9525">
                <a:solidFill>
                  <a:srgbClr val="000000"/>
                </a:solidFill>
                <a:miter lim="800000"/>
                <a:headEnd/>
                <a:tailEnd/>
              </a14:hiddenLine>
            </a:ext>
            <a:ext uri="{FAA26D3D-D897-4be2-8F04-BA451C77F1D7}">
              <ma14:placeholderFlag xmlns:mc="http://schemas.openxmlformats.org/markup-compatibility/2006" xmlns:mv="urn:schemas-microsoft-com:mac:vml" xmlns:ma14="http://schemas.microsoft.com/office/mac/drawingml/2011/main" xmlns="" val="1"/>
            </a:ext>
          </a:extLst>
        </p:spPr>
        <p:txBody>
          <a:bodyPr vert="horz" wrap="square" lIns="182880" tIns="146304" rIns="182880" bIns="146304"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 name="Footer Placeholder 2"/>
          <p:cNvSpPr>
            <a:spLocks noGrp="1"/>
          </p:cNvSpPr>
          <p:nvPr>
            <p:ph type="ftr" sz="quarter" idx="3"/>
          </p:nvPr>
        </p:nvSpPr>
        <p:spPr>
          <a:xfrm>
            <a:off x="457200" y="6565901"/>
            <a:ext cx="3937000" cy="136525"/>
          </a:xfrm>
          <a:prstGeom prst="rect">
            <a:avLst/>
          </a:prstGeom>
        </p:spPr>
        <p:txBody>
          <a:bodyPr vert="horz" lIns="0" tIns="0" rIns="91440" bIns="0" rtlCol="0" anchor="ctr"/>
          <a:lstStyle>
            <a:lvl1pPr marL="0" algn="l" defTabSz="932563" rtl="0" eaLnBrk="1" fontAlgn="auto" latinLnBrk="0" hangingPunct="1">
              <a:spcBef>
                <a:spcPts val="0"/>
              </a:spcBef>
              <a:spcAft>
                <a:spcPts val="0"/>
              </a:spcAft>
              <a:defRPr lang="en-US" sz="900" kern="1200" dirty="0" smtClean="0">
                <a:solidFill>
                  <a:srgbClr val="505050"/>
                </a:solidFill>
                <a:latin typeface="+mn-lt"/>
                <a:ea typeface="+mn-ea"/>
                <a:cs typeface="+mn-cs"/>
              </a:defRPr>
            </a:lvl1pPr>
          </a:lstStyle>
          <a:p>
            <a:pPr>
              <a:defRPr/>
            </a:pPr>
            <a:r>
              <a:rPr lang="en-US"/>
              <a:t>Microsoft Confidential</a:t>
            </a:r>
          </a:p>
        </p:txBody>
      </p:sp>
      <p:sp>
        <p:nvSpPr>
          <p:cNvPr id="5" name="Slide Number Placeholder 4"/>
          <p:cNvSpPr>
            <a:spLocks noGrp="1"/>
          </p:cNvSpPr>
          <p:nvPr>
            <p:ph type="sldNum" sz="quarter" idx="4"/>
          </p:nvPr>
        </p:nvSpPr>
        <p:spPr>
          <a:xfrm>
            <a:off x="11595101" y="6565901"/>
            <a:ext cx="566738" cy="136525"/>
          </a:xfrm>
          <a:prstGeom prst="rect">
            <a:avLst/>
          </a:prstGeom>
        </p:spPr>
        <p:txBody>
          <a:bodyPr vert="horz" lIns="91440" tIns="0" rIns="0" bIns="0" rtlCol="0" anchor="ctr"/>
          <a:lstStyle>
            <a:lvl1pPr algn="r" defTabSz="932563" fontAlgn="auto">
              <a:spcBef>
                <a:spcPts val="0"/>
              </a:spcBef>
              <a:spcAft>
                <a:spcPts val="0"/>
              </a:spcAft>
              <a:defRPr lang="en-US" sz="900" b="0" kern="1200">
                <a:solidFill>
                  <a:srgbClr val="505050"/>
                </a:solidFill>
                <a:latin typeface="+mn-lt"/>
                <a:ea typeface="+mn-ea"/>
                <a:cs typeface="+mn-cs"/>
              </a:defRPr>
            </a:lvl1pPr>
          </a:lstStyle>
          <a:p>
            <a:pPr>
              <a:defRPr/>
            </a:pPr>
            <a:fld id="{75FAD755-3BD0-2447-A9DF-109DAABEFD99}" type="slidenum">
              <a:rPr lang="en-US" smtClean="0"/>
              <a:pPr>
                <a:defRPr/>
              </a:pPr>
              <a:t>‹#›</a:t>
            </a:fld>
            <a:endParaRPr lang="en-US" dirty="0"/>
          </a:p>
        </p:txBody>
      </p:sp>
    </p:spTree>
    <p:extLst>
      <p:ext uri="{BB962C8B-B14F-4D97-AF65-F5344CB8AC3E}">
        <p14:creationId xmlns:p14="http://schemas.microsoft.com/office/powerpoint/2010/main" val="3165246994"/>
      </p:ext>
    </p:extLst>
  </p:cSld>
  <p:clrMap bg1="lt1" tx1="dk1" bg2="lt2" tx2="dk2" accent1="accent1" accent2="accent2" accent3="accent3" accent4="accent4" accent5="accent5" accent6="accent6" hlink="hlink" folHlink="folHlink"/>
  <p:sldLayoutIdLst>
    <p:sldLayoutId id="2147484357" r:id="rId1"/>
    <p:sldLayoutId id="2147484358" r:id="rId2"/>
    <p:sldLayoutId id="2147484359" r:id="rId3"/>
  </p:sldLayoutIdLst>
  <p:transition>
    <p:fade/>
  </p:transition>
  <p:txStyles>
    <p:titleStyle>
      <a:lvl1pPr algn="l" defTabSz="931684" rtl="0" fontAlgn="base">
        <a:lnSpc>
          <a:spcPct val="90000"/>
        </a:lnSpc>
        <a:spcBef>
          <a:spcPct val="0"/>
        </a:spcBef>
        <a:spcAft>
          <a:spcPct val="0"/>
        </a:spcAft>
        <a:defRPr lang="en-US" sz="5399" kern="1200" spc="-102" dirty="0">
          <a:ln w="3175">
            <a:noFill/>
          </a:ln>
          <a:solidFill>
            <a:schemeClr val="tx2"/>
          </a:solidFill>
          <a:latin typeface="+mj-lt"/>
          <a:ea typeface="ＭＳ Ｐゴシック" charset="0"/>
          <a:cs typeface="Segoe UI" pitchFamily="34" charset="0"/>
        </a:defRPr>
      </a:lvl1pPr>
      <a:lvl2pPr algn="l" defTabSz="931684" rtl="0" fontAlgn="base">
        <a:lnSpc>
          <a:spcPct val="90000"/>
        </a:lnSpc>
        <a:spcBef>
          <a:spcPct val="0"/>
        </a:spcBef>
        <a:spcAft>
          <a:spcPct val="0"/>
        </a:spcAft>
        <a:defRPr sz="5399">
          <a:solidFill>
            <a:schemeClr val="tx2"/>
          </a:solidFill>
          <a:latin typeface="Segoe UI Light" charset="0"/>
          <a:ea typeface="ＭＳ Ｐゴシック" charset="0"/>
          <a:cs typeface="Segoe UI" charset="0"/>
        </a:defRPr>
      </a:lvl2pPr>
      <a:lvl3pPr algn="l" defTabSz="931684" rtl="0" fontAlgn="base">
        <a:lnSpc>
          <a:spcPct val="90000"/>
        </a:lnSpc>
        <a:spcBef>
          <a:spcPct val="0"/>
        </a:spcBef>
        <a:spcAft>
          <a:spcPct val="0"/>
        </a:spcAft>
        <a:defRPr sz="5399">
          <a:solidFill>
            <a:schemeClr val="tx2"/>
          </a:solidFill>
          <a:latin typeface="Segoe UI Light" charset="0"/>
          <a:ea typeface="ＭＳ Ｐゴシック" charset="0"/>
          <a:cs typeface="Segoe UI" charset="0"/>
        </a:defRPr>
      </a:lvl3pPr>
      <a:lvl4pPr algn="l" defTabSz="931684" rtl="0" fontAlgn="base">
        <a:lnSpc>
          <a:spcPct val="90000"/>
        </a:lnSpc>
        <a:spcBef>
          <a:spcPct val="0"/>
        </a:spcBef>
        <a:spcAft>
          <a:spcPct val="0"/>
        </a:spcAft>
        <a:defRPr sz="5399">
          <a:solidFill>
            <a:schemeClr val="tx2"/>
          </a:solidFill>
          <a:latin typeface="Segoe UI Light" charset="0"/>
          <a:ea typeface="ＭＳ Ｐゴシック" charset="0"/>
          <a:cs typeface="Segoe UI" charset="0"/>
        </a:defRPr>
      </a:lvl4pPr>
      <a:lvl5pPr algn="l" defTabSz="931684" rtl="0" fontAlgn="base">
        <a:lnSpc>
          <a:spcPct val="90000"/>
        </a:lnSpc>
        <a:spcBef>
          <a:spcPct val="0"/>
        </a:spcBef>
        <a:spcAft>
          <a:spcPct val="0"/>
        </a:spcAft>
        <a:defRPr sz="5399">
          <a:solidFill>
            <a:schemeClr val="tx2"/>
          </a:solidFill>
          <a:latin typeface="Segoe UI Light" charset="0"/>
          <a:ea typeface="ＭＳ Ｐゴシック" charset="0"/>
          <a:cs typeface="Segoe UI" charset="0"/>
        </a:defRPr>
      </a:lvl5pPr>
      <a:lvl6pPr marL="457112" algn="l" defTabSz="931684" rtl="0" fontAlgn="base">
        <a:lnSpc>
          <a:spcPct val="90000"/>
        </a:lnSpc>
        <a:spcBef>
          <a:spcPct val="0"/>
        </a:spcBef>
        <a:spcAft>
          <a:spcPct val="0"/>
        </a:spcAft>
        <a:defRPr sz="5399">
          <a:solidFill>
            <a:schemeClr val="tx2"/>
          </a:solidFill>
          <a:latin typeface="Segoe UI Light" charset="0"/>
          <a:ea typeface="ＭＳ Ｐゴシック" charset="0"/>
          <a:cs typeface="Segoe UI" charset="0"/>
        </a:defRPr>
      </a:lvl6pPr>
      <a:lvl7pPr marL="914224" algn="l" defTabSz="931684" rtl="0" fontAlgn="base">
        <a:lnSpc>
          <a:spcPct val="90000"/>
        </a:lnSpc>
        <a:spcBef>
          <a:spcPct val="0"/>
        </a:spcBef>
        <a:spcAft>
          <a:spcPct val="0"/>
        </a:spcAft>
        <a:defRPr sz="5399">
          <a:solidFill>
            <a:schemeClr val="tx2"/>
          </a:solidFill>
          <a:latin typeface="Segoe UI Light" charset="0"/>
          <a:ea typeface="ＭＳ Ｐゴシック" charset="0"/>
          <a:cs typeface="Segoe UI" charset="0"/>
        </a:defRPr>
      </a:lvl7pPr>
      <a:lvl8pPr marL="1371336" algn="l" defTabSz="931684" rtl="0" fontAlgn="base">
        <a:lnSpc>
          <a:spcPct val="90000"/>
        </a:lnSpc>
        <a:spcBef>
          <a:spcPct val="0"/>
        </a:spcBef>
        <a:spcAft>
          <a:spcPct val="0"/>
        </a:spcAft>
        <a:defRPr sz="5399">
          <a:solidFill>
            <a:schemeClr val="tx2"/>
          </a:solidFill>
          <a:latin typeface="Segoe UI Light" charset="0"/>
          <a:ea typeface="ＭＳ Ｐゴシック" charset="0"/>
          <a:cs typeface="Segoe UI" charset="0"/>
        </a:defRPr>
      </a:lvl8pPr>
      <a:lvl9pPr marL="1828449" algn="l" defTabSz="931684" rtl="0" fontAlgn="base">
        <a:lnSpc>
          <a:spcPct val="90000"/>
        </a:lnSpc>
        <a:spcBef>
          <a:spcPct val="0"/>
        </a:spcBef>
        <a:spcAft>
          <a:spcPct val="0"/>
        </a:spcAft>
        <a:defRPr sz="5399">
          <a:solidFill>
            <a:schemeClr val="tx2"/>
          </a:solidFill>
          <a:latin typeface="Segoe UI Light" charset="0"/>
          <a:ea typeface="ＭＳ Ｐゴシック" charset="0"/>
          <a:cs typeface="Segoe UI" charset="0"/>
        </a:defRPr>
      </a:lvl9pPr>
    </p:titleStyle>
    <p:bodyStyle>
      <a:lvl1pPr marL="342834" indent="-342834" algn="l" defTabSz="931684" rtl="0" fontAlgn="base">
        <a:lnSpc>
          <a:spcPct val="90000"/>
        </a:lnSpc>
        <a:spcBef>
          <a:spcPct val="20000"/>
        </a:spcBef>
        <a:spcAft>
          <a:spcPct val="0"/>
        </a:spcAft>
        <a:buSzPct val="90000"/>
        <a:buFont typeface="Arial" charset="0"/>
        <a:buChar char="•"/>
        <a:defRPr sz="3999" kern="1200">
          <a:solidFill>
            <a:schemeClr val="tx2"/>
          </a:solidFill>
          <a:latin typeface="+mj-lt"/>
          <a:ea typeface="ＭＳ Ｐゴシック" charset="0"/>
          <a:cs typeface="ＭＳ Ｐゴシック" charset="0"/>
        </a:defRPr>
      </a:lvl1pPr>
      <a:lvl2pPr marL="584088" indent="-241253" algn="l" defTabSz="931684" rtl="0" fontAlgn="base">
        <a:lnSpc>
          <a:spcPct val="90000"/>
        </a:lnSpc>
        <a:spcBef>
          <a:spcPct val="20000"/>
        </a:spcBef>
        <a:spcAft>
          <a:spcPct val="0"/>
        </a:spcAft>
        <a:buSzPct val="90000"/>
        <a:buFont typeface="Arial" charset="0"/>
        <a:buChar char="•"/>
        <a:defRPr sz="2400" kern="1200">
          <a:solidFill>
            <a:schemeClr val="tx2"/>
          </a:solidFill>
          <a:latin typeface="+mn-lt"/>
          <a:ea typeface="ＭＳ Ｐゴシック" charset="0"/>
          <a:cs typeface="+mn-cs"/>
        </a:defRPr>
      </a:lvl2pPr>
      <a:lvl3pPr marL="799946" indent="-228557" algn="l" defTabSz="931684" rtl="0" fontAlgn="base">
        <a:lnSpc>
          <a:spcPct val="90000"/>
        </a:lnSpc>
        <a:spcBef>
          <a:spcPct val="20000"/>
        </a:spcBef>
        <a:spcAft>
          <a:spcPct val="0"/>
        </a:spcAft>
        <a:buSzPct val="90000"/>
        <a:buFont typeface="Arial" charset="0"/>
        <a:buChar char="•"/>
        <a:defRPr sz="2000" kern="1200">
          <a:solidFill>
            <a:schemeClr val="tx2"/>
          </a:solidFill>
          <a:latin typeface="+mn-lt"/>
          <a:ea typeface="ＭＳ Ｐゴシック" charset="0"/>
          <a:cs typeface="+mn-cs"/>
        </a:defRPr>
      </a:lvl3pPr>
      <a:lvl4pPr marL="1028503" indent="-228557" algn="l" defTabSz="931684" rtl="0" fontAlgn="base">
        <a:lnSpc>
          <a:spcPct val="90000"/>
        </a:lnSpc>
        <a:spcBef>
          <a:spcPct val="20000"/>
        </a:spcBef>
        <a:spcAft>
          <a:spcPct val="0"/>
        </a:spcAft>
        <a:buSzPct val="90000"/>
        <a:buFont typeface="Arial" charset="0"/>
        <a:buChar char="•"/>
        <a:defRPr kern="1200">
          <a:solidFill>
            <a:schemeClr val="tx2"/>
          </a:solidFill>
          <a:latin typeface="+mn-lt"/>
          <a:ea typeface="ＭＳ Ｐゴシック" charset="0"/>
          <a:cs typeface="+mn-cs"/>
        </a:defRPr>
      </a:lvl4pPr>
      <a:lvl5pPr marL="1257058" indent="-228557" algn="l" defTabSz="931684" rtl="0" fontAlgn="base">
        <a:lnSpc>
          <a:spcPct val="90000"/>
        </a:lnSpc>
        <a:spcBef>
          <a:spcPct val="20000"/>
        </a:spcBef>
        <a:spcAft>
          <a:spcPct val="0"/>
        </a:spcAft>
        <a:buSzPct val="90000"/>
        <a:buFont typeface="Arial" charset="0"/>
        <a:buChar char="•"/>
        <a:defRPr kern="1200">
          <a:solidFill>
            <a:schemeClr val="tx2"/>
          </a:solidFill>
          <a:latin typeface="+mn-lt"/>
          <a:ea typeface="ＭＳ Ｐゴシック" charset="0"/>
          <a:cs typeface="+mn-cs"/>
        </a:defRPr>
      </a:lvl5pPr>
      <a:lvl6pPr marL="2564548" indent="-233141" algn="l" defTabSz="932563"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3030830" indent="-233141" algn="l" defTabSz="932563"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97112" indent="-233141" algn="l" defTabSz="932563"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963394" indent="-233141" algn="l" defTabSz="932563"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32563" rtl="0" eaLnBrk="1" latinLnBrk="0" hangingPunct="1">
        <a:defRPr sz="1800" kern="1200">
          <a:solidFill>
            <a:schemeClr val="tx1"/>
          </a:solidFill>
          <a:latin typeface="+mn-lt"/>
          <a:ea typeface="+mn-ea"/>
          <a:cs typeface="+mn-cs"/>
        </a:defRPr>
      </a:lvl1pPr>
      <a:lvl2pPr marL="466281" algn="l" defTabSz="932563" rtl="0" eaLnBrk="1" latinLnBrk="0" hangingPunct="1">
        <a:defRPr sz="1800" kern="1200">
          <a:solidFill>
            <a:schemeClr val="tx1"/>
          </a:solidFill>
          <a:latin typeface="+mn-lt"/>
          <a:ea typeface="+mn-ea"/>
          <a:cs typeface="+mn-cs"/>
        </a:defRPr>
      </a:lvl2pPr>
      <a:lvl3pPr marL="932563" algn="l" defTabSz="932563" rtl="0" eaLnBrk="1" latinLnBrk="0" hangingPunct="1">
        <a:defRPr sz="1800" kern="1200">
          <a:solidFill>
            <a:schemeClr val="tx1"/>
          </a:solidFill>
          <a:latin typeface="+mn-lt"/>
          <a:ea typeface="+mn-ea"/>
          <a:cs typeface="+mn-cs"/>
        </a:defRPr>
      </a:lvl3pPr>
      <a:lvl4pPr marL="1398844" algn="l" defTabSz="932563" rtl="0" eaLnBrk="1" latinLnBrk="0" hangingPunct="1">
        <a:defRPr sz="1800" kern="1200">
          <a:solidFill>
            <a:schemeClr val="tx1"/>
          </a:solidFill>
          <a:latin typeface="+mn-lt"/>
          <a:ea typeface="+mn-ea"/>
          <a:cs typeface="+mn-cs"/>
        </a:defRPr>
      </a:lvl4pPr>
      <a:lvl5pPr marL="1865126" algn="l" defTabSz="932563" rtl="0" eaLnBrk="1" latinLnBrk="0" hangingPunct="1">
        <a:defRPr sz="1800" kern="1200">
          <a:solidFill>
            <a:schemeClr val="tx1"/>
          </a:solidFill>
          <a:latin typeface="+mn-lt"/>
          <a:ea typeface="+mn-ea"/>
          <a:cs typeface="+mn-cs"/>
        </a:defRPr>
      </a:lvl5pPr>
      <a:lvl6pPr marL="2331408" algn="l" defTabSz="932563" rtl="0" eaLnBrk="1" latinLnBrk="0" hangingPunct="1">
        <a:defRPr sz="1800" kern="1200">
          <a:solidFill>
            <a:schemeClr val="tx1"/>
          </a:solidFill>
          <a:latin typeface="+mn-lt"/>
          <a:ea typeface="+mn-ea"/>
          <a:cs typeface="+mn-cs"/>
        </a:defRPr>
      </a:lvl6pPr>
      <a:lvl7pPr marL="2797689" algn="l" defTabSz="932563" rtl="0" eaLnBrk="1" latinLnBrk="0" hangingPunct="1">
        <a:defRPr sz="1800" kern="1200">
          <a:solidFill>
            <a:schemeClr val="tx1"/>
          </a:solidFill>
          <a:latin typeface="+mn-lt"/>
          <a:ea typeface="+mn-ea"/>
          <a:cs typeface="+mn-cs"/>
        </a:defRPr>
      </a:lvl7pPr>
      <a:lvl8pPr marL="3263970" algn="l" defTabSz="932563" rtl="0" eaLnBrk="1" latinLnBrk="0" hangingPunct="1">
        <a:defRPr sz="1800" kern="1200">
          <a:solidFill>
            <a:schemeClr val="tx1"/>
          </a:solidFill>
          <a:latin typeface="+mn-lt"/>
          <a:ea typeface="+mn-ea"/>
          <a:cs typeface="+mn-cs"/>
        </a:defRPr>
      </a:lvl8pPr>
      <a:lvl9pPr marL="3730253" algn="l" defTabSz="932563"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notesSlide" Target="../notesSlides/notesSlide10.xml"/><Relationship Id="rId1" Type="http://schemas.openxmlformats.org/officeDocument/2006/relationships/slideLayout" Target="../slideLayouts/slideLayout62.xml"/></Relationships>
</file>

<file path=ppt/slides/_rels/slide11.xml.rels><?xml version="1.0" encoding="UTF-8" standalone="yes"?>
<Relationships xmlns="http://schemas.openxmlformats.org/package/2006/relationships"><Relationship Id="rId8" Type="http://schemas.openxmlformats.org/officeDocument/2006/relationships/tags" Target="../tags/tag45.xml"/><Relationship Id="rId13" Type="http://schemas.openxmlformats.org/officeDocument/2006/relationships/tags" Target="../tags/tag50.xml"/><Relationship Id="rId18" Type="http://schemas.openxmlformats.org/officeDocument/2006/relationships/oleObject" Target="../embeddings/oleObject4.bin"/><Relationship Id="rId3" Type="http://schemas.openxmlformats.org/officeDocument/2006/relationships/tags" Target="../tags/tag40.xml"/><Relationship Id="rId21" Type="http://schemas.openxmlformats.org/officeDocument/2006/relationships/image" Target="../media/image22.png"/><Relationship Id="rId7" Type="http://schemas.openxmlformats.org/officeDocument/2006/relationships/tags" Target="../tags/tag44.xml"/><Relationship Id="rId12" Type="http://schemas.openxmlformats.org/officeDocument/2006/relationships/tags" Target="../tags/tag49.xml"/><Relationship Id="rId17" Type="http://schemas.openxmlformats.org/officeDocument/2006/relationships/notesSlide" Target="../notesSlides/notesSlide11.xml"/><Relationship Id="rId2" Type="http://schemas.openxmlformats.org/officeDocument/2006/relationships/tags" Target="../tags/tag39.xml"/><Relationship Id="rId16" Type="http://schemas.openxmlformats.org/officeDocument/2006/relationships/slideLayout" Target="../slideLayouts/slideLayout64.xml"/><Relationship Id="rId20" Type="http://schemas.openxmlformats.org/officeDocument/2006/relationships/image" Target="../media/image21.png"/><Relationship Id="rId1" Type="http://schemas.openxmlformats.org/officeDocument/2006/relationships/vmlDrawing" Target="../drawings/vmlDrawing4.vml"/><Relationship Id="rId6" Type="http://schemas.openxmlformats.org/officeDocument/2006/relationships/tags" Target="../tags/tag43.xml"/><Relationship Id="rId11" Type="http://schemas.openxmlformats.org/officeDocument/2006/relationships/tags" Target="../tags/tag48.xml"/><Relationship Id="rId5" Type="http://schemas.openxmlformats.org/officeDocument/2006/relationships/tags" Target="../tags/tag42.xml"/><Relationship Id="rId15" Type="http://schemas.openxmlformats.org/officeDocument/2006/relationships/tags" Target="../tags/tag52.xml"/><Relationship Id="rId10" Type="http://schemas.openxmlformats.org/officeDocument/2006/relationships/tags" Target="../tags/tag47.xml"/><Relationship Id="rId19" Type="http://schemas.openxmlformats.org/officeDocument/2006/relationships/image" Target="../media/image8.emf"/><Relationship Id="rId4" Type="http://schemas.openxmlformats.org/officeDocument/2006/relationships/tags" Target="../tags/tag41.xml"/><Relationship Id="rId9" Type="http://schemas.openxmlformats.org/officeDocument/2006/relationships/tags" Target="../tags/tag46.xml"/><Relationship Id="rId14" Type="http://schemas.openxmlformats.org/officeDocument/2006/relationships/tags" Target="../tags/tag51.xml"/></Relationships>
</file>

<file path=ppt/slides/_rels/slide12.xml.rels><?xml version="1.0" encoding="UTF-8" standalone="yes"?>
<Relationships xmlns="http://schemas.openxmlformats.org/package/2006/relationships"><Relationship Id="rId8" Type="http://schemas.openxmlformats.org/officeDocument/2006/relationships/tags" Target="../tags/tag60.xml"/><Relationship Id="rId13" Type="http://schemas.openxmlformats.org/officeDocument/2006/relationships/tags" Target="../tags/tag65.xml"/><Relationship Id="rId18" Type="http://schemas.openxmlformats.org/officeDocument/2006/relationships/notesSlide" Target="../notesSlides/notesSlide12.xml"/><Relationship Id="rId3" Type="http://schemas.openxmlformats.org/officeDocument/2006/relationships/tags" Target="../tags/tag55.xml"/><Relationship Id="rId7" Type="http://schemas.openxmlformats.org/officeDocument/2006/relationships/tags" Target="../tags/tag59.xml"/><Relationship Id="rId12" Type="http://schemas.openxmlformats.org/officeDocument/2006/relationships/tags" Target="../tags/tag64.xml"/><Relationship Id="rId17" Type="http://schemas.openxmlformats.org/officeDocument/2006/relationships/slideLayout" Target="../slideLayouts/slideLayout62.xml"/><Relationship Id="rId2" Type="http://schemas.openxmlformats.org/officeDocument/2006/relationships/tags" Target="../tags/tag54.xml"/><Relationship Id="rId16" Type="http://schemas.openxmlformats.org/officeDocument/2006/relationships/tags" Target="../tags/tag68.xml"/><Relationship Id="rId1" Type="http://schemas.openxmlformats.org/officeDocument/2006/relationships/tags" Target="../tags/tag53.xml"/><Relationship Id="rId6" Type="http://schemas.openxmlformats.org/officeDocument/2006/relationships/tags" Target="../tags/tag58.xml"/><Relationship Id="rId11" Type="http://schemas.openxmlformats.org/officeDocument/2006/relationships/tags" Target="../tags/tag63.xml"/><Relationship Id="rId5" Type="http://schemas.openxmlformats.org/officeDocument/2006/relationships/tags" Target="../tags/tag57.xml"/><Relationship Id="rId15" Type="http://schemas.openxmlformats.org/officeDocument/2006/relationships/tags" Target="../tags/tag67.xml"/><Relationship Id="rId10" Type="http://schemas.openxmlformats.org/officeDocument/2006/relationships/tags" Target="../tags/tag62.xml"/><Relationship Id="rId4" Type="http://schemas.openxmlformats.org/officeDocument/2006/relationships/tags" Target="../tags/tag56.xml"/><Relationship Id="rId9" Type="http://schemas.openxmlformats.org/officeDocument/2006/relationships/tags" Target="../tags/tag61.xml"/><Relationship Id="rId14" Type="http://schemas.openxmlformats.org/officeDocument/2006/relationships/tags" Target="../tags/tag66.xml"/></Relationships>
</file>

<file path=ppt/slides/_rels/slide13.xml.rels><?xml version="1.0" encoding="UTF-8" standalone="yes"?>
<Relationships xmlns="http://schemas.openxmlformats.org/package/2006/relationships"><Relationship Id="rId3" Type="http://schemas.openxmlformats.org/officeDocument/2006/relationships/slideLayout" Target="../slideLayouts/slideLayout62.xml"/><Relationship Id="rId2" Type="http://schemas.openxmlformats.org/officeDocument/2006/relationships/tags" Target="../tags/tag69.xml"/><Relationship Id="rId1" Type="http://schemas.openxmlformats.org/officeDocument/2006/relationships/vmlDrawing" Target="../drawings/vmlDrawing5.vml"/><Relationship Id="rId6" Type="http://schemas.openxmlformats.org/officeDocument/2006/relationships/image" Target="../media/image8.emf"/><Relationship Id="rId5" Type="http://schemas.openxmlformats.org/officeDocument/2006/relationships/oleObject" Target="../embeddings/oleObject5.bin"/><Relationship Id="rId4" Type="http://schemas.openxmlformats.org/officeDocument/2006/relationships/notesSlide" Target="../notesSlides/notesSlide13.xml"/></Relationships>
</file>

<file path=ppt/slides/_rels/slide14.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notesSlide" Target="../notesSlides/notesSlide14.xml"/><Relationship Id="rId1" Type="http://schemas.openxmlformats.org/officeDocument/2006/relationships/slideLayout" Target="../slideLayouts/slideLayout62.xml"/></Relationships>
</file>

<file path=ppt/slides/_rels/slide15.xml.rels><?xml version="1.0" encoding="UTF-8" standalone="yes"?>
<Relationships xmlns="http://schemas.openxmlformats.org/package/2006/relationships"><Relationship Id="rId3" Type="http://schemas.openxmlformats.org/officeDocument/2006/relationships/slideLayout" Target="../slideLayouts/slideLayout67.xml"/><Relationship Id="rId2" Type="http://schemas.openxmlformats.org/officeDocument/2006/relationships/tags" Target="../tags/tag70.xml"/><Relationship Id="rId1" Type="http://schemas.openxmlformats.org/officeDocument/2006/relationships/vmlDrawing" Target="../drawings/vmlDrawing6.vml"/><Relationship Id="rId6" Type="http://schemas.openxmlformats.org/officeDocument/2006/relationships/image" Target="../media/image8.emf"/><Relationship Id="rId5" Type="http://schemas.openxmlformats.org/officeDocument/2006/relationships/oleObject" Target="../embeddings/oleObject6.bin"/><Relationship Id="rId4" Type="http://schemas.openxmlformats.org/officeDocument/2006/relationships/notesSlide" Target="../notesSlides/notesSlide15.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12.xm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20.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41.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2.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23.xml"/></Relationships>
</file>

<file path=ppt/slides/_rels/slide4.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notesSlide" Target="../notesSlides/notesSlide4.xml"/><Relationship Id="rId1" Type="http://schemas.openxmlformats.org/officeDocument/2006/relationships/slideLayout" Target="../slideLayouts/slideLayout42.xml"/><Relationship Id="rId5" Type="http://schemas.openxmlformats.org/officeDocument/2006/relationships/chart" Target="../charts/chart1.xml"/><Relationship Id="rId4" Type="http://schemas.openxmlformats.org/officeDocument/2006/relationships/hyperlink" Target="http://www.tpc.org/tpch/results/tpch_perf_results.asp?resulttype=noncluster" TargetMode="External"/></Relationships>
</file>

<file path=ppt/slides/_rels/slide5.xml.rels><?xml version="1.0" encoding="UTF-8" standalone="yes"?>
<Relationships xmlns="http://schemas.openxmlformats.org/package/2006/relationships"><Relationship Id="rId8" Type="http://schemas.openxmlformats.org/officeDocument/2006/relationships/notesSlide" Target="../notesSlides/notesSlide5.xml"/><Relationship Id="rId3" Type="http://schemas.openxmlformats.org/officeDocument/2006/relationships/tags" Target="../tags/tag4.xml"/><Relationship Id="rId7" Type="http://schemas.openxmlformats.org/officeDocument/2006/relationships/slideLayout" Target="../slideLayouts/slideLayout62.xml"/><Relationship Id="rId2" Type="http://schemas.openxmlformats.org/officeDocument/2006/relationships/tags" Target="../tags/tag3.xml"/><Relationship Id="rId1" Type="http://schemas.openxmlformats.org/officeDocument/2006/relationships/tags" Target="../tags/tag2.xml"/><Relationship Id="rId6" Type="http://schemas.openxmlformats.org/officeDocument/2006/relationships/tags" Target="../tags/tag7.xml"/><Relationship Id="rId5" Type="http://schemas.openxmlformats.org/officeDocument/2006/relationships/tags" Target="../tags/tag6.xml"/><Relationship Id="rId4" Type="http://schemas.openxmlformats.org/officeDocument/2006/relationships/tags" Target="../tags/tag5.xml"/></Relationships>
</file>

<file path=ppt/slides/_rels/slide6.xml.rels><?xml version="1.0" encoding="UTF-8" standalone="yes"?>
<Relationships xmlns="http://schemas.openxmlformats.org/package/2006/relationships"><Relationship Id="rId8" Type="http://schemas.openxmlformats.org/officeDocument/2006/relationships/tags" Target="../tags/tag15.xml"/><Relationship Id="rId3" Type="http://schemas.openxmlformats.org/officeDocument/2006/relationships/tags" Target="../tags/tag10.xml"/><Relationship Id="rId7" Type="http://schemas.openxmlformats.org/officeDocument/2006/relationships/tags" Target="../tags/tag14.xml"/><Relationship Id="rId12" Type="http://schemas.openxmlformats.org/officeDocument/2006/relationships/notesSlide" Target="../notesSlides/notesSlide6.xml"/><Relationship Id="rId2" Type="http://schemas.openxmlformats.org/officeDocument/2006/relationships/tags" Target="../tags/tag9.xml"/><Relationship Id="rId1" Type="http://schemas.openxmlformats.org/officeDocument/2006/relationships/tags" Target="../tags/tag8.xml"/><Relationship Id="rId6" Type="http://schemas.openxmlformats.org/officeDocument/2006/relationships/tags" Target="../tags/tag13.xml"/><Relationship Id="rId11" Type="http://schemas.openxmlformats.org/officeDocument/2006/relationships/slideLayout" Target="../slideLayouts/slideLayout62.xml"/><Relationship Id="rId5" Type="http://schemas.openxmlformats.org/officeDocument/2006/relationships/tags" Target="../tags/tag12.xml"/><Relationship Id="rId10" Type="http://schemas.openxmlformats.org/officeDocument/2006/relationships/tags" Target="../tags/tag17.xml"/><Relationship Id="rId4" Type="http://schemas.openxmlformats.org/officeDocument/2006/relationships/tags" Target="../tags/tag11.xml"/><Relationship Id="rId9" Type="http://schemas.openxmlformats.org/officeDocument/2006/relationships/tags" Target="../tags/tag16.xml"/></Relationships>
</file>

<file path=ppt/slides/_rels/slide7.xml.rels><?xml version="1.0" encoding="UTF-8" standalone="yes"?>
<Relationships xmlns="http://schemas.openxmlformats.org/package/2006/relationships"><Relationship Id="rId8" Type="http://schemas.openxmlformats.org/officeDocument/2006/relationships/tags" Target="../tags/tag24.xml"/><Relationship Id="rId13" Type="http://schemas.openxmlformats.org/officeDocument/2006/relationships/tags" Target="../tags/tag29.xml"/><Relationship Id="rId18" Type="http://schemas.openxmlformats.org/officeDocument/2006/relationships/notesSlide" Target="../notesSlides/notesSlide7.xml"/><Relationship Id="rId3" Type="http://schemas.openxmlformats.org/officeDocument/2006/relationships/tags" Target="../tags/tag19.xml"/><Relationship Id="rId21" Type="http://schemas.openxmlformats.org/officeDocument/2006/relationships/image" Target="../media/image15.png"/><Relationship Id="rId7" Type="http://schemas.openxmlformats.org/officeDocument/2006/relationships/tags" Target="../tags/tag23.xml"/><Relationship Id="rId12" Type="http://schemas.openxmlformats.org/officeDocument/2006/relationships/tags" Target="../tags/tag28.xml"/><Relationship Id="rId17" Type="http://schemas.openxmlformats.org/officeDocument/2006/relationships/slideLayout" Target="../slideLayouts/slideLayout62.xml"/><Relationship Id="rId2" Type="http://schemas.openxmlformats.org/officeDocument/2006/relationships/tags" Target="../tags/tag18.xml"/><Relationship Id="rId16" Type="http://schemas.openxmlformats.org/officeDocument/2006/relationships/tags" Target="../tags/tag32.xml"/><Relationship Id="rId20" Type="http://schemas.openxmlformats.org/officeDocument/2006/relationships/image" Target="../media/image8.emf"/><Relationship Id="rId1" Type="http://schemas.openxmlformats.org/officeDocument/2006/relationships/vmlDrawing" Target="../drawings/vmlDrawing2.vml"/><Relationship Id="rId6" Type="http://schemas.openxmlformats.org/officeDocument/2006/relationships/tags" Target="../tags/tag22.xml"/><Relationship Id="rId11" Type="http://schemas.openxmlformats.org/officeDocument/2006/relationships/tags" Target="../tags/tag27.xml"/><Relationship Id="rId5" Type="http://schemas.openxmlformats.org/officeDocument/2006/relationships/tags" Target="../tags/tag21.xml"/><Relationship Id="rId15" Type="http://schemas.openxmlformats.org/officeDocument/2006/relationships/tags" Target="../tags/tag31.xml"/><Relationship Id="rId10" Type="http://schemas.openxmlformats.org/officeDocument/2006/relationships/tags" Target="../tags/tag26.xml"/><Relationship Id="rId19" Type="http://schemas.openxmlformats.org/officeDocument/2006/relationships/oleObject" Target="../embeddings/oleObject2.bin"/><Relationship Id="rId4" Type="http://schemas.openxmlformats.org/officeDocument/2006/relationships/tags" Target="../tags/tag20.xml"/><Relationship Id="rId9" Type="http://schemas.openxmlformats.org/officeDocument/2006/relationships/tags" Target="../tags/tag25.xml"/><Relationship Id="rId14" Type="http://schemas.openxmlformats.org/officeDocument/2006/relationships/tags" Target="../tags/tag30.xml"/><Relationship Id="rId22" Type="http://schemas.openxmlformats.org/officeDocument/2006/relationships/image" Target="../media/image16.jpeg"/></Relationships>
</file>

<file path=ppt/slides/_rels/slide8.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notesSlide" Target="../notesSlides/notesSlide8.xml"/><Relationship Id="rId1" Type="http://schemas.openxmlformats.org/officeDocument/2006/relationships/slideLayout" Target="../slideLayouts/slideLayout62.xml"/><Relationship Id="rId4" Type="http://schemas.microsoft.com/office/2007/relationships/hdphoto" Target="../media/hdphoto1.wdp"/></Relationships>
</file>

<file path=ppt/slides/_rels/slide9.xml.rels><?xml version="1.0" encoding="UTF-8" standalone="yes"?>
<Relationships xmlns="http://schemas.openxmlformats.org/package/2006/relationships"><Relationship Id="rId8" Type="http://schemas.openxmlformats.org/officeDocument/2006/relationships/slideLayout" Target="../slideLayouts/slideLayout62.xml"/><Relationship Id="rId13" Type="http://schemas.openxmlformats.org/officeDocument/2006/relationships/image" Target="../media/image18.png"/><Relationship Id="rId3" Type="http://schemas.openxmlformats.org/officeDocument/2006/relationships/tags" Target="../tags/tag34.xml"/><Relationship Id="rId7" Type="http://schemas.openxmlformats.org/officeDocument/2006/relationships/tags" Target="../tags/tag38.xml"/><Relationship Id="rId12" Type="http://schemas.openxmlformats.org/officeDocument/2006/relationships/image" Target="../media/image17.png"/><Relationship Id="rId2" Type="http://schemas.openxmlformats.org/officeDocument/2006/relationships/tags" Target="../tags/tag33.xml"/><Relationship Id="rId1" Type="http://schemas.openxmlformats.org/officeDocument/2006/relationships/vmlDrawing" Target="../drawings/vmlDrawing3.vml"/><Relationship Id="rId6" Type="http://schemas.openxmlformats.org/officeDocument/2006/relationships/tags" Target="../tags/tag37.xml"/><Relationship Id="rId11" Type="http://schemas.openxmlformats.org/officeDocument/2006/relationships/image" Target="../media/image8.emf"/><Relationship Id="rId5" Type="http://schemas.openxmlformats.org/officeDocument/2006/relationships/tags" Target="../tags/tag36.xml"/><Relationship Id="rId10" Type="http://schemas.openxmlformats.org/officeDocument/2006/relationships/oleObject" Target="../embeddings/oleObject3.bin"/><Relationship Id="rId4" Type="http://schemas.openxmlformats.org/officeDocument/2006/relationships/tags" Target="../tags/tag35.xml"/><Relationship Id="rId9" Type="http://schemas.openxmlformats.org/officeDocument/2006/relationships/notesSlide" Target="../notesSlides/notesSlide9.xml"/><Relationship Id="rId14" Type="http://schemas.openxmlformats.org/officeDocument/2006/relationships/image" Target="../media/image19.pn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extLst>
      <p:ext uri="{BB962C8B-B14F-4D97-AF65-F5344CB8AC3E}">
        <p14:creationId xmlns:p14="http://schemas.microsoft.com/office/powerpoint/2010/main" val="333923469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p:txBody>
          <a:bodyPr/>
          <a:lstStyle/>
          <a:p>
            <a:r>
              <a:rPr lang="en-US" dirty="0"/>
              <a:t>Hybrid Cloud for Business Continuity</a:t>
            </a:r>
          </a:p>
        </p:txBody>
      </p:sp>
      <p:sp>
        <p:nvSpPr>
          <p:cNvPr id="55" name="TextBox 54"/>
          <p:cNvSpPr txBox="1"/>
          <p:nvPr/>
        </p:nvSpPr>
        <p:spPr>
          <a:xfrm>
            <a:off x="441309" y="1259296"/>
            <a:ext cx="6902347" cy="5428453"/>
          </a:xfrm>
          <a:prstGeom prst="rect">
            <a:avLst/>
          </a:prstGeom>
          <a:solidFill>
            <a:schemeClr val="accent5"/>
          </a:solidFill>
          <a:ln>
            <a:solidFill>
              <a:schemeClr val="bg1">
                <a:lumMod val="65000"/>
              </a:schemeClr>
            </a:solidFill>
            <a:prstDash val="solid"/>
          </a:ln>
        </p:spPr>
        <p:txBody>
          <a:bodyPr wrap="square" lIns="73142" tIns="73142" rIns="73142" bIns="73142" rtlCol="0">
            <a:noAutofit/>
          </a:bodyPr>
          <a:lstStyle/>
          <a:p>
            <a:pPr marL="60314" defTabSz="621716" fontAlgn="base">
              <a:spcBef>
                <a:spcPts val="100"/>
              </a:spcBef>
              <a:buClr>
                <a:srgbClr val="505050">
                  <a:lumMod val="50000"/>
                  <a:lumOff val="50000"/>
                </a:srgbClr>
              </a:buClr>
            </a:pPr>
            <a:r>
              <a:rPr lang="en-US" sz="1836" dirty="0">
                <a:solidFill>
                  <a:srgbClr val="0078D7"/>
                </a:solidFill>
                <a:latin typeface="Segoe UI Semibold" panose="020B0702040204020203" pitchFamily="34" charset="0"/>
                <a:cs typeface="Segoe UI Semibold" panose="020B0702040204020203" pitchFamily="34" charset="0"/>
              </a:rPr>
              <a:t>Enhanced Always On</a:t>
            </a:r>
          </a:p>
        </p:txBody>
      </p:sp>
      <p:sp>
        <p:nvSpPr>
          <p:cNvPr id="125" name="Rectangle 124"/>
          <p:cNvSpPr/>
          <p:nvPr/>
        </p:nvSpPr>
        <p:spPr>
          <a:xfrm>
            <a:off x="695239" y="4909138"/>
            <a:ext cx="6351680" cy="1648229"/>
          </a:xfrm>
          <a:prstGeom prst="rect">
            <a:avLst/>
          </a:prstGeom>
          <a:noFill/>
          <a:ln w="38100" cap="flat" cmpd="sng" algn="ctr">
            <a:solidFill>
              <a:srgbClr val="008272"/>
            </a:solidFill>
            <a:prstDash val="sysDash"/>
          </a:ln>
          <a:effectLst/>
        </p:spPr>
        <p:txBody>
          <a:bodyPr bIns="27978" rtlCol="0" anchor="b"/>
          <a:lstStyle>
            <a:defPPr>
              <a:defRPr lang="en-US"/>
            </a:defPPr>
            <a:lvl1pPr marL="0" algn="l" defTabSz="1038763" rtl="0" eaLnBrk="1" latinLnBrk="0" hangingPunct="1">
              <a:defRPr sz="2000" kern="1200">
                <a:solidFill>
                  <a:schemeClr val="lt1"/>
                </a:solidFill>
                <a:latin typeface="+mn-lt"/>
                <a:ea typeface="+mn-ea"/>
                <a:cs typeface="+mn-cs"/>
              </a:defRPr>
            </a:lvl1pPr>
            <a:lvl2pPr marL="519382" algn="l" defTabSz="1038763" rtl="0" eaLnBrk="1" latinLnBrk="0" hangingPunct="1">
              <a:defRPr sz="2000" kern="1200">
                <a:solidFill>
                  <a:schemeClr val="lt1"/>
                </a:solidFill>
                <a:latin typeface="+mn-lt"/>
                <a:ea typeface="+mn-ea"/>
                <a:cs typeface="+mn-cs"/>
              </a:defRPr>
            </a:lvl2pPr>
            <a:lvl3pPr marL="1038763" algn="l" defTabSz="1038763" rtl="0" eaLnBrk="1" latinLnBrk="0" hangingPunct="1">
              <a:defRPr sz="2000" kern="1200">
                <a:solidFill>
                  <a:schemeClr val="lt1"/>
                </a:solidFill>
                <a:latin typeface="+mn-lt"/>
                <a:ea typeface="+mn-ea"/>
                <a:cs typeface="+mn-cs"/>
              </a:defRPr>
            </a:lvl3pPr>
            <a:lvl4pPr marL="1558146" algn="l" defTabSz="1038763" rtl="0" eaLnBrk="1" latinLnBrk="0" hangingPunct="1">
              <a:defRPr sz="2000" kern="1200">
                <a:solidFill>
                  <a:schemeClr val="lt1"/>
                </a:solidFill>
                <a:latin typeface="+mn-lt"/>
                <a:ea typeface="+mn-ea"/>
                <a:cs typeface="+mn-cs"/>
              </a:defRPr>
            </a:lvl4pPr>
            <a:lvl5pPr marL="2077525" algn="l" defTabSz="1038763" rtl="0" eaLnBrk="1" latinLnBrk="0" hangingPunct="1">
              <a:defRPr sz="2000" kern="1200">
                <a:solidFill>
                  <a:schemeClr val="lt1"/>
                </a:solidFill>
                <a:latin typeface="+mn-lt"/>
                <a:ea typeface="+mn-ea"/>
                <a:cs typeface="+mn-cs"/>
              </a:defRPr>
            </a:lvl5pPr>
            <a:lvl6pPr marL="2596908" algn="l" defTabSz="1038763" rtl="0" eaLnBrk="1" latinLnBrk="0" hangingPunct="1">
              <a:defRPr sz="2000" kern="1200">
                <a:solidFill>
                  <a:schemeClr val="lt1"/>
                </a:solidFill>
                <a:latin typeface="+mn-lt"/>
                <a:ea typeface="+mn-ea"/>
                <a:cs typeface="+mn-cs"/>
              </a:defRPr>
            </a:lvl6pPr>
            <a:lvl7pPr marL="3116289" algn="l" defTabSz="1038763" rtl="0" eaLnBrk="1" latinLnBrk="0" hangingPunct="1">
              <a:defRPr sz="2000" kern="1200">
                <a:solidFill>
                  <a:schemeClr val="lt1"/>
                </a:solidFill>
                <a:latin typeface="+mn-lt"/>
                <a:ea typeface="+mn-ea"/>
                <a:cs typeface="+mn-cs"/>
              </a:defRPr>
            </a:lvl7pPr>
            <a:lvl8pPr marL="3635671" algn="l" defTabSz="1038763" rtl="0" eaLnBrk="1" latinLnBrk="0" hangingPunct="1">
              <a:defRPr sz="2000" kern="1200">
                <a:solidFill>
                  <a:schemeClr val="lt1"/>
                </a:solidFill>
                <a:latin typeface="+mn-lt"/>
                <a:ea typeface="+mn-ea"/>
                <a:cs typeface="+mn-cs"/>
              </a:defRPr>
            </a:lvl8pPr>
            <a:lvl9pPr marL="4155055" algn="l" defTabSz="1038763" rtl="0" eaLnBrk="1" latinLnBrk="0" hangingPunct="1">
              <a:defRPr sz="2000" kern="1200">
                <a:solidFill>
                  <a:schemeClr val="lt1"/>
                </a:solidFill>
                <a:latin typeface="+mn-lt"/>
                <a:ea typeface="+mn-ea"/>
                <a:cs typeface="+mn-cs"/>
              </a:defRPr>
            </a:lvl9pPr>
          </a:lstStyle>
          <a:p>
            <a:pPr algn="r" defTabSz="699411" fontAlgn="base">
              <a:spcBef>
                <a:spcPct val="0"/>
              </a:spcBef>
              <a:spcAft>
                <a:spcPct val="0"/>
              </a:spcAft>
              <a:buClr>
                <a:srgbClr val="D2D2D2">
                  <a:lumMod val="75000"/>
                </a:srgbClr>
              </a:buClr>
              <a:buSzPct val="100000"/>
              <a:defRPr/>
            </a:pPr>
            <a:r>
              <a:rPr lang="en-US" sz="1836" dirty="0">
                <a:solidFill>
                  <a:srgbClr val="008272"/>
                </a:solidFill>
                <a:latin typeface="Segoe UI Semibold" panose="020B0702040204020203" pitchFamily="34" charset="0"/>
                <a:ea typeface="Segoe UI" pitchFamily="34" charset="0"/>
                <a:cs typeface="Segoe UI Semibold" panose="020B0702040204020203" pitchFamily="34" charset="0"/>
              </a:rPr>
              <a:t>On-Premises network</a:t>
            </a:r>
            <a:endParaRPr lang="en-US" sz="1428" dirty="0">
              <a:solidFill>
                <a:srgbClr val="008272"/>
              </a:solidFill>
              <a:latin typeface="Segoe UI Semibold" panose="020B0702040204020203" pitchFamily="34" charset="0"/>
              <a:ea typeface="Segoe UI" pitchFamily="34" charset="0"/>
              <a:cs typeface="Segoe UI Semibold" panose="020B0702040204020203" pitchFamily="34" charset="0"/>
            </a:endParaRPr>
          </a:p>
        </p:txBody>
      </p:sp>
      <p:sp>
        <p:nvSpPr>
          <p:cNvPr id="126" name="Freeform 125"/>
          <p:cNvSpPr/>
          <p:nvPr/>
        </p:nvSpPr>
        <p:spPr bwMode="auto">
          <a:xfrm>
            <a:off x="1078435" y="2220163"/>
            <a:ext cx="2571141" cy="1434583"/>
          </a:xfrm>
          <a:custGeom>
            <a:avLst/>
            <a:gdLst>
              <a:gd name="connsiteX0" fmla="*/ 982980 w 2735580"/>
              <a:gd name="connsiteY0" fmla="*/ 0 h 1775460"/>
              <a:gd name="connsiteX1" fmla="*/ 2712720 w 2735580"/>
              <a:gd name="connsiteY1" fmla="*/ 495300 h 1775460"/>
              <a:gd name="connsiteX2" fmla="*/ 2735580 w 2735580"/>
              <a:gd name="connsiteY2" fmla="*/ 1394460 h 1775460"/>
              <a:gd name="connsiteX3" fmla="*/ 2164080 w 2735580"/>
              <a:gd name="connsiteY3" fmla="*/ 1615440 h 1775460"/>
              <a:gd name="connsiteX4" fmla="*/ 1356360 w 2735580"/>
              <a:gd name="connsiteY4" fmla="*/ 1775460 h 1775460"/>
              <a:gd name="connsiteX5" fmla="*/ 152400 w 2735580"/>
              <a:gd name="connsiteY5" fmla="*/ 1485900 h 1775460"/>
              <a:gd name="connsiteX6" fmla="*/ 0 w 2735580"/>
              <a:gd name="connsiteY6" fmla="*/ 571500 h 1775460"/>
              <a:gd name="connsiteX7" fmla="*/ 982980 w 2735580"/>
              <a:gd name="connsiteY7" fmla="*/ 0 h 1775460"/>
              <a:gd name="connsiteX0" fmla="*/ 982980 w 2735580"/>
              <a:gd name="connsiteY0" fmla="*/ 198997 h 1974457"/>
              <a:gd name="connsiteX1" fmla="*/ 2712720 w 2735580"/>
              <a:gd name="connsiteY1" fmla="*/ 694297 h 1974457"/>
              <a:gd name="connsiteX2" fmla="*/ 2735580 w 2735580"/>
              <a:gd name="connsiteY2" fmla="*/ 1593457 h 1974457"/>
              <a:gd name="connsiteX3" fmla="*/ 2164080 w 2735580"/>
              <a:gd name="connsiteY3" fmla="*/ 1814437 h 1974457"/>
              <a:gd name="connsiteX4" fmla="*/ 1356360 w 2735580"/>
              <a:gd name="connsiteY4" fmla="*/ 1974457 h 1974457"/>
              <a:gd name="connsiteX5" fmla="*/ 152400 w 2735580"/>
              <a:gd name="connsiteY5" fmla="*/ 1684897 h 1974457"/>
              <a:gd name="connsiteX6" fmla="*/ 0 w 2735580"/>
              <a:gd name="connsiteY6" fmla="*/ 770497 h 1974457"/>
              <a:gd name="connsiteX7" fmla="*/ 982980 w 2735580"/>
              <a:gd name="connsiteY7" fmla="*/ 198997 h 1974457"/>
              <a:gd name="connsiteX0" fmla="*/ 1028864 w 2781464"/>
              <a:gd name="connsiteY0" fmla="*/ 211861 h 1987321"/>
              <a:gd name="connsiteX1" fmla="*/ 2758604 w 2781464"/>
              <a:gd name="connsiteY1" fmla="*/ 707161 h 1987321"/>
              <a:gd name="connsiteX2" fmla="*/ 2781464 w 2781464"/>
              <a:gd name="connsiteY2" fmla="*/ 1606321 h 1987321"/>
              <a:gd name="connsiteX3" fmla="*/ 2209964 w 2781464"/>
              <a:gd name="connsiteY3" fmla="*/ 1827301 h 1987321"/>
              <a:gd name="connsiteX4" fmla="*/ 1402244 w 2781464"/>
              <a:gd name="connsiteY4" fmla="*/ 1987321 h 1987321"/>
              <a:gd name="connsiteX5" fmla="*/ 198284 w 2781464"/>
              <a:gd name="connsiteY5" fmla="*/ 1697761 h 1987321"/>
              <a:gd name="connsiteX6" fmla="*/ 45884 w 2781464"/>
              <a:gd name="connsiteY6" fmla="*/ 783361 h 1987321"/>
              <a:gd name="connsiteX7" fmla="*/ 1028864 w 2781464"/>
              <a:gd name="connsiteY7" fmla="*/ 211861 h 1987321"/>
              <a:gd name="connsiteX0" fmla="*/ 1022219 w 2774819"/>
              <a:gd name="connsiteY0" fmla="*/ 215060 h 1990520"/>
              <a:gd name="connsiteX1" fmla="*/ 2751959 w 2774819"/>
              <a:gd name="connsiteY1" fmla="*/ 710360 h 1990520"/>
              <a:gd name="connsiteX2" fmla="*/ 2774819 w 2774819"/>
              <a:gd name="connsiteY2" fmla="*/ 1609520 h 1990520"/>
              <a:gd name="connsiteX3" fmla="*/ 2203319 w 2774819"/>
              <a:gd name="connsiteY3" fmla="*/ 1830500 h 1990520"/>
              <a:gd name="connsiteX4" fmla="*/ 1395599 w 2774819"/>
              <a:gd name="connsiteY4" fmla="*/ 1990520 h 1990520"/>
              <a:gd name="connsiteX5" fmla="*/ 191639 w 2774819"/>
              <a:gd name="connsiteY5" fmla="*/ 1700960 h 1990520"/>
              <a:gd name="connsiteX6" fmla="*/ 39239 w 2774819"/>
              <a:gd name="connsiteY6" fmla="*/ 786560 h 1990520"/>
              <a:gd name="connsiteX7" fmla="*/ 1022219 w 2774819"/>
              <a:gd name="connsiteY7" fmla="*/ 215060 h 1990520"/>
              <a:gd name="connsiteX0" fmla="*/ 1034170 w 2786770"/>
              <a:gd name="connsiteY0" fmla="*/ 230584 h 2006044"/>
              <a:gd name="connsiteX1" fmla="*/ 2763910 w 2786770"/>
              <a:gd name="connsiteY1" fmla="*/ 725884 h 2006044"/>
              <a:gd name="connsiteX2" fmla="*/ 2786770 w 2786770"/>
              <a:gd name="connsiteY2" fmla="*/ 1625044 h 2006044"/>
              <a:gd name="connsiteX3" fmla="*/ 2215270 w 2786770"/>
              <a:gd name="connsiteY3" fmla="*/ 1846024 h 2006044"/>
              <a:gd name="connsiteX4" fmla="*/ 1407550 w 2786770"/>
              <a:gd name="connsiteY4" fmla="*/ 2006044 h 2006044"/>
              <a:gd name="connsiteX5" fmla="*/ 203590 w 2786770"/>
              <a:gd name="connsiteY5" fmla="*/ 1716484 h 2006044"/>
              <a:gd name="connsiteX6" fmla="*/ 51190 w 2786770"/>
              <a:gd name="connsiteY6" fmla="*/ 802084 h 2006044"/>
              <a:gd name="connsiteX7" fmla="*/ 1034170 w 2786770"/>
              <a:gd name="connsiteY7" fmla="*/ 230584 h 2006044"/>
              <a:gd name="connsiteX0" fmla="*/ 1033745 w 2786345"/>
              <a:gd name="connsiteY0" fmla="*/ 204508 h 1979968"/>
              <a:gd name="connsiteX1" fmla="*/ 2763485 w 2786345"/>
              <a:gd name="connsiteY1" fmla="*/ 699808 h 1979968"/>
              <a:gd name="connsiteX2" fmla="*/ 2786345 w 2786345"/>
              <a:gd name="connsiteY2" fmla="*/ 1598968 h 1979968"/>
              <a:gd name="connsiteX3" fmla="*/ 2214845 w 2786345"/>
              <a:gd name="connsiteY3" fmla="*/ 1819948 h 1979968"/>
              <a:gd name="connsiteX4" fmla="*/ 1407125 w 2786345"/>
              <a:gd name="connsiteY4" fmla="*/ 1979968 h 1979968"/>
              <a:gd name="connsiteX5" fmla="*/ 203165 w 2786345"/>
              <a:gd name="connsiteY5" fmla="*/ 1690408 h 1979968"/>
              <a:gd name="connsiteX6" fmla="*/ 50765 w 2786345"/>
              <a:gd name="connsiteY6" fmla="*/ 776008 h 1979968"/>
              <a:gd name="connsiteX7" fmla="*/ 1033745 w 2786345"/>
              <a:gd name="connsiteY7" fmla="*/ 204508 h 1979968"/>
              <a:gd name="connsiteX0" fmla="*/ 1435086 w 3187686"/>
              <a:gd name="connsiteY0" fmla="*/ 204508 h 1979968"/>
              <a:gd name="connsiteX1" fmla="*/ 3164826 w 3187686"/>
              <a:gd name="connsiteY1" fmla="*/ 699808 h 1979968"/>
              <a:gd name="connsiteX2" fmla="*/ 3187686 w 3187686"/>
              <a:gd name="connsiteY2" fmla="*/ 1598968 h 1979968"/>
              <a:gd name="connsiteX3" fmla="*/ 2616186 w 3187686"/>
              <a:gd name="connsiteY3" fmla="*/ 1819948 h 1979968"/>
              <a:gd name="connsiteX4" fmla="*/ 1808466 w 3187686"/>
              <a:gd name="connsiteY4" fmla="*/ 1979968 h 1979968"/>
              <a:gd name="connsiteX5" fmla="*/ 604506 w 3187686"/>
              <a:gd name="connsiteY5" fmla="*/ 1690408 h 1979968"/>
              <a:gd name="connsiteX6" fmla="*/ 452106 w 3187686"/>
              <a:gd name="connsiteY6" fmla="*/ 776008 h 1979968"/>
              <a:gd name="connsiteX7" fmla="*/ 1435086 w 3187686"/>
              <a:gd name="connsiteY7" fmla="*/ 204508 h 1979968"/>
              <a:gd name="connsiteX0" fmla="*/ 1558748 w 3311348"/>
              <a:gd name="connsiteY0" fmla="*/ 204508 h 1979968"/>
              <a:gd name="connsiteX1" fmla="*/ 3288488 w 3311348"/>
              <a:gd name="connsiteY1" fmla="*/ 699808 h 1979968"/>
              <a:gd name="connsiteX2" fmla="*/ 3311348 w 3311348"/>
              <a:gd name="connsiteY2" fmla="*/ 1598968 h 1979968"/>
              <a:gd name="connsiteX3" fmla="*/ 2739848 w 3311348"/>
              <a:gd name="connsiteY3" fmla="*/ 1819948 h 1979968"/>
              <a:gd name="connsiteX4" fmla="*/ 1932128 w 3311348"/>
              <a:gd name="connsiteY4" fmla="*/ 1979968 h 1979968"/>
              <a:gd name="connsiteX5" fmla="*/ 728168 w 3311348"/>
              <a:gd name="connsiteY5" fmla="*/ 1690408 h 1979968"/>
              <a:gd name="connsiteX6" fmla="*/ 575768 w 3311348"/>
              <a:gd name="connsiteY6" fmla="*/ 776008 h 1979968"/>
              <a:gd name="connsiteX7" fmla="*/ 1558748 w 3311348"/>
              <a:gd name="connsiteY7" fmla="*/ 204508 h 1979968"/>
              <a:gd name="connsiteX0" fmla="*/ 1525623 w 3278223"/>
              <a:gd name="connsiteY0" fmla="*/ 204508 h 1979968"/>
              <a:gd name="connsiteX1" fmla="*/ 3255363 w 3278223"/>
              <a:gd name="connsiteY1" fmla="*/ 699808 h 1979968"/>
              <a:gd name="connsiteX2" fmla="*/ 3278223 w 3278223"/>
              <a:gd name="connsiteY2" fmla="*/ 1598968 h 1979968"/>
              <a:gd name="connsiteX3" fmla="*/ 2706723 w 3278223"/>
              <a:gd name="connsiteY3" fmla="*/ 1819948 h 1979968"/>
              <a:gd name="connsiteX4" fmla="*/ 1899003 w 3278223"/>
              <a:gd name="connsiteY4" fmla="*/ 1979968 h 1979968"/>
              <a:gd name="connsiteX5" fmla="*/ 695043 w 3278223"/>
              <a:gd name="connsiteY5" fmla="*/ 1690408 h 1979968"/>
              <a:gd name="connsiteX6" fmla="*/ 542643 w 3278223"/>
              <a:gd name="connsiteY6" fmla="*/ 776008 h 1979968"/>
              <a:gd name="connsiteX7" fmla="*/ 1525623 w 3278223"/>
              <a:gd name="connsiteY7" fmla="*/ 204508 h 1979968"/>
              <a:gd name="connsiteX0" fmla="*/ 1472866 w 3225466"/>
              <a:gd name="connsiteY0" fmla="*/ 204508 h 1979968"/>
              <a:gd name="connsiteX1" fmla="*/ 3202606 w 3225466"/>
              <a:gd name="connsiteY1" fmla="*/ 699808 h 1979968"/>
              <a:gd name="connsiteX2" fmla="*/ 3225466 w 3225466"/>
              <a:gd name="connsiteY2" fmla="*/ 1598968 h 1979968"/>
              <a:gd name="connsiteX3" fmla="*/ 2653966 w 3225466"/>
              <a:gd name="connsiteY3" fmla="*/ 1819948 h 1979968"/>
              <a:gd name="connsiteX4" fmla="*/ 1846246 w 3225466"/>
              <a:gd name="connsiteY4" fmla="*/ 1979968 h 1979968"/>
              <a:gd name="connsiteX5" fmla="*/ 642286 w 3225466"/>
              <a:gd name="connsiteY5" fmla="*/ 1690408 h 1979968"/>
              <a:gd name="connsiteX6" fmla="*/ 489886 w 3225466"/>
              <a:gd name="connsiteY6" fmla="*/ 776008 h 1979968"/>
              <a:gd name="connsiteX7" fmla="*/ 1472866 w 3225466"/>
              <a:gd name="connsiteY7" fmla="*/ 204508 h 1979968"/>
              <a:gd name="connsiteX0" fmla="*/ 1523936 w 3276536"/>
              <a:gd name="connsiteY0" fmla="*/ 204508 h 1979968"/>
              <a:gd name="connsiteX1" fmla="*/ 3253676 w 3276536"/>
              <a:gd name="connsiteY1" fmla="*/ 699808 h 1979968"/>
              <a:gd name="connsiteX2" fmla="*/ 3276536 w 3276536"/>
              <a:gd name="connsiteY2" fmla="*/ 1598968 h 1979968"/>
              <a:gd name="connsiteX3" fmla="*/ 2705036 w 3276536"/>
              <a:gd name="connsiteY3" fmla="*/ 1819948 h 1979968"/>
              <a:gd name="connsiteX4" fmla="*/ 1897316 w 3276536"/>
              <a:gd name="connsiteY4" fmla="*/ 1979968 h 1979968"/>
              <a:gd name="connsiteX5" fmla="*/ 693356 w 3276536"/>
              <a:gd name="connsiteY5" fmla="*/ 1690408 h 1979968"/>
              <a:gd name="connsiteX6" fmla="*/ 540956 w 3276536"/>
              <a:gd name="connsiteY6" fmla="*/ 776008 h 1979968"/>
              <a:gd name="connsiteX7" fmla="*/ 1523936 w 3276536"/>
              <a:gd name="connsiteY7" fmla="*/ 204508 h 1979968"/>
              <a:gd name="connsiteX0" fmla="*/ 1523936 w 3276536"/>
              <a:gd name="connsiteY0" fmla="*/ 204508 h 2211379"/>
              <a:gd name="connsiteX1" fmla="*/ 3253676 w 3276536"/>
              <a:gd name="connsiteY1" fmla="*/ 699808 h 2211379"/>
              <a:gd name="connsiteX2" fmla="*/ 3276536 w 3276536"/>
              <a:gd name="connsiteY2" fmla="*/ 1598968 h 2211379"/>
              <a:gd name="connsiteX3" fmla="*/ 2705036 w 3276536"/>
              <a:gd name="connsiteY3" fmla="*/ 1819948 h 2211379"/>
              <a:gd name="connsiteX4" fmla="*/ 1897316 w 3276536"/>
              <a:gd name="connsiteY4" fmla="*/ 1979968 h 2211379"/>
              <a:gd name="connsiteX5" fmla="*/ 693356 w 3276536"/>
              <a:gd name="connsiteY5" fmla="*/ 1690408 h 2211379"/>
              <a:gd name="connsiteX6" fmla="*/ 540956 w 3276536"/>
              <a:gd name="connsiteY6" fmla="*/ 776008 h 2211379"/>
              <a:gd name="connsiteX7" fmla="*/ 1523936 w 3276536"/>
              <a:gd name="connsiteY7" fmla="*/ 204508 h 2211379"/>
              <a:gd name="connsiteX0" fmla="*/ 1523936 w 3276536"/>
              <a:gd name="connsiteY0" fmla="*/ 204508 h 2307909"/>
              <a:gd name="connsiteX1" fmla="*/ 3253676 w 3276536"/>
              <a:gd name="connsiteY1" fmla="*/ 699808 h 2307909"/>
              <a:gd name="connsiteX2" fmla="*/ 3276536 w 3276536"/>
              <a:gd name="connsiteY2" fmla="*/ 1598968 h 2307909"/>
              <a:gd name="connsiteX3" fmla="*/ 2705036 w 3276536"/>
              <a:gd name="connsiteY3" fmla="*/ 1819948 h 2307909"/>
              <a:gd name="connsiteX4" fmla="*/ 1897316 w 3276536"/>
              <a:gd name="connsiteY4" fmla="*/ 1979968 h 2307909"/>
              <a:gd name="connsiteX5" fmla="*/ 693356 w 3276536"/>
              <a:gd name="connsiteY5" fmla="*/ 1690408 h 2307909"/>
              <a:gd name="connsiteX6" fmla="*/ 540956 w 3276536"/>
              <a:gd name="connsiteY6" fmla="*/ 776008 h 2307909"/>
              <a:gd name="connsiteX7" fmla="*/ 1523936 w 3276536"/>
              <a:gd name="connsiteY7" fmla="*/ 204508 h 2307909"/>
              <a:gd name="connsiteX0" fmla="*/ 1523936 w 3276536"/>
              <a:gd name="connsiteY0" fmla="*/ 204508 h 2218102"/>
              <a:gd name="connsiteX1" fmla="*/ 3253676 w 3276536"/>
              <a:gd name="connsiteY1" fmla="*/ 699808 h 2218102"/>
              <a:gd name="connsiteX2" fmla="*/ 3276536 w 3276536"/>
              <a:gd name="connsiteY2" fmla="*/ 1598968 h 2218102"/>
              <a:gd name="connsiteX3" fmla="*/ 2705036 w 3276536"/>
              <a:gd name="connsiteY3" fmla="*/ 1819948 h 2218102"/>
              <a:gd name="connsiteX4" fmla="*/ 1897316 w 3276536"/>
              <a:gd name="connsiteY4" fmla="*/ 1979968 h 2218102"/>
              <a:gd name="connsiteX5" fmla="*/ 693356 w 3276536"/>
              <a:gd name="connsiteY5" fmla="*/ 1690408 h 2218102"/>
              <a:gd name="connsiteX6" fmla="*/ 540956 w 3276536"/>
              <a:gd name="connsiteY6" fmla="*/ 776008 h 2218102"/>
              <a:gd name="connsiteX7" fmla="*/ 1523936 w 3276536"/>
              <a:gd name="connsiteY7" fmla="*/ 204508 h 2218102"/>
              <a:gd name="connsiteX0" fmla="*/ 1523936 w 3276536"/>
              <a:gd name="connsiteY0" fmla="*/ 204508 h 2244106"/>
              <a:gd name="connsiteX1" fmla="*/ 3253676 w 3276536"/>
              <a:gd name="connsiteY1" fmla="*/ 699808 h 2244106"/>
              <a:gd name="connsiteX2" fmla="*/ 3276536 w 3276536"/>
              <a:gd name="connsiteY2" fmla="*/ 1598968 h 2244106"/>
              <a:gd name="connsiteX3" fmla="*/ 2705036 w 3276536"/>
              <a:gd name="connsiteY3" fmla="*/ 1819948 h 2244106"/>
              <a:gd name="connsiteX4" fmla="*/ 1897316 w 3276536"/>
              <a:gd name="connsiteY4" fmla="*/ 1979968 h 2244106"/>
              <a:gd name="connsiteX5" fmla="*/ 693356 w 3276536"/>
              <a:gd name="connsiteY5" fmla="*/ 1690408 h 2244106"/>
              <a:gd name="connsiteX6" fmla="*/ 540956 w 3276536"/>
              <a:gd name="connsiteY6" fmla="*/ 776008 h 2244106"/>
              <a:gd name="connsiteX7" fmla="*/ 1523936 w 3276536"/>
              <a:gd name="connsiteY7" fmla="*/ 204508 h 2244106"/>
              <a:gd name="connsiteX0" fmla="*/ 1523936 w 3276536"/>
              <a:gd name="connsiteY0" fmla="*/ 204508 h 2244106"/>
              <a:gd name="connsiteX1" fmla="*/ 3253676 w 3276536"/>
              <a:gd name="connsiteY1" fmla="*/ 699808 h 2244106"/>
              <a:gd name="connsiteX2" fmla="*/ 3276536 w 3276536"/>
              <a:gd name="connsiteY2" fmla="*/ 1598968 h 2244106"/>
              <a:gd name="connsiteX3" fmla="*/ 2705036 w 3276536"/>
              <a:gd name="connsiteY3" fmla="*/ 1819948 h 2244106"/>
              <a:gd name="connsiteX4" fmla="*/ 1897316 w 3276536"/>
              <a:gd name="connsiteY4" fmla="*/ 1979968 h 2244106"/>
              <a:gd name="connsiteX5" fmla="*/ 693356 w 3276536"/>
              <a:gd name="connsiteY5" fmla="*/ 1690408 h 2244106"/>
              <a:gd name="connsiteX6" fmla="*/ 540956 w 3276536"/>
              <a:gd name="connsiteY6" fmla="*/ 776008 h 2244106"/>
              <a:gd name="connsiteX7" fmla="*/ 1523936 w 3276536"/>
              <a:gd name="connsiteY7" fmla="*/ 204508 h 2244106"/>
              <a:gd name="connsiteX0" fmla="*/ 1523936 w 3276536"/>
              <a:gd name="connsiteY0" fmla="*/ 204508 h 2244106"/>
              <a:gd name="connsiteX1" fmla="*/ 3253676 w 3276536"/>
              <a:gd name="connsiteY1" fmla="*/ 699808 h 2244106"/>
              <a:gd name="connsiteX2" fmla="*/ 3276536 w 3276536"/>
              <a:gd name="connsiteY2" fmla="*/ 1598968 h 2244106"/>
              <a:gd name="connsiteX3" fmla="*/ 2705036 w 3276536"/>
              <a:gd name="connsiteY3" fmla="*/ 1819948 h 2244106"/>
              <a:gd name="connsiteX4" fmla="*/ 1897316 w 3276536"/>
              <a:gd name="connsiteY4" fmla="*/ 1979968 h 2244106"/>
              <a:gd name="connsiteX5" fmla="*/ 693356 w 3276536"/>
              <a:gd name="connsiteY5" fmla="*/ 1690408 h 2244106"/>
              <a:gd name="connsiteX6" fmla="*/ 540956 w 3276536"/>
              <a:gd name="connsiteY6" fmla="*/ 776008 h 2244106"/>
              <a:gd name="connsiteX7" fmla="*/ 1523936 w 3276536"/>
              <a:gd name="connsiteY7" fmla="*/ 204508 h 2244106"/>
              <a:gd name="connsiteX0" fmla="*/ 1523936 w 3276536"/>
              <a:gd name="connsiteY0" fmla="*/ 204508 h 2244106"/>
              <a:gd name="connsiteX1" fmla="*/ 3253676 w 3276536"/>
              <a:gd name="connsiteY1" fmla="*/ 699808 h 2244106"/>
              <a:gd name="connsiteX2" fmla="*/ 3276536 w 3276536"/>
              <a:gd name="connsiteY2" fmla="*/ 1598968 h 2244106"/>
              <a:gd name="connsiteX3" fmla="*/ 2705036 w 3276536"/>
              <a:gd name="connsiteY3" fmla="*/ 1819948 h 2244106"/>
              <a:gd name="connsiteX4" fmla="*/ 1897316 w 3276536"/>
              <a:gd name="connsiteY4" fmla="*/ 1979968 h 2244106"/>
              <a:gd name="connsiteX5" fmla="*/ 693356 w 3276536"/>
              <a:gd name="connsiteY5" fmla="*/ 1690408 h 2244106"/>
              <a:gd name="connsiteX6" fmla="*/ 540956 w 3276536"/>
              <a:gd name="connsiteY6" fmla="*/ 776008 h 2244106"/>
              <a:gd name="connsiteX7" fmla="*/ 1523936 w 3276536"/>
              <a:gd name="connsiteY7" fmla="*/ 204508 h 2244106"/>
              <a:gd name="connsiteX0" fmla="*/ 1523936 w 3276536"/>
              <a:gd name="connsiteY0" fmla="*/ 204508 h 2244106"/>
              <a:gd name="connsiteX1" fmla="*/ 3253676 w 3276536"/>
              <a:gd name="connsiteY1" fmla="*/ 699808 h 2244106"/>
              <a:gd name="connsiteX2" fmla="*/ 3276536 w 3276536"/>
              <a:gd name="connsiteY2" fmla="*/ 1598968 h 2244106"/>
              <a:gd name="connsiteX3" fmla="*/ 2705036 w 3276536"/>
              <a:gd name="connsiteY3" fmla="*/ 1819948 h 2244106"/>
              <a:gd name="connsiteX4" fmla="*/ 1897316 w 3276536"/>
              <a:gd name="connsiteY4" fmla="*/ 1979968 h 2244106"/>
              <a:gd name="connsiteX5" fmla="*/ 693356 w 3276536"/>
              <a:gd name="connsiteY5" fmla="*/ 1690408 h 2244106"/>
              <a:gd name="connsiteX6" fmla="*/ 540956 w 3276536"/>
              <a:gd name="connsiteY6" fmla="*/ 776008 h 2244106"/>
              <a:gd name="connsiteX7" fmla="*/ 1523936 w 3276536"/>
              <a:gd name="connsiteY7" fmla="*/ 204508 h 2244106"/>
              <a:gd name="connsiteX0" fmla="*/ 1523936 w 3276536"/>
              <a:gd name="connsiteY0" fmla="*/ 204508 h 2244106"/>
              <a:gd name="connsiteX1" fmla="*/ 3253676 w 3276536"/>
              <a:gd name="connsiteY1" fmla="*/ 699808 h 2244106"/>
              <a:gd name="connsiteX2" fmla="*/ 3276536 w 3276536"/>
              <a:gd name="connsiteY2" fmla="*/ 1598968 h 2244106"/>
              <a:gd name="connsiteX3" fmla="*/ 2705036 w 3276536"/>
              <a:gd name="connsiteY3" fmla="*/ 1819948 h 2244106"/>
              <a:gd name="connsiteX4" fmla="*/ 1897316 w 3276536"/>
              <a:gd name="connsiteY4" fmla="*/ 1979968 h 2244106"/>
              <a:gd name="connsiteX5" fmla="*/ 693356 w 3276536"/>
              <a:gd name="connsiteY5" fmla="*/ 1690408 h 2244106"/>
              <a:gd name="connsiteX6" fmla="*/ 540956 w 3276536"/>
              <a:gd name="connsiteY6" fmla="*/ 776008 h 2244106"/>
              <a:gd name="connsiteX7" fmla="*/ 1523936 w 3276536"/>
              <a:gd name="connsiteY7" fmla="*/ 204508 h 2244106"/>
              <a:gd name="connsiteX0" fmla="*/ 1523936 w 3276536"/>
              <a:gd name="connsiteY0" fmla="*/ 204508 h 2244106"/>
              <a:gd name="connsiteX1" fmla="*/ 3253676 w 3276536"/>
              <a:gd name="connsiteY1" fmla="*/ 699808 h 2244106"/>
              <a:gd name="connsiteX2" fmla="*/ 3276536 w 3276536"/>
              <a:gd name="connsiteY2" fmla="*/ 1598968 h 2244106"/>
              <a:gd name="connsiteX3" fmla="*/ 2705036 w 3276536"/>
              <a:gd name="connsiteY3" fmla="*/ 1819948 h 2244106"/>
              <a:gd name="connsiteX4" fmla="*/ 1897316 w 3276536"/>
              <a:gd name="connsiteY4" fmla="*/ 1979968 h 2244106"/>
              <a:gd name="connsiteX5" fmla="*/ 693356 w 3276536"/>
              <a:gd name="connsiteY5" fmla="*/ 1690408 h 2244106"/>
              <a:gd name="connsiteX6" fmla="*/ 540956 w 3276536"/>
              <a:gd name="connsiteY6" fmla="*/ 776008 h 2244106"/>
              <a:gd name="connsiteX7" fmla="*/ 1523936 w 3276536"/>
              <a:gd name="connsiteY7" fmla="*/ 204508 h 2244106"/>
              <a:gd name="connsiteX0" fmla="*/ 1523936 w 3276536"/>
              <a:gd name="connsiteY0" fmla="*/ 204508 h 2244106"/>
              <a:gd name="connsiteX1" fmla="*/ 3253676 w 3276536"/>
              <a:gd name="connsiteY1" fmla="*/ 699808 h 2244106"/>
              <a:gd name="connsiteX2" fmla="*/ 3276536 w 3276536"/>
              <a:gd name="connsiteY2" fmla="*/ 1598968 h 2244106"/>
              <a:gd name="connsiteX3" fmla="*/ 2705036 w 3276536"/>
              <a:gd name="connsiteY3" fmla="*/ 1819948 h 2244106"/>
              <a:gd name="connsiteX4" fmla="*/ 1897316 w 3276536"/>
              <a:gd name="connsiteY4" fmla="*/ 1979968 h 2244106"/>
              <a:gd name="connsiteX5" fmla="*/ 693356 w 3276536"/>
              <a:gd name="connsiteY5" fmla="*/ 1690408 h 2244106"/>
              <a:gd name="connsiteX6" fmla="*/ 540956 w 3276536"/>
              <a:gd name="connsiteY6" fmla="*/ 776008 h 2244106"/>
              <a:gd name="connsiteX7" fmla="*/ 1523936 w 3276536"/>
              <a:gd name="connsiteY7" fmla="*/ 204508 h 2244106"/>
              <a:gd name="connsiteX0" fmla="*/ 1523936 w 3276536"/>
              <a:gd name="connsiteY0" fmla="*/ 204508 h 2244106"/>
              <a:gd name="connsiteX1" fmla="*/ 3253676 w 3276536"/>
              <a:gd name="connsiteY1" fmla="*/ 699808 h 2244106"/>
              <a:gd name="connsiteX2" fmla="*/ 3276536 w 3276536"/>
              <a:gd name="connsiteY2" fmla="*/ 1598968 h 2244106"/>
              <a:gd name="connsiteX3" fmla="*/ 2705036 w 3276536"/>
              <a:gd name="connsiteY3" fmla="*/ 1819948 h 2244106"/>
              <a:gd name="connsiteX4" fmla="*/ 1897316 w 3276536"/>
              <a:gd name="connsiteY4" fmla="*/ 1979968 h 2244106"/>
              <a:gd name="connsiteX5" fmla="*/ 693356 w 3276536"/>
              <a:gd name="connsiteY5" fmla="*/ 1690408 h 2244106"/>
              <a:gd name="connsiteX6" fmla="*/ 540956 w 3276536"/>
              <a:gd name="connsiteY6" fmla="*/ 776008 h 2244106"/>
              <a:gd name="connsiteX7" fmla="*/ 1523936 w 3276536"/>
              <a:gd name="connsiteY7" fmla="*/ 204508 h 2244106"/>
              <a:gd name="connsiteX0" fmla="*/ 1523936 w 3661818"/>
              <a:gd name="connsiteY0" fmla="*/ 204508 h 2244106"/>
              <a:gd name="connsiteX1" fmla="*/ 3253676 w 3661818"/>
              <a:gd name="connsiteY1" fmla="*/ 699808 h 2244106"/>
              <a:gd name="connsiteX2" fmla="*/ 3276536 w 3661818"/>
              <a:gd name="connsiteY2" fmla="*/ 1598968 h 2244106"/>
              <a:gd name="connsiteX3" fmla="*/ 2705036 w 3661818"/>
              <a:gd name="connsiteY3" fmla="*/ 1819948 h 2244106"/>
              <a:gd name="connsiteX4" fmla="*/ 1897316 w 3661818"/>
              <a:gd name="connsiteY4" fmla="*/ 1979968 h 2244106"/>
              <a:gd name="connsiteX5" fmla="*/ 693356 w 3661818"/>
              <a:gd name="connsiteY5" fmla="*/ 1690408 h 2244106"/>
              <a:gd name="connsiteX6" fmla="*/ 540956 w 3661818"/>
              <a:gd name="connsiteY6" fmla="*/ 776008 h 2244106"/>
              <a:gd name="connsiteX7" fmla="*/ 1523936 w 3661818"/>
              <a:gd name="connsiteY7" fmla="*/ 204508 h 2244106"/>
              <a:gd name="connsiteX0" fmla="*/ 1523936 w 3880928"/>
              <a:gd name="connsiteY0" fmla="*/ 204508 h 2244106"/>
              <a:gd name="connsiteX1" fmla="*/ 3253676 w 3880928"/>
              <a:gd name="connsiteY1" fmla="*/ 699808 h 2244106"/>
              <a:gd name="connsiteX2" fmla="*/ 3276536 w 3880928"/>
              <a:gd name="connsiteY2" fmla="*/ 1598968 h 2244106"/>
              <a:gd name="connsiteX3" fmla="*/ 2705036 w 3880928"/>
              <a:gd name="connsiteY3" fmla="*/ 1819948 h 2244106"/>
              <a:gd name="connsiteX4" fmla="*/ 1897316 w 3880928"/>
              <a:gd name="connsiteY4" fmla="*/ 1979968 h 2244106"/>
              <a:gd name="connsiteX5" fmla="*/ 693356 w 3880928"/>
              <a:gd name="connsiteY5" fmla="*/ 1690408 h 2244106"/>
              <a:gd name="connsiteX6" fmla="*/ 540956 w 3880928"/>
              <a:gd name="connsiteY6" fmla="*/ 776008 h 2244106"/>
              <a:gd name="connsiteX7" fmla="*/ 1523936 w 3880928"/>
              <a:gd name="connsiteY7" fmla="*/ 204508 h 2244106"/>
              <a:gd name="connsiteX0" fmla="*/ 1523936 w 3880928"/>
              <a:gd name="connsiteY0" fmla="*/ 204508 h 2244106"/>
              <a:gd name="connsiteX1" fmla="*/ 3253676 w 3880928"/>
              <a:gd name="connsiteY1" fmla="*/ 699808 h 2244106"/>
              <a:gd name="connsiteX2" fmla="*/ 3276536 w 3880928"/>
              <a:gd name="connsiteY2" fmla="*/ 1598968 h 2244106"/>
              <a:gd name="connsiteX3" fmla="*/ 2705036 w 3880928"/>
              <a:gd name="connsiteY3" fmla="*/ 1819948 h 2244106"/>
              <a:gd name="connsiteX4" fmla="*/ 1897316 w 3880928"/>
              <a:gd name="connsiteY4" fmla="*/ 1979968 h 2244106"/>
              <a:gd name="connsiteX5" fmla="*/ 693356 w 3880928"/>
              <a:gd name="connsiteY5" fmla="*/ 1690408 h 2244106"/>
              <a:gd name="connsiteX6" fmla="*/ 540956 w 3880928"/>
              <a:gd name="connsiteY6" fmla="*/ 776008 h 2244106"/>
              <a:gd name="connsiteX7" fmla="*/ 1523936 w 3880928"/>
              <a:gd name="connsiteY7" fmla="*/ 204508 h 2244106"/>
              <a:gd name="connsiteX0" fmla="*/ 1523936 w 3880928"/>
              <a:gd name="connsiteY0" fmla="*/ 494034 h 2533632"/>
              <a:gd name="connsiteX1" fmla="*/ 3253676 w 3880928"/>
              <a:gd name="connsiteY1" fmla="*/ 989334 h 2533632"/>
              <a:gd name="connsiteX2" fmla="*/ 3276536 w 3880928"/>
              <a:gd name="connsiteY2" fmla="*/ 1888494 h 2533632"/>
              <a:gd name="connsiteX3" fmla="*/ 2705036 w 3880928"/>
              <a:gd name="connsiteY3" fmla="*/ 2109474 h 2533632"/>
              <a:gd name="connsiteX4" fmla="*/ 1897316 w 3880928"/>
              <a:gd name="connsiteY4" fmla="*/ 2269494 h 2533632"/>
              <a:gd name="connsiteX5" fmla="*/ 693356 w 3880928"/>
              <a:gd name="connsiteY5" fmla="*/ 1979934 h 2533632"/>
              <a:gd name="connsiteX6" fmla="*/ 540956 w 3880928"/>
              <a:gd name="connsiteY6" fmla="*/ 1065534 h 2533632"/>
              <a:gd name="connsiteX7" fmla="*/ 1523936 w 3880928"/>
              <a:gd name="connsiteY7" fmla="*/ 494034 h 2533632"/>
              <a:gd name="connsiteX0" fmla="*/ 1523936 w 3880928"/>
              <a:gd name="connsiteY0" fmla="*/ 494034 h 2533632"/>
              <a:gd name="connsiteX1" fmla="*/ 3253676 w 3880928"/>
              <a:gd name="connsiteY1" fmla="*/ 989334 h 2533632"/>
              <a:gd name="connsiteX2" fmla="*/ 3276536 w 3880928"/>
              <a:gd name="connsiteY2" fmla="*/ 1888494 h 2533632"/>
              <a:gd name="connsiteX3" fmla="*/ 2705036 w 3880928"/>
              <a:gd name="connsiteY3" fmla="*/ 2109474 h 2533632"/>
              <a:gd name="connsiteX4" fmla="*/ 1897316 w 3880928"/>
              <a:gd name="connsiteY4" fmla="*/ 2269494 h 2533632"/>
              <a:gd name="connsiteX5" fmla="*/ 693356 w 3880928"/>
              <a:gd name="connsiteY5" fmla="*/ 1979934 h 2533632"/>
              <a:gd name="connsiteX6" fmla="*/ 540956 w 3880928"/>
              <a:gd name="connsiteY6" fmla="*/ 1065534 h 2533632"/>
              <a:gd name="connsiteX7" fmla="*/ 1523936 w 3880928"/>
              <a:gd name="connsiteY7" fmla="*/ 494034 h 2533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80928" h="2533632">
                <a:moveTo>
                  <a:pt x="1523936" y="494034"/>
                </a:moveTo>
                <a:cubicBezTo>
                  <a:pt x="2062416" y="-430526"/>
                  <a:pt x="3332416" y="62234"/>
                  <a:pt x="3253676" y="989334"/>
                </a:cubicBezTo>
                <a:cubicBezTo>
                  <a:pt x="4015676" y="778514"/>
                  <a:pt x="4152836" y="1985014"/>
                  <a:pt x="3276536" y="1888494"/>
                </a:cubicBezTo>
                <a:cubicBezTo>
                  <a:pt x="3223196" y="2099314"/>
                  <a:pt x="3002216" y="2302514"/>
                  <a:pt x="2705036" y="2109474"/>
                </a:cubicBezTo>
                <a:cubicBezTo>
                  <a:pt x="2611056" y="2353314"/>
                  <a:pt x="2296096" y="2642874"/>
                  <a:pt x="1897316" y="2269494"/>
                </a:cubicBezTo>
                <a:cubicBezTo>
                  <a:pt x="1739836" y="2553974"/>
                  <a:pt x="927036" y="2785114"/>
                  <a:pt x="693356" y="1979934"/>
                </a:cubicBezTo>
                <a:cubicBezTo>
                  <a:pt x="-43244" y="2299974"/>
                  <a:pt x="-337884" y="1057914"/>
                  <a:pt x="540956" y="1065534"/>
                </a:cubicBezTo>
                <a:cubicBezTo>
                  <a:pt x="304736" y="669294"/>
                  <a:pt x="937196" y="-69846"/>
                  <a:pt x="1523936" y="494034"/>
                </a:cubicBezTo>
                <a:close/>
              </a:path>
            </a:pathLst>
          </a:custGeom>
          <a:solidFill>
            <a:srgbClr val="0072C6"/>
          </a:solidFill>
          <a:ln w="9525" cap="flat" cmpd="sng" algn="ctr">
            <a:noFill/>
            <a:prstDash val="solid"/>
            <a:headEnd type="none" w="med" len="med"/>
            <a:tailEnd type="none" w="med" len="med"/>
          </a:ln>
          <a:effectLst/>
        </p:spPr>
        <p:txBody>
          <a:bodyPr rot="0" spcFirstLastPara="0" vert="horz" wrap="square" lIns="93260" tIns="46630" rIns="46630" bIns="93260" numCol="1" spcCol="0" rtlCol="0" fromWordArt="0" anchor="ctr" anchorCtr="0" forceAA="0" compatLnSpc="1">
            <a:prstTxWarp prst="textNoShape">
              <a:avLst/>
            </a:prstTxWarp>
            <a:noAutofit/>
          </a:bodyPr>
          <a:lstStyle>
            <a:defPPr>
              <a:defRPr lang="en-US"/>
            </a:defPPr>
            <a:lvl1pPr marL="0" algn="l" defTabSz="1038763" rtl="0" eaLnBrk="1" latinLnBrk="0" hangingPunct="1">
              <a:defRPr sz="2000" kern="1200">
                <a:solidFill>
                  <a:schemeClr val="tx1"/>
                </a:solidFill>
                <a:latin typeface="+mn-lt"/>
                <a:ea typeface="+mn-ea"/>
                <a:cs typeface="+mn-cs"/>
              </a:defRPr>
            </a:lvl1pPr>
            <a:lvl2pPr marL="519382" algn="l" defTabSz="1038763" rtl="0" eaLnBrk="1" latinLnBrk="0" hangingPunct="1">
              <a:defRPr sz="2000" kern="1200">
                <a:solidFill>
                  <a:schemeClr val="tx1"/>
                </a:solidFill>
                <a:latin typeface="+mn-lt"/>
                <a:ea typeface="+mn-ea"/>
                <a:cs typeface="+mn-cs"/>
              </a:defRPr>
            </a:lvl2pPr>
            <a:lvl3pPr marL="1038763" algn="l" defTabSz="1038763" rtl="0" eaLnBrk="1" latinLnBrk="0" hangingPunct="1">
              <a:defRPr sz="2000" kern="1200">
                <a:solidFill>
                  <a:schemeClr val="tx1"/>
                </a:solidFill>
                <a:latin typeface="+mn-lt"/>
                <a:ea typeface="+mn-ea"/>
                <a:cs typeface="+mn-cs"/>
              </a:defRPr>
            </a:lvl3pPr>
            <a:lvl4pPr marL="1558146" algn="l" defTabSz="1038763" rtl="0" eaLnBrk="1" latinLnBrk="0" hangingPunct="1">
              <a:defRPr sz="2000" kern="1200">
                <a:solidFill>
                  <a:schemeClr val="tx1"/>
                </a:solidFill>
                <a:latin typeface="+mn-lt"/>
                <a:ea typeface="+mn-ea"/>
                <a:cs typeface="+mn-cs"/>
              </a:defRPr>
            </a:lvl4pPr>
            <a:lvl5pPr marL="2077525" algn="l" defTabSz="1038763" rtl="0" eaLnBrk="1" latinLnBrk="0" hangingPunct="1">
              <a:defRPr sz="2000" kern="1200">
                <a:solidFill>
                  <a:schemeClr val="tx1"/>
                </a:solidFill>
                <a:latin typeface="+mn-lt"/>
                <a:ea typeface="+mn-ea"/>
                <a:cs typeface="+mn-cs"/>
              </a:defRPr>
            </a:lvl5pPr>
            <a:lvl6pPr marL="2596908" algn="l" defTabSz="1038763" rtl="0" eaLnBrk="1" latinLnBrk="0" hangingPunct="1">
              <a:defRPr sz="2000" kern="1200">
                <a:solidFill>
                  <a:schemeClr val="tx1"/>
                </a:solidFill>
                <a:latin typeface="+mn-lt"/>
                <a:ea typeface="+mn-ea"/>
                <a:cs typeface="+mn-cs"/>
              </a:defRPr>
            </a:lvl6pPr>
            <a:lvl7pPr marL="3116289" algn="l" defTabSz="1038763" rtl="0" eaLnBrk="1" latinLnBrk="0" hangingPunct="1">
              <a:defRPr sz="2000" kern="1200">
                <a:solidFill>
                  <a:schemeClr val="tx1"/>
                </a:solidFill>
                <a:latin typeface="+mn-lt"/>
                <a:ea typeface="+mn-ea"/>
                <a:cs typeface="+mn-cs"/>
              </a:defRPr>
            </a:lvl7pPr>
            <a:lvl8pPr marL="3635671" algn="l" defTabSz="1038763" rtl="0" eaLnBrk="1" latinLnBrk="0" hangingPunct="1">
              <a:defRPr sz="2000" kern="1200">
                <a:solidFill>
                  <a:schemeClr val="tx1"/>
                </a:solidFill>
                <a:latin typeface="+mn-lt"/>
                <a:ea typeface="+mn-ea"/>
                <a:cs typeface="+mn-cs"/>
              </a:defRPr>
            </a:lvl8pPr>
            <a:lvl9pPr marL="4155055" algn="l" defTabSz="1038763" rtl="0" eaLnBrk="1" latinLnBrk="0" hangingPunct="1">
              <a:defRPr sz="2000" kern="1200">
                <a:solidFill>
                  <a:schemeClr val="tx1"/>
                </a:solidFill>
                <a:latin typeface="+mn-lt"/>
                <a:ea typeface="+mn-ea"/>
                <a:cs typeface="+mn-cs"/>
              </a:defRPr>
            </a:lvl9pPr>
          </a:lstStyle>
          <a:p>
            <a:pPr algn="ctr" defTabSz="932290" fontAlgn="base">
              <a:spcBef>
                <a:spcPct val="0"/>
              </a:spcBef>
              <a:spcAft>
                <a:spcPct val="0"/>
              </a:spcAft>
              <a:defRPr/>
            </a:pPr>
            <a:endParaRPr lang="en-US" sz="1020" kern="0" dirty="0">
              <a:solidFill>
                <a:srgbClr val="FFFFFF"/>
              </a:solidFill>
              <a:latin typeface="Segoe UI"/>
              <a:ea typeface="Segoe UI" pitchFamily="34" charset="0"/>
              <a:cs typeface="Segoe UI" pitchFamily="34" charset="0"/>
            </a:endParaRPr>
          </a:p>
        </p:txBody>
      </p:sp>
      <p:sp>
        <p:nvSpPr>
          <p:cNvPr id="127" name="Freeform 126"/>
          <p:cNvSpPr/>
          <p:nvPr/>
        </p:nvSpPr>
        <p:spPr bwMode="auto">
          <a:xfrm>
            <a:off x="4130051" y="2220163"/>
            <a:ext cx="2571141" cy="1434583"/>
          </a:xfrm>
          <a:custGeom>
            <a:avLst/>
            <a:gdLst>
              <a:gd name="connsiteX0" fmla="*/ 982980 w 2735580"/>
              <a:gd name="connsiteY0" fmla="*/ 0 h 1775460"/>
              <a:gd name="connsiteX1" fmla="*/ 2712720 w 2735580"/>
              <a:gd name="connsiteY1" fmla="*/ 495300 h 1775460"/>
              <a:gd name="connsiteX2" fmla="*/ 2735580 w 2735580"/>
              <a:gd name="connsiteY2" fmla="*/ 1394460 h 1775460"/>
              <a:gd name="connsiteX3" fmla="*/ 2164080 w 2735580"/>
              <a:gd name="connsiteY3" fmla="*/ 1615440 h 1775460"/>
              <a:gd name="connsiteX4" fmla="*/ 1356360 w 2735580"/>
              <a:gd name="connsiteY4" fmla="*/ 1775460 h 1775460"/>
              <a:gd name="connsiteX5" fmla="*/ 152400 w 2735580"/>
              <a:gd name="connsiteY5" fmla="*/ 1485900 h 1775460"/>
              <a:gd name="connsiteX6" fmla="*/ 0 w 2735580"/>
              <a:gd name="connsiteY6" fmla="*/ 571500 h 1775460"/>
              <a:gd name="connsiteX7" fmla="*/ 982980 w 2735580"/>
              <a:gd name="connsiteY7" fmla="*/ 0 h 1775460"/>
              <a:gd name="connsiteX0" fmla="*/ 982980 w 2735580"/>
              <a:gd name="connsiteY0" fmla="*/ 198997 h 1974457"/>
              <a:gd name="connsiteX1" fmla="*/ 2712720 w 2735580"/>
              <a:gd name="connsiteY1" fmla="*/ 694297 h 1974457"/>
              <a:gd name="connsiteX2" fmla="*/ 2735580 w 2735580"/>
              <a:gd name="connsiteY2" fmla="*/ 1593457 h 1974457"/>
              <a:gd name="connsiteX3" fmla="*/ 2164080 w 2735580"/>
              <a:gd name="connsiteY3" fmla="*/ 1814437 h 1974457"/>
              <a:gd name="connsiteX4" fmla="*/ 1356360 w 2735580"/>
              <a:gd name="connsiteY4" fmla="*/ 1974457 h 1974457"/>
              <a:gd name="connsiteX5" fmla="*/ 152400 w 2735580"/>
              <a:gd name="connsiteY5" fmla="*/ 1684897 h 1974457"/>
              <a:gd name="connsiteX6" fmla="*/ 0 w 2735580"/>
              <a:gd name="connsiteY6" fmla="*/ 770497 h 1974457"/>
              <a:gd name="connsiteX7" fmla="*/ 982980 w 2735580"/>
              <a:gd name="connsiteY7" fmla="*/ 198997 h 1974457"/>
              <a:gd name="connsiteX0" fmla="*/ 1028864 w 2781464"/>
              <a:gd name="connsiteY0" fmla="*/ 211861 h 1987321"/>
              <a:gd name="connsiteX1" fmla="*/ 2758604 w 2781464"/>
              <a:gd name="connsiteY1" fmla="*/ 707161 h 1987321"/>
              <a:gd name="connsiteX2" fmla="*/ 2781464 w 2781464"/>
              <a:gd name="connsiteY2" fmla="*/ 1606321 h 1987321"/>
              <a:gd name="connsiteX3" fmla="*/ 2209964 w 2781464"/>
              <a:gd name="connsiteY3" fmla="*/ 1827301 h 1987321"/>
              <a:gd name="connsiteX4" fmla="*/ 1402244 w 2781464"/>
              <a:gd name="connsiteY4" fmla="*/ 1987321 h 1987321"/>
              <a:gd name="connsiteX5" fmla="*/ 198284 w 2781464"/>
              <a:gd name="connsiteY5" fmla="*/ 1697761 h 1987321"/>
              <a:gd name="connsiteX6" fmla="*/ 45884 w 2781464"/>
              <a:gd name="connsiteY6" fmla="*/ 783361 h 1987321"/>
              <a:gd name="connsiteX7" fmla="*/ 1028864 w 2781464"/>
              <a:gd name="connsiteY7" fmla="*/ 211861 h 1987321"/>
              <a:gd name="connsiteX0" fmla="*/ 1022219 w 2774819"/>
              <a:gd name="connsiteY0" fmla="*/ 215060 h 1990520"/>
              <a:gd name="connsiteX1" fmla="*/ 2751959 w 2774819"/>
              <a:gd name="connsiteY1" fmla="*/ 710360 h 1990520"/>
              <a:gd name="connsiteX2" fmla="*/ 2774819 w 2774819"/>
              <a:gd name="connsiteY2" fmla="*/ 1609520 h 1990520"/>
              <a:gd name="connsiteX3" fmla="*/ 2203319 w 2774819"/>
              <a:gd name="connsiteY3" fmla="*/ 1830500 h 1990520"/>
              <a:gd name="connsiteX4" fmla="*/ 1395599 w 2774819"/>
              <a:gd name="connsiteY4" fmla="*/ 1990520 h 1990520"/>
              <a:gd name="connsiteX5" fmla="*/ 191639 w 2774819"/>
              <a:gd name="connsiteY5" fmla="*/ 1700960 h 1990520"/>
              <a:gd name="connsiteX6" fmla="*/ 39239 w 2774819"/>
              <a:gd name="connsiteY6" fmla="*/ 786560 h 1990520"/>
              <a:gd name="connsiteX7" fmla="*/ 1022219 w 2774819"/>
              <a:gd name="connsiteY7" fmla="*/ 215060 h 1990520"/>
              <a:gd name="connsiteX0" fmla="*/ 1034170 w 2786770"/>
              <a:gd name="connsiteY0" fmla="*/ 230584 h 2006044"/>
              <a:gd name="connsiteX1" fmla="*/ 2763910 w 2786770"/>
              <a:gd name="connsiteY1" fmla="*/ 725884 h 2006044"/>
              <a:gd name="connsiteX2" fmla="*/ 2786770 w 2786770"/>
              <a:gd name="connsiteY2" fmla="*/ 1625044 h 2006044"/>
              <a:gd name="connsiteX3" fmla="*/ 2215270 w 2786770"/>
              <a:gd name="connsiteY3" fmla="*/ 1846024 h 2006044"/>
              <a:gd name="connsiteX4" fmla="*/ 1407550 w 2786770"/>
              <a:gd name="connsiteY4" fmla="*/ 2006044 h 2006044"/>
              <a:gd name="connsiteX5" fmla="*/ 203590 w 2786770"/>
              <a:gd name="connsiteY5" fmla="*/ 1716484 h 2006044"/>
              <a:gd name="connsiteX6" fmla="*/ 51190 w 2786770"/>
              <a:gd name="connsiteY6" fmla="*/ 802084 h 2006044"/>
              <a:gd name="connsiteX7" fmla="*/ 1034170 w 2786770"/>
              <a:gd name="connsiteY7" fmla="*/ 230584 h 2006044"/>
              <a:gd name="connsiteX0" fmla="*/ 1033745 w 2786345"/>
              <a:gd name="connsiteY0" fmla="*/ 204508 h 1979968"/>
              <a:gd name="connsiteX1" fmla="*/ 2763485 w 2786345"/>
              <a:gd name="connsiteY1" fmla="*/ 699808 h 1979968"/>
              <a:gd name="connsiteX2" fmla="*/ 2786345 w 2786345"/>
              <a:gd name="connsiteY2" fmla="*/ 1598968 h 1979968"/>
              <a:gd name="connsiteX3" fmla="*/ 2214845 w 2786345"/>
              <a:gd name="connsiteY3" fmla="*/ 1819948 h 1979968"/>
              <a:gd name="connsiteX4" fmla="*/ 1407125 w 2786345"/>
              <a:gd name="connsiteY4" fmla="*/ 1979968 h 1979968"/>
              <a:gd name="connsiteX5" fmla="*/ 203165 w 2786345"/>
              <a:gd name="connsiteY5" fmla="*/ 1690408 h 1979968"/>
              <a:gd name="connsiteX6" fmla="*/ 50765 w 2786345"/>
              <a:gd name="connsiteY6" fmla="*/ 776008 h 1979968"/>
              <a:gd name="connsiteX7" fmla="*/ 1033745 w 2786345"/>
              <a:gd name="connsiteY7" fmla="*/ 204508 h 1979968"/>
              <a:gd name="connsiteX0" fmla="*/ 1435086 w 3187686"/>
              <a:gd name="connsiteY0" fmla="*/ 204508 h 1979968"/>
              <a:gd name="connsiteX1" fmla="*/ 3164826 w 3187686"/>
              <a:gd name="connsiteY1" fmla="*/ 699808 h 1979968"/>
              <a:gd name="connsiteX2" fmla="*/ 3187686 w 3187686"/>
              <a:gd name="connsiteY2" fmla="*/ 1598968 h 1979968"/>
              <a:gd name="connsiteX3" fmla="*/ 2616186 w 3187686"/>
              <a:gd name="connsiteY3" fmla="*/ 1819948 h 1979968"/>
              <a:gd name="connsiteX4" fmla="*/ 1808466 w 3187686"/>
              <a:gd name="connsiteY4" fmla="*/ 1979968 h 1979968"/>
              <a:gd name="connsiteX5" fmla="*/ 604506 w 3187686"/>
              <a:gd name="connsiteY5" fmla="*/ 1690408 h 1979968"/>
              <a:gd name="connsiteX6" fmla="*/ 452106 w 3187686"/>
              <a:gd name="connsiteY6" fmla="*/ 776008 h 1979968"/>
              <a:gd name="connsiteX7" fmla="*/ 1435086 w 3187686"/>
              <a:gd name="connsiteY7" fmla="*/ 204508 h 1979968"/>
              <a:gd name="connsiteX0" fmla="*/ 1558748 w 3311348"/>
              <a:gd name="connsiteY0" fmla="*/ 204508 h 1979968"/>
              <a:gd name="connsiteX1" fmla="*/ 3288488 w 3311348"/>
              <a:gd name="connsiteY1" fmla="*/ 699808 h 1979968"/>
              <a:gd name="connsiteX2" fmla="*/ 3311348 w 3311348"/>
              <a:gd name="connsiteY2" fmla="*/ 1598968 h 1979968"/>
              <a:gd name="connsiteX3" fmla="*/ 2739848 w 3311348"/>
              <a:gd name="connsiteY3" fmla="*/ 1819948 h 1979968"/>
              <a:gd name="connsiteX4" fmla="*/ 1932128 w 3311348"/>
              <a:gd name="connsiteY4" fmla="*/ 1979968 h 1979968"/>
              <a:gd name="connsiteX5" fmla="*/ 728168 w 3311348"/>
              <a:gd name="connsiteY5" fmla="*/ 1690408 h 1979968"/>
              <a:gd name="connsiteX6" fmla="*/ 575768 w 3311348"/>
              <a:gd name="connsiteY6" fmla="*/ 776008 h 1979968"/>
              <a:gd name="connsiteX7" fmla="*/ 1558748 w 3311348"/>
              <a:gd name="connsiteY7" fmla="*/ 204508 h 1979968"/>
              <a:gd name="connsiteX0" fmla="*/ 1525623 w 3278223"/>
              <a:gd name="connsiteY0" fmla="*/ 204508 h 1979968"/>
              <a:gd name="connsiteX1" fmla="*/ 3255363 w 3278223"/>
              <a:gd name="connsiteY1" fmla="*/ 699808 h 1979968"/>
              <a:gd name="connsiteX2" fmla="*/ 3278223 w 3278223"/>
              <a:gd name="connsiteY2" fmla="*/ 1598968 h 1979968"/>
              <a:gd name="connsiteX3" fmla="*/ 2706723 w 3278223"/>
              <a:gd name="connsiteY3" fmla="*/ 1819948 h 1979968"/>
              <a:gd name="connsiteX4" fmla="*/ 1899003 w 3278223"/>
              <a:gd name="connsiteY4" fmla="*/ 1979968 h 1979968"/>
              <a:gd name="connsiteX5" fmla="*/ 695043 w 3278223"/>
              <a:gd name="connsiteY5" fmla="*/ 1690408 h 1979968"/>
              <a:gd name="connsiteX6" fmla="*/ 542643 w 3278223"/>
              <a:gd name="connsiteY6" fmla="*/ 776008 h 1979968"/>
              <a:gd name="connsiteX7" fmla="*/ 1525623 w 3278223"/>
              <a:gd name="connsiteY7" fmla="*/ 204508 h 1979968"/>
              <a:gd name="connsiteX0" fmla="*/ 1472866 w 3225466"/>
              <a:gd name="connsiteY0" fmla="*/ 204508 h 1979968"/>
              <a:gd name="connsiteX1" fmla="*/ 3202606 w 3225466"/>
              <a:gd name="connsiteY1" fmla="*/ 699808 h 1979968"/>
              <a:gd name="connsiteX2" fmla="*/ 3225466 w 3225466"/>
              <a:gd name="connsiteY2" fmla="*/ 1598968 h 1979968"/>
              <a:gd name="connsiteX3" fmla="*/ 2653966 w 3225466"/>
              <a:gd name="connsiteY3" fmla="*/ 1819948 h 1979968"/>
              <a:gd name="connsiteX4" fmla="*/ 1846246 w 3225466"/>
              <a:gd name="connsiteY4" fmla="*/ 1979968 h 1979968"/>
              <a:gd name="connsiteX5" fmla="*/ 642286 w 3225466"/>
              <a:gd name="connsiteY5" fmla="*/ 1690408 h 1979968"/>
              <a:gd name="connsiteX6" fmla="*/ 489886 w 3225466"/>
              <a:gd name="connsiteY6" fmla="*/ 776008 h 1979968"/>
              <a:gd name="connsiteX7" fmla="*/ 1472866 w 3225466"/>
              <a:gd name="connsiteY7" fmla="*/ 204508 h 1979968"/>
              <a:gd name="connsiteX0" fmla="*/ 1523936 w 3276536"/>
              <a:gd name="connsiteY0" fmla="*/ 204508 h 1979968"/>
              <a:gd name="connsiteX1" fmla="*/ 3253676 w 3276536"/>
              <a:gd name="connsiteY1" fmla="*/ 699808 h 1979968"/>
              <a:gd name="connsiteX2" fmla="*/ 3276536 w 3276536"/>
              <a:gd name="connsiteY2" fmla="*/ 1598968 h 1979968"/>
              <a:gd name="connsiteX3" fmla="*/ 2705036 w 3276536"/>
              <a:gd name="connsiteY3" fmla="*/ 1819948 h 1979968"/>
              <a:gd name="connsiteX4" fmla="*/ 1897316 w 3276536"/>
              <a:gd name="connsiteY4" fmla="*/ 1979968 h 1979968"/>
              <a:gd name="connsiteX5" fmla="*/ 693356 w 3276536"/>
              <a:gd name="connsiteY5" fmla="*/ 1690408 h 1979968"/>
              <a:gd name="connsiteX6" fmla="*/ 540956 w 3276536"/>
              <a:gd name="connsiteY6" fmla="*/ 776008 h 1979968"/>
              <a:gd name="connsiteX7" fmla="*/ 1523936 w 3276536"/>
              <a:gd name="connsiteY7" fmla="*/ 204508 h 1979968"/>
              <a:gd name="connsiteX0" fmla="*/ 1523936 w 3276536"/>
              <a:gd name="connsiteY0" fmla="*/ 204508 h 2211379"/>
              <a:gd name="connsiteX1" fmla="*/ 3253676 w 3276536"/>
              <a:gd name="connsiteY1" fmla="*/ 699808 h 2211379"/>
              <a:gd name="connsiteX2" fmla="*/ 3276536 w 3276536"/>
              <a:gd name="connsiteY2" fmla="*/ 1598968 h 2211379"/>
              <a:gd name="connsiteX3" fmla="*/ 2705036 w 3276536"/>
              <a:gd name="connsiteY3" fmla="*/ 1819948 h 2211379"/>
              <a:gd name="connsiteX4" fmla="*/ 1897316 w 3276536"/>
              <a:gd name="connsiteY4" fmla="*/ 1979968 h 2211379"/>
              <a:gd name="connsiteX5" fmla="*/ 693356 w 3276536"/>
              <a:gd name="connsiteY5" fmla="*/ 1690408 h 2211379"/>
              <a:gd name="connsiteX6" fmla="*/ 540956 w 3276536"/>
              <a:gd name="connsiteY6" fmla="*/ 776008 h 2211379"/>
              <a:gd name="connsiteX7" fmla="*/ 1523936 w 3276536"/>
              <a:gd name="connsiteY7" fmla="*/ 204508 h 2211379"/>
              <a:gd name="connsiteX0" fmla="*/ 1523936 w 3276536"/>
              <a:gd name="connsiteY0" fmla="*/ 204508 h 2307909"/>
              <a:gd name="connsiteX1" fmla="*/ 3253676 w 3276536"/>
              <a:gd name="connsiteY1" fmla="*/ 699808 h 2307909"/>
              <a:gd name="connsiteX2" fmla="*/ 3276536 w 3276536"/>
              <a:gd name="connsiteY2" fmla="*/ 1598968 h 2307909"/>
              <a:gd name="connsiteX3" fmla="*/ 2705036 w 3276536"/>
              <a:gd name="connsiteY3" fmla="*/ 1819948 h 2307909"/>
              <a:gd name="connsiteX4" fmla="*/ 1897316 w 3276536"/>
              <a:gd name="connsiteY4" fmla="*/ 1979968 h 2307909"/>
              <a:gd name="connsiteX5" fmla="*/ 693356 w 3276536"/>
              <a:gd name="connsiteY5" fmla="*/ 1690408 h 2307909"/>
              <a:gd name="connsiteX6" fmla="*/ 540956 w 3276536"/>
              <a:gd name="connsiteY6" fmla="*/ 776008 h 2307909"/>
              <a:gd name="connsiteX7" fmla="*/ 1523936 w 3276536"/>
              <a:gd name="connsiteY7" fmla="*/ 204508 h 2307909"/>
              <a:gd name="connsiteX0" fmla="*/ 1523936 w 3276536"/>
              <a:gd name="connsiteY0" fmla="*/ 204508 h 2218102"/>
              <a:gd name="connsiteX1" fmla="*/ 3253676 w 3276536"/>
              <a:gd name="connsiteY1" fmla="*/ 699808 h 2218102"/>
              <a:gd name="connsiteX2" fmla="*/ 3276536 w 3276536"/>
              <a:gd name="connsiteY2" fmla="*/ 1598968 h 2218102"/>
              <a:gd name="connsiteX3" fmla="*/ 2705036 w 3276536"/>
              <a:gd name="connsiteY3" fmla="*/ 1819948 h 2218102"/>
              <a:gd name="connsiteX4" fmla="*/ 1897316 w 3276536"/>
              <a:gd name="connsiteY4" fmla="*/ 1979968 h 2218102"/>
              <a:gd name="connsiteX5" fmla="*/ 693356 w 3276536"/>
              <a:gd name="connsiteY5" fmla="*/ 1690408 h 2218102"/>
              <a:gd name="connsiteX6" fmla="*/ 540956 w 3276536"/>
              <a:gd name="connsiteY6" fmla="*/ 776008 h 2218102"/>
              <a:gd name="connsiteX7" fmla="*/ 1523936 w 3276536"/>
              <a:gd name="connsiteY7" fmla="*/ 204508 h 2218102"/>
              <a:gd name="connsiteX0" fmla="*/ 1523936 w 3276536"/>
              <a:gd name="connsiteY0" fmla="*/ 204508 h 2244106"/>
              <a:gd name="connsiteX1" fmla="*/ 3253676 w 3276536"/>
              <a:gd name="connsiteY1" fmla="*/ 699808 h 2244106"/>
              <a:gd name="connsiteX2" fmla="*/ 3276536 w 3276536"/>
              <a:gd name="connsiteY2" fmla="*/ 1598968 h 2244106"/>
              <a:gd name="connsiteX3" fmla="*/ 2705036 w 3276536"/>
              <a:gd name="connsiteY3" fmla="*/ 1819948 h 2244106"/>
              <a:gd name="connsiteX4" fmla="*/ 1897316 w 3276536"/>
              <a:gd name="connsiteY4" fmla="*/ 1979968 h 2244106"/>
              <a:gd name="connsiteX5" fmla="*/ 693356 w 3276536"/>
              <a:gd name="connsiteY5" fmla="*/ 1690408 h 2244106"/>
              <a:gd name="connsiteX6" fmla="*/ 540956 w 3276536"/>
              <a:gd name="connsiteY6" fmla="*/ 776008 h 2244106"/>
              <a:gd name="connsiteX7" fmla="*/ 1523936 w 3276536"/>
              <a:gd name="connsiteY7" fmla="*/ 204508 h 2244106"/>
              <a:gd name="connsiteX0" fmla="*/ 1523936 w 3276536"/>
              <a:gd name="connsiteY0" fmla="*/ 204508 h 2244106"/>
              <a:gd name="connsiteX1" fmla="*/ 3253676 w 3276536"/>
              <a:gd name="connsiteY1" fmla="*/ 699808 h 2244106"/>
              <a:gd name="connsiteX2" fmla="*/ 3276536 w 3276536"/>
              <a:gd name="connsiteY2" fmla="*/ 1598968 h 2244106"/>
              <a:gd name="connsiteX3" fmla="*/ 2705036 w 3276536"/>
              <a:gd name="connsiteY3" fmla="*/ 1819948 h 2244106"/>
              <a:gd name="connsiteX4" fmla="*/ 1897316 w 3276536"/>
              <a:gd name="connsiteY4" fmla="*/ 1979968 h 2244106"/>
              <a:gd name="connsiteX5" fmla="*/ 693356 w 3276536"/>
              <a:gd name="connsiteY5" fmla="*/ 1690408 h 2244106"/>
              <a:gd name="connsiteX6" fmla="*/ 540956 w 3276536"/>
              <a:gd name="connsiteY6" fmla="*/ 776008 h 2244106"/>
              <a:gd name="connsiteX7" fmla="*/ 1523936 w 3276536"/>
              <a:gd name="connsiteY7" fmla="*/ 204508 h 2244106"/>
              <a:gd name="connsiteX0" fmla="*/ 1523936 w 3276536"/>
              <a:gd name="connsiteY0" fmla="*/ 204508 h 2244106"/>
              <a:gd name="connsiteX1" fmla="*/ 3253676 w 3276536"/>
              <a:gd name="connsiteY1" fmla="*/ 699808 h 2244106"/>
              <a:gd name="connsiteX2" fmla="*/ 3276536 w 3276536"/>
              <a:gd name="connsiteY2" fmla="*/ 1598968 h 2244106"/>
              <a:gd name="connsiteX3" fmla="*/ 2705036 w 3276536"/>
              <a:gd name="connsiteY3" fmla="*/ 1819948 h 2244106"/>
              <a:gd name="connsiteX4" fmla="*/ 1897316 w 3276536"/>
              <a:gd name="connsiteY4" fmla="*/ 1979968 h 2244106"/>
              <a:gd name="connsiteX5" fmla="*/ 693356 w 3276536"/>
              <a:gd name="connsiteY5" fmla="*/ 1690408 h 2244106"/>
              <a:gd name="connsiteX6" fmla="*/ 540956 w 3276536"/>
              <a:gd name="connsiteY6" fmla="*/ 776008 h 2244106"/>
              <a:gd name="connsiteX7" fmla="*/ 1523936 w 3276536"/>
              <a:gd name="connsiteY7" fmla="*/ 204508 h 2244106"/>
              <a:gd name="connsiteX0" fmla="*/ 1523936 w 3276536"/>
              <a:gd name="connsiteY0" fmla="*/ 204508 h 2244106"/>
              <a:gd name="connsiteX1" fmla="*/ 3253676 w 3276536"/>
              <a:gd name="connsiteY1" fmla="*/ 699808 h 2244106"/>
              <a:gd name="connsiteX2" fmla="*/ 3276536 w 3276536"/>
              <a:gd name="connsiteY2" fmla="*/ 1598968 h 2244106"/>
              <a:gd name="connsiteX3" fmla="*/ 2705036 w 3276536"/>
              <a:gd name="connsiteY3" fmla="*/ 1819948 h 2244106"/>
              <a:gd name="connsiteX4" fmla="*/ 1897316 w 3276536"/>
              <a:gd name="connsiteY4" fmla="*/ 1979968 h 2244106"/>
              <a:gd name="connsiteX5" fmla="*/ 693356 w 3276536"/>
              <a:gd name="connsiteY5" fmla="*/ 1690408 h 2244106"/>
              <a:gd name="connsiteX6" fmla="*/ 540956 w 3276536"/>
              <a:gd name="connsiteY6" fmla="*/ 776008 h 2244106"/>
              <a:gd name="connsiteX7" fmla="*/ 1523936 w 3276536"/>
              <a:gd name="connsiteY7" fmla="*/ 204508 h 2244106"/>
              <a:gd name="connsiteX0" fmla="*/ 1523936 w 3276536"/>
              <a:gd name="connsiteY0" fmla="*/ 204508 h 2244106"/>
              <a:gd name="connsiteX1" fmla="*/ 3253676 w 3276536"/>
              <a:gd name="connsiteY1" fmla="*/ 699808 h 2244106"/>
              <a:gd name="connsiteX2" fmla="*/ 3276536 w 3276536"/>
              <a:gd name="connsiteY2" fmla="*/ 1598968 h 2244106"/>
              <a:gd name="connsiteX3" fmla="*/ 2705036 w 3276536"/>
              <a:gd name="connsiteY3" fmla="*/ 1819948 h 2244106"/>
              <a:gd name="connsiteX4" fmla="*/ 1897316 w 3276536"/>
              <a:gd name="connsiteY4" fmla="*/ 1979968 h 2244106"/>
              <a:gd name="connsiteX5" fmla="*/ 693356 w 3276536"/>
              <a:gd name="connsiteY5" fmla="*/ 1690408 h 2244106"/>
              <a:gd name="connsiteX6" fmla="*/ 540956 w 3276536"/>
              <a:gd name="connsiteY6" fmla="*/ 776008 h 2244106"/>
              <a:gd name="connsiteX7" fmla="*/ 1523936 w 3276536"/>
              <a:gd name="connsiteY7" fmla="*/ 204508 h 2244106"/>
              <a:gd name="connsiteX0" fmla="*/ 1523936 w 3276536"/>
              <a:gd name="connsiteY0" fmla="*/ 204508 h 2244106"/>
              <a:gd name="connsiteX1" fmla="*/ 3253676 w 3276536"/>
              <a:gd name="connsiteY1" fmla="*/ 699808 h 2244106"/>
              <a:gd name="connsiteX2" fmla="*/ 3276536 w 3276536"/>
              <a:gd name="connsiteY2" fmla="*/ 1598968 h 2244106"/>
              <a:gd name="connsiteX3" fmla="*/ 2705036 w 3276536"/>
              <a:gd name="connsiteY3" fmla="*/ 1819948 h 2244106"/>
              <a:gd name="connsiteX4" fmla="*/ 1897316 w 3276536"/>
              <a:gd name="connsiteY4" fmla="*/ 1979968 h 2244106"/>
              <a:gd name="connsiteX5" fmla="*/ 693356 w 3276536"/>
              <a:gd name="connsiteY5" fmla="*/ 1690408 h 2244106"/>
              <a:gd name="connsiteX6" fmla="*/ 540956 w 3276536"/>
              <a:gd name="connsiteY6" fmla="*/ 776008 h 2244106"/>
              <a:gd name="connsiteX7" fmla="*/ 1523936 w 3276536"/>
              <a:gd name="connsiteY7" fmla="*/ 204508 h 2244106"/>
              <a:gd name="connsiteX0" fmla="*/ 1523936 w 3276536"/>
              <a:gd name="connsiteY0" fmla="*/ 204508 h 2244106"/>
              <a:gd name="connsiteX1" fmla="*/ 3253676 w 3276536"/>
              <a:gd name="connsiteY1" fmla="*/ 699808 h 2244106"/>
              <a:gd name="connsiteX2" fmla="*/ 3276536 w 3276536"/>
              <a:gd name="connsiteY2" fmla="*/ 1598968 h 2244106"/>
              <a:gd name="connsiteX3" fmla="*/ 2705036 w 3276536"/>
              <a:gd name="connsiteY3" fmla="*/ 1819948 h 2244106"/>
              <a:gd name="connsiteX4" fmla="*/ 1897316 w 3276536"/>
              <a:gd name="connsiteY4" fmla="*/ 1979968 h 2244106"/>
              <a:gd name="connsiteX5" fmla="*/ 693356 w 3276536"/>
              <a:gd name="connsiteY5" fmla="*/ 1690408 h 2244106"/>
              <a:gd name="connsiteX6" fmla="*/ 540956 w 3276536"/>
              <a:gd name="connsiteY6" fmla="*/ 776008 h 2244106"/>
              <a:gd name="connsiteX7" fmla="*/ 1523936 w 3276536"/>
              <a:gd name="connsiteY7" fmla="*/ 204508 h 2244106"/>
              <a:gd name="connsiteX0" fmla="*/ 1523936 w 3276536"/>
              <a:gd name="connsiteY0" fmla="*/ 204508 h 2244106"/>
              <a:gd name="connsiteX1" fmla="*/ 3253676 w 3276536"/>
              <a:gd name="connsiteY1" fmla="*/ 699808 h 2244106"/>
              <a:gd name="connsiteX2" fmla="*/ 3276536 w 3276536"/>
              <a:gd name="connsiteY2" fmla="*/ 1598968 h 2244106"/>
              <a:gd name="connsiteX3" fmla="*/ 2705036 w 3276536"/>
              <a:gd name="connsiteY3" fmla="*/ 1819948 h 2244106"/>
              <a:gd name="connsiteX4" fmla="*/ 1897316 w 3276536"/>
              <a:gd name="connsiteY4" fmla="*/ 1979968 h 2244106"/>
              <a:gd name="connsiteX5" fmla="*/ 693356 w 3276536"/>
              <a:gd name="connsiteY5" fmla="*/ 1690408 h 2244106"/>
              <a:gd name="connsiteX6" fmla="*/ 540956 w 3276536"/>
              <a:gd name="connsiteY6" fmla="*/ 776008 h 2244106"/>
              <a:gd name="connsiteX7" fmla="*/ 1523936 w 3276536"/>
              <a:gd name="connsiteY7" fmla="*/ 204508 h 2244106"/>
              <a:gd name="connsiteX0" fmla="*/ 1523936 w 3276536"/>
              <a:gd name="connsiteY0" fmla="*/ 204508 h 2244106"/>
              <a:gd name="connsiteX1" fmla="*/ 3253676 w 3276536"/>
              <a:gd name="connsiteY1" fmla="*/ 699808 h 2244106"/>
              <a:gd name="connsiteX2" fmla="*/ 3276536 w 3276536"/>
              <a:gd name="connsiteY2" fmla="*/ 1598968 h 2244106"/>
              <a:gd name="connsiteX3" fmla="*/ 2705036 w 3276536"/>
              <a:gd name="connsiteY3" fmla="*/ 1819948 h 2244106"/>
              <a:gd name="connsiteX4" fmla="*/ 1897316 w 3276536"/>
              <a:gd name="connsiteY4" fmla="*/ 1979968 h 2244106"/>
              <a:gd name="connsiteX5" fmla="*/ 693356 w 3276536"/>
              <a:gd name="connsiteY5" fmla="*/ 1690408 h 2244106"/>
              <a:gd name="connsiteX6" fmla="*/ 540956 w 3276536"/>
              <a:gd name="connsiteY6" fmla="*/ 776008 h 2244106"/>
              <a:gd name="connsiteX7" fmla="*/ 1523936 w 3276536"/>
              <a:gd name="connsiteY7" fmla="*/ 204508 h 2244106"/>
              <a:gd name="connsiteX0" fmla="*/ 1523936 w 3661818"/>
              <a:gd name="connsiteY0" fmla="*/ 204508 h 2244106"/>
              <a:gd name="connsiteX1" fmla="*/ 3253676 w 3661818"/>
              <a:gd name="connsiteY1" fmla="*/ 699808 h 2244106"/>
              <a:gd name="connsiteX2" fmla="*/ 3276536 w 3661818"/>
              <a:gd name="connsiteY2" fmla="*/ 1598968 h 2244106"/>
              <a:gd name="connsiteX3" fmla="*/ 2705036 w 3661818"/>
              <a:gd name="connsiteY3" fmla="*/ 1819948 h 2244106"/>
              <a:gd name="connsiteX4" fmla="*/ 1897316 w 3661818"/>
              <a:gd name="connsiteY4" fmla="*/ 1979968 h 2244106"/>
              <a:gd name="connsiteX5" fmla="*/ 693356 w 3661818"/>
              <a:gd name="connsiteY5" fmla="*/ 1690408 h 2244106"/>
              <a:gd name="connsiteX6" fmla="*/ 540956 w 3661818"/>
              <a:gd name="connsiteY6" fmla="*/ 776008 h 2244106"/>
              <a:gd name="connsiteX7" fmla="*/ 1523936 w 3661818"/>
              <a:gd name="connsiteY7" fmla="*/ 204508 h 2244106"/>
              <a:gd name="connsiteX0" fmla="*/ 1523936 w 3880928"/>
              <a:gd name="connsiteY0" fmla="*/ 204508 h 2244106"/>
              <a:gd name="connsiteX1" fmla="*/ 3253676 w 3880928"/>
              <a:gd name="connsiteY1" fmla="*/ 699808 h 2244106"/>
              <a:gd name="connsiteX2" fmla="*/ 3276536 w 3880928"/>
              <a:gd name="connsiteY2" fmla="*/ 1598968 h 2244106"/>
              <a:gd name="connsiteX3" fmla="*/ 2705036 w 3880928"/>
              <a:gd name="connsiteY3" fmla="*/ 1819948 h 2244106"/>
              <a:gd name="connsiteX4" fmla="*/ 1897316 w 3880928"/>
              <a:gd name="connsiteY4" fmla="*/ 1979968 h 2244106"/>
              <a:gd name="connsiteX5" fmla="*/ 693356 w 3880928"/>
              <a:gd name="connsiteY5" fmla="*/ 1690408 h 2244106"/>
              <a:gd name="connsiteX6" fmla="*/ 540956 w 3880928"/>
              <a:gd name="connsiteY6" fmla="*/ 776008 h 2244106"/>
              <a:gd name="connsiteX7" fmla="*/ 1523936 w 3880928"/>
              <a:gd name="connsiteY7" fmla="*/ 204508 h 2244106"/>
              <a:gd name="connsiteX0" fmla="*/ 1523936 w 3880928"/>
              <a:gd name="connsiteY0" fmla="*/ 204508 h 2244106"/>
              <a:gd name="connsiteX1" fmla="*/ 3253676 w 3880928"/>
              <a:gd name="connsiteY1" fmla="*/ 699808 h 2244106"/>
              <a:gd name="connsiteX2" fmla="*/ 3276536 w 3880928"/>
              <a:gd name="connsiteY2" fmla="*/ 1598968 h 2244106"/>
              <a:gd name="connsiteX3" fmla="*/ 2705036 w 3880928"/>
              <a:gd name="connsiteY3" fmla="*/ 1819948 h 2244106"/>
              <a:gd name="connsiteX4" fmla="*/ 1897316 w 3880928"/>
              <a:gd name="connsiteY4" fmla="*/ 1979968 h 2244106"/>
              <a:gd name="connsiteX5" fmla="*/ 693356 w 3880928"/>
              <a:gd name="connsiteY5" fmla="*/ 1690408 h 2244106"/>
              <a:gd name="connsiteX6" fmla="*/ 540956 w 3880928"/>
              <a:gd name="connsiteY6" fmla="*/ 776008 h 2244106"/>
              <a:gd name="connsiteX7" fmla="*/ 1523936 w 3880928"/>
              <a:gd name="connsiteY7" fmla="*/ 204508 h 2244106"/>
              <a:gd name="connsiteX0" fmla="*/ 1523936 w 3880928"/>
              <a:gd name="connsiteY0" fmla="*/ 494034 h 2533632"/>
              <a:gd name="connsiteX1" fmla="*/ 3253676 w 3880928"/>
              <a:gd name="connsiteY1" fmla="*/ 989334 h 2533632"/>
              <a:gd name="connsiteX2" fmla="*/ 3276536 w 3880928"/>
              <a:gd name="connsiteY2" fmla="*/ 1888494 h 2533632"/>
              <a:gd name="connsiteX3" fmla="*/ 2705036 w 3880928"/>
              <a:gd name="connsiteY3" fmla="*/ 2109474 h 2533632"/>
              <a:gd name="connsiteX4" fmla="*/ 1897316 w 3880928"/>
              <a:gd name="connsiteY4" fmla="*/ 2269494 h 2533632"/>
              <a:gd name="connsiteX5" fmla="*/ 693356 w 3880928"/>
              <a:gd name="connsiteY5" fmla="*/ 1979934 h 2533632"/>
              <a:gd name="connsiteX6" fmla="*/ 540956 w 3880928"/>
              <a:gd name="connsiteY6" fmla="*/ 1065534 h 2533632"/>
              <a:gd name="connsiteX7" fmla="*/ 1523936 w 3880928"/>
              <a:gd name="connsiteY7" fmla="*/ 494034 h 2533632"/>
              <a:gd name="connsiteX0" fmla="*/ 1523936 w 3880928"/>
              <a:gd name="connsiteY0" fmla="*/ 494034 h 2533632"/>
              <a:gd name="connsiteX1" fmla="*/ 3253676 w 3880928"/>
              <a:gd name="connsiteY1" fmla="*/ 989334 h 2533632"/>
              <a:gd name="connsiteX2" fmla="*/ 3276536 w 3880928"/>
              <a:gd name="connsiteY2" fmla="*/ 1888494 h 2533632"/>
              <a:gd name="connsiteX3" fmla="*/ 2705036 w 3880928"/>
              <a:gd name="connsiteY3" fmla="*/ 2109474 h 2533632"/>
              <a:gd name="connsiteX4" fmla="*/ 1897316 w 3880928"/>
              <a:gd name="connsiteY4" fmla="*/ 2269494 h 2533632"/>
              <a:gd name="connsiteX5" fmla="*/ 693356 w 3880928"/>
              <a:gd name="connsiteY5" fmla="*/ 1979934 h 2533632"/>
              <a:gd name="connsiteX6" fmla="*/ 540956 w 3880928"/>
              <a:gd name="connsiteY6" fmla="*/ 1065534 h 2533632"/>
              <a:gd name="connsiteX7" fmla="*/ 1523936 w 3880928"/>
              <a:gd name="connsiteY7" fmla="*/ 494034 h 2533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80928" h="2533632">
                <a:moveTo>
                  <a:pt x="1523936" y="494034"/>
                </a:moveTo>
                <a:cubicBezTo>
                  <a:pt x="2062416" y="-430526"/>
                  <a:pt x="3332416" y="62234"/>
                  <a:pt x="3253676" y="989334"/>
                </a:cubicBezTo>
                <a:cubicBezTo>
                  <a:pt x="4015676" y="778514"/>
                  <a:pt x="4152836" y="1985014"/>
                  <a:pt x="3276536" y="1888494"/>
                </a:cubicBezTo>
                <a:cubicBezTo>
                  <a:pt x="3223196" y="2099314"/>
                  <a:pt x="3002216" y="2302514"/>
                  <a:pt x="2705036" y="2109474"/>
                </a:cubicBezTo>
                <a:cubicBezTo>
                  <a:pt x="2611056" y="2353314"/>
                  <a:pt x="2296096" y="2642874"/>
                  <a:pt x="1897316" y="2269494"/>
                </a:cubicBezTo>
                <a:cubicBezTo>
                  <a:pt x="1739836" y="2553974"/>
                  <a:pt x="927036" y="2785114"/>
                  <a:pt x="693356" y="1979934"/>
                </a:cubicBezTo>
                <a:cubicBezTo>
                  <a:pt x="-43244" y="2299974"/>
                  <a:pt x="-337884" y="1057914"/>
                  <a:pt x="540956" y="1065534"/>
                </a:cubicBezTo>
                <a:cubicBezTo>
                  <a:pt x="304736" y="669294"/>
                  <a:pt x="937196" y="-69846"/>
                  <a:pt x="1523936" y="494034"/>
                </a:cubicBezTo>
                <a:close/>
              </a:path>
            </a:pathLst>
          </a:custGeom>
          <a:solidFill>
            <a:srgbClr val="0072C6"/>
          </a:solidFill>
          <a:ln w="9525" cap="flat" cmpd="sng" algn="ctr">
            <a:noFill/>
            <a:prstDash val="solid"/>
            <a:headEnd type="none" w="med" len="med"/>
            <a:tailEnd type="none" w="med" len="med"/>
          </a:ln>
          <a:effectLst/>
        </p:spPr>
        <p:txBody>
          <a:bodyPr rot="0" spcFirstLastPara="0" vert="horz" wrap="square" lIns="93260" tIns="46630" rIns="46630" bIns="93260" numCol="1" spcCol="0" rtlCol="0" fromWordArt="0" anchor="ctr" anchorCtr="0" forceAA="0" compatLnSpc="1">
            <a:prstTxWarp prst="textNoShape">
              <a:avLst/>
            </a:prstTxWarp>
            <a:noAutofit/>
          </a:bodyPr>
          <a:lstStyle>
            <a:defPPr>
              <a:defRPr lang="en-US"/>
            </a:defPPr>
            <a:lvl1pPr marL="0" algn="l" defTabSz="1038763" rtl="0" eaLnBrk="1" latinLnBrk="0" hangingPunct="1">
              <a:defRPr sz="2000" kern="1200">
                <a:solidFill>
                  <a:schemeClr val="tx1"/>
                </a:solidFill>
                <a:latin typeface="+mn-lt"/>
                <a:ea typeface="+mn-ea"/>
                <a:cs typeface="+mn-cs"/>
              </a:defRPr>
            </a:lvl1pPr>
            <a:lvl2pPr marL="519382" algn="l" defTabSz="1038763" rtl="0" eaLnBrk="1" latinLnBrk="0" hangingPunct="1">
              <a:defRPr sz="2000" kern="1200">
                <a:solidFill>
                  <a:schemeClr val="tx1"/>
                </a:solidFill>
                <a:latin typeface="+mn-lt"/>
                <a:ea typeface="+mn-ea"/>
                <a:cs typeface="+mn-cs"/>
              </a:defRPr>
            </a:lvl2pPr>
            <a:lvl3pPr marL="1038763" algn="l" defTabSz="1038763" rtl="0" eaLnBrk="1" latinLnBrk="0" hangingPunct="1">
              <a:defRPr sz="2000" kern="1200">
                <a:solidFill>
                  <a:schemeClr val="tx1"/>
                </a:solidFill>
                <a:latin typeface="+mn-lt"/>
                <a:ea typeface="+mn-ea"/>
                <a:cs typeface="+mn-cs"/>
              </a:defRPr>
            </a:lvl3pPr>
            <a:lvl4pPr marL="1558146" algn="l" defTabSz="1038763" rtl="0" eaLnBrk="1" latinLnBrk="0" hangingPunct="1">
              <a:defRPr sz="2000" kern="1200">
                <a:solidFill>
                  <a:schemeClr val="tx1"/>
                </a:solidFill>
                <a:latin typeface="+mn-lt"/>
                <a:ea typeface="+mn-ea"/>
                <a:cs typeface="+mn-cs"/>
              </a:defRPr>
            </a:lvl4pPr>
            <a:lvl5pPr marL="2077525" algn="l" defTabSz="1038763" rtl="0" eaLnBrk="1" latinLnBrk="0" hangingPunct="1">
              <a:defRPr sz="2000" kern="1200">
                <a:solidFill>
                  <a:schemeClr val="tx1"/>
                </a:solidFill>
                <a:latin typeface="+mn-lt"/>
                <a:ea typeface="+mn-ea"/>
                <a:cs typeface="+mn-cs"/>
              </a:defRPr>
            </a:lvl5pPr>
            <a:lvl6pPr marL="2596908" algn="l" defTabSz="1038763" rtl="0" eaLnBrk="1" latinLnBrk="0" hangingPunct="1">
              <a:defRPr sz="2000" kern="1200">
                <a:solidFill>
                  <a:schemeClr val="tx1"/>
                </a:solidFill>
                <a:latin typeface="+mn-lt"/>
                <a:ea typeface="+mn-ea"/>
                <a:cs typeface="+mn-cs"/>
              </a:defRPr>
            </a:lvl6pPr>
            <a:lvl7pPr marL="3116289" algn="l" defTabSz="1038763" rtl="0" eaLnBrk="1" latinLnBrk="0" hangingPunct="1">
              <a:defRPr sz="2000" kern="1200">
                <a:solidFill>
                  <a:schemeClr val="tx1"/>
                </a:solidFill>
                <a:latin typeface="+mn-lt"/>
                <a:ea typeface="+mn-ea"/>
                <a:cs typeface="+mn-cs"/>
              </a:defRPr>
            </a:lvl7pPr>
            <a:lvl8pPr marL="3635671" algn="l" defTabSz="1038763" rtl="0" eaLnBrk="1" latinLnBrk="0" hangingPunct="1">
              <a:defRPr sz="2000" kern="1200">
                <a:solidFill>
                  <a:schemeClr val="tx1"/>
                </a:solidFill>
                <a:latin typeface="+mn-lt"/>
                <a:ea typeface="+mn-ea"/>
                <a:cs typeface="+mn-cs"/>
              </a:defRPr>
            </a:lvl8pPr>
            <a:lvl9pPr marL="4155055" algn="l" defTabSz="1038763" rtl="0" eaLnBrk="1" latinLnBrk="0" hangingPunct="1">
              <a:defRPr sz="2000" kern="1200">
                <a:solidFill>
                  <a:schemeClr val="tx1"/>
                </a:solidFill>
                <a:latin typeface="+mn-lt"/>
                <a:ea typeface="+mn-ea"/>
                <a:cs typeface="+mn-cs"/>
              </a:defRPr>
            </a:lvl9pPr>
          </a:lstStyle>
          <a:p>
            <a:pPr algn="ctr" defTabSz="932290" fontAlgn="base">
              <a:spcBef>
                <a:spcPct val="0"/>
              </a:spcBef>
              <a:spcAft>
                <a:spcPct val="0"/>
              </a:spcAft>
              <a:defRPr/>
            </a:pPr>
            <a:endParaRPr lang="en-US" sz="1020" kern="0" dirty="0">
              <a:solidFill>
                <a:srgbClr val="FFFFFF"/>
              </a:solidFill>
              <a:latin typeface="Segoe UI"/>
              <a:ea typeface="Segoe UI" pitchFamily="34" charset="0"/>
              <a:cs typeface="Segoe UI" pitchFamily="34" charset="0"/>
            </a:endParaRPr>
          </a:p>
        </p:txBody>
      </p:sp>
      <p:grpSp>
        <p:nvGrpSpPr>
          <p:cNvPr id="128" name="Group 127"/>
          <p:cNvGrpSpPr/>
          <p:nvPr/>
        </p:nvGrpSpPr>
        <p:grpSpPr>
          <a:xfrm>
            <a:off x="1598348" y="5116499"/>
            <a:ext cx="1018838" cy="1149984"/>
            <a:chOff x="7193143" y="2371448"/>
            <a:chExt cx="455425" cy="591415"/>
          </a:xfrm>
        </p:grpSpPr>
        <p:sp>
          <p:nvSpPr>
            <p:cNvPr id="129" name="Oval 128"/>
            <p:cNvSpPr>
              <a:spLocks noChangeArrowheads="1"/>
            </p:cNvSpPr>
            <p:nvPr/>
          </p:nvSpPr>
          <p:spPr bwMode="auto">
            <a:xfrm>
              <a:off x="7200934" y="2371448"/>
              <a:ext cx="439843" cy="83577"/>
            </a:xfrm>
            <a:prstGeom prst="ellipse">
              <a:avLst/>
            </a:prstGeom>
            <a:solidFill>
              <a:srgbClr val="008272"/>
            </a:solidFill>
            <a:ln w="3175">
              <a:solidFill>
                <a:srgbClr val="FFFFFF"/>
              </a:solidFill>
              <a:round/>
              <a:headEnd/>
              <a:tailEnd/>
            </a:ln>
            <a:extLst/>
          </p:spPr>
          <p:txBody>
            <a:bodyPr vert="horz" wrap="square" lIns="93260" tIns="46630" rIns="93260" bIns="46630" numCol="1" anchor="t" anchorCtr="0" compatLnSpc="1">
              <a:prstTxWarp prst="textNoShape">
                <a:avLst/>
              </a:prstTxWarp>
            </a:bodyPr>
            <a:lstStyle>
              <a:defPPr>
                <a:defRPr lang="en-US"/>
              </a:defPPr>
              <a:lvl1pPr marL="0" algn="l" defTabSz="1038763" rtl="0" eaLnBrk="1" latinLnBrk="0" hangingPunct="1">
                <a:defRPr sz="2000" kern="1200">
                  <a:solidFill>
                    <a:schemeClr val="tx1"/>
                  </a:solidFill>
                  <a:latin typeface="+mn-lt"/>
                  <a:ea typeface="+mn-ea"/>
                  <a:cs typeface="+mn-cs"/>
                </a:defRPr>
              </a:lvl1pPr>
              <a:lvl2pPr marL="519382" algn="l" defTabSz="1038763" rtl="0" eaLnBrk="1" latinLnBrk="0" hangingPunct="1">
                <a:defRPr sz="2000" kern="1200">
                  <a:solidFill>
                    <a:schemeClr val="tx1"/>
                  </a:solidFill>
                  <a:latin typeface="+mn-lt"/>
                  <a:ea typeface="+mn-ea"/>
                  <a:cs typeface="+mn-cs"/>
                </a:defRPr>
              </a:lvl2pPr>
              <a:lvl3pPr marL="1038763" algn="l" defTabSz="1038763" rtl="0" eaLnBrk="1" latinLnBrk="0" hangingPunct="1">
                <a:defRPr sz="2000" kern="1200">
                  <a:solidFill>
                    <a:schemeClr val="tx1"/>
                  </a:solidFill>
                  <a:latin typeface="+mn-lt"/>
                  <a:ea typeface="+mn-ea"/>
                  <a:cs typeface="+mn-cs"/>
                </a:defRPr>
              </a:lvl3pPr>
              <a:lvl4pPr marL="1558146" algn="l" defTabSz="1038763" rtl="0" eaLnBrk="1" latinLnBrk="0" hangingPunct="1">
                <a:defRPr sz="2000" kern="1200">
                  <a:solidFill>
                    <a:schemeClr val="tx1"/>
                  </a:solidFill>
                  <a:latin typeface="+mn-lt"/>
                  <a:ea typeface="+mn-ea"/>
                  <a:cs typeface="+mn-cs"/>
                </a:defRPr>
              </a:lvl4pPr>
              <a:lvl5pPr marL="2077525" algn="l" defTabSz="1038763" rtl="0" eaLnBrk="1" latinLnBrk="0" hangingPunct="1">
                <a:defRPr sz="2000" kern="1200">
                  <a:solidFill>
                    <a:schemeClr val="tx1"/>
                  </a:solidFill>
                  <a:latin typeface="+mn-lt"/>
                  <a:ea typeface="+mn-ea"/>
                  <a:cs typeface="+mn-cs"/>
                </a:defRPr>
              </a:lvl5pPr>
              <a:lvl6pPr marL="2596908" algn="l" defTabSz="1038763" rtl="0" eaLnBrk="1" latinLnBrk="0" hangingPunct="1">
                <a:defRPr sz="2000" kern="1200">
                  <a:solidFill>
                    <a:schemeClr val="tx1"/>
                  </a:solidFill>
                  <a:latin typeface="+mn-lt"/>
                  <a:ea typeface="+mn-ea"/>
                  <a:cs typeface="+mn-cs"/>
                </a:defRPr>
              </a:lvl6pPr>
              <a:lvl7pPr marL="3116289" algn="l" defTabSz="1038763" rtl="0" eaLnBrk="1" latinLnBrk="0" hangingPunct="1">
                <a:defRPr sz="2000" kern="1200">
                  <a:solidFill>
                    <a:schemeClr val="tx1"/>
                  </a:solidFill>
                  <a:latin typeface="+mn-lt"/>
                  <a:ea typeface="+mn-ea"/>
                  <a:cs typeface="+mn-cs"/>
                </a:defRPr>
              </a:lvl7pPr>
              <a:lvl8pPr marL="3635671" algn="l" defTabSz="1038763" rtl="0" eaLnBrk="1" latinLnBrk="0" hangingPunct="1">
                <a:defRPr sz="2000" kern="1200">
                  <a:solidFill>
                    <a:schemeClr val="tx1"/>
                  </a:solidFill>
                  <a:latin typeface="+mn-lt"/>
                  <a:ea typeface="+mn-ea"/>
                  <a:cs typeface="+mn-cs"/>
                </a:defRPr>
              </a:lvl8pPr>
              <a:lvl9pPr marL="4155055" algn="l" defTabSz="1038763" rtl="0" eaLnBrk="1" latinLnBrk="0" hangingPunct="1">
                <a:defRPr sz="2000" kern="1200">
                  <a:solidFill>
                    <a:schemeClr val="tx1"/>
                  </a:solidFill>
                  <a:latin typeface="+mn-lt"/>
                  <a:ea typeface="+mn-ea"/>
                  <a:cs typeface="+mn-cs"/>
                </a:defRPr>
              </a:lvl9pPr>
            </a:lstStyle>
            <a:p>
              <a:pPr defTabSz="1059434">
                <a:defRPr/>
              </a:pPr>
              <a:endParaRPr lang="en-US" sz="2040" dirty="0">
                <a:solidFill>
                  <a:srgbClr val="FFFFFF"/>
                </a:solidFill>
                <a:latin typeface="Segoe UI"/>
              </a:endParaRPr>
            </a:p>
          </p:txBody>
        </p:sp>
        <p:sp>
          <p:nvSpPr>
            <p:cNvPr id="130" name="Freeform 129"/>
            <p:cNvSpPr>
              <a:spLocks noEditPoints="1"/>
            </p:cNvSpPr>
            <p:nvPr/>
          </p:nvSpPr>
          <p:spPr bwMode="auto">
            <a:xfrm>
              <a:off x="7193143" y="2429527"/>
              <a:ext cx="455425" cy="533336"/>
            </a:xfrm>
            <a:custGeom>
              <a:avLst/>
              <a:gdLst>
                <a:gd name="T0" fmla="*/ 480 w 480"/>
                <a:gd name="T1" fmla="*/ 135 h 562"/>
                <a:gd name="T2" fmla="*/ 480 w 480"/>
                <a:gd name="T3" fmla="*/ 0 h 562"/>
                <a:gd name="T4" fmla="*/ 240 w 480"/>
                <a:gd name="T5" fmla="*/ 43 h 562"/>
                <a:gd name="T6" fmla="*/ 0 w 480"/>
                <a:gd name="T7" fmla="*/ 0 h 562"/>
                <a:gd name="T8" fmla="*/ 0 w 480"/>
                <a:gd name="T9" fmla="*/ 135 h 562"/>
                <a:gd name="T10" fmla="*/ 15 w 480"/>
                <a:gd name="T11" fmla="*/ 153 h 562"/>
                <a:gd name="T12" fmla="*/ 0 w 480"/>
                <a:gd name="T13" fmla="*/ 170 h 562"/>
                <a:gd name="T14" fmla="*/ 0 w 480"/>
                <a:gd name="T15" fmla="*/ 322 h 562"/>
                <a:gd name="T16" fmla="*/ 15 w 480"/>
                <a:gd name="T17" fmla="*/ 340 h 562"/>
                <a:gd name="T18" fmla="*/ 0 w 480"/>
                <a:gd name="T19" fmla="*/ 358 h 562"/>
                <a:gd name="T20" fmla="*/ 0 w 480"/>
                <a:gd name="T21" fmla="*/ 510 h 562"/>
                <a:gd name="T22" fmla="*/ 240 w 480"/>
                <a:gd name="T23" fmla="*/ 562 h 562"/>
                <a:gd name="T24" fmla="*/ 480 w 480"/>
                <a:gd name="T25" fmla="*/ 510 h 562"/>
                <a:gd name="T26" fmla="*/ 480 w 480"/>
                <a:gd name="T27" fmla="*/ 358 h 562"/>
                <a:gd name="T28" fmla="*/ 466 w 480"/>
                <a:gd name="T29" fmla="*/ 340 h 562"/>
                <a:gd name="T30" fmla="*/ 480 w 480"/>
                <a:gd name="T31" fmla="*/ 322 h 562"/>
                <a:gd name="T32" fmla="*/ 480 w 480"/>
                <a:gd name="T33" fmla="*/ 170 h 562"/>
                <a:gd name="T34" fmla="*/ 466 w 480"/>
                <a:gd name="T35" fmla="*/ 153 h 562"/>
                <a:gd name="T36" fmla="*/ 480 w 480"/>
                <a:gd name="T37" fmla="*/ 135 h 562"/>
                <a:gd name="T38" fmla="*/ 458 w 480"/>
                <a:gd name="T39" fmla="*/ 352 h 562"/>
                <a:gd name="T40" fmla="*/ 240 w 480"/>
                <a:gd name="T41" fmla="*/ 380 h 562"/>
                <a:gd name="T42" fmla="*/ 23 w 480"/>
                <a:gd name="T43" fmla="*/ 352 h 562"/>
                <a:gd name="T44" fmla="*/ 23 w 480"/>
                <a:gd name="T45" fmla="*/ 333 h 562"/>
                <a:gd name="T46" fmla="*/ 240 w 480"/>
                <a:gd name="T47" fmla="*/ 361 h 562"/>
                <a:gd name="T48" fmla="*/ 458 w 480"/>
                <a:gd name="T49" fmla="*/ 333 h 562"/>
                <a:gd name="T50" fmla="*/ 458 w 480"/>
                <a:gd name="T51" fmla="*/ 352 h 562"/>
                <a:gd name="T52" fmla="*/ 458 w 480"/>
                <a:gd name="T53" fmla="*/ 166 h 562"/>
                <a:gd name="T54" fmla="*/ 240 w 480"/>
                <a:gd name="T55" fmla="*/ 195 h 562"/>
                <a:gd name="T56" fmla="*/ 23 w 480"/>
                <a:gd name="T57" fmla="*/ 166 h 562"/>
                <a:gd name="T58" fmla="*/ 23 w 480"/>
                <a:gd name="T59" fmla="*/ 147 h 562"/>
                <a:gd name="T60" fmla="*/ 240 w 480"/>
                <a:gd name="T61" fmla="*/ 176 h 562"/>
                <a:gd name="T62" fmla="*/ 458 w 480"/>
                <a:gd name="T63" fmla="*/ 147 h 562"/>
                <a:gd name="T64" fmla="*/ 458 w 480"/>
                <a:gd name="T65" fmla="*/ 166 h 5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80" h="562">
                  <a:moveTo>
                    <a:pt x="480" y="135"/>
                  </a:moveTo>
                  <a:cubicBezTo>
                    <a:pt x="480" y="0"/>
                    <a:pt x="480" y="0"/>
                    <a:pt x="480" y="0"/>
                  </a:cubicBezTo>
                  <a:cubicBezTo>
                    <a:pt x="448" y="31"/>
                    <a:pt x="326" y="43"/>
                    <a:pt x="240" y="43"/>
                  </a:cubicBezTo>
                  <a:cubicBezTo>
                    <a:pt x="154" y="43"/>
                    <a:pt x="32" y="31"/>
                    <a:pt x="0" y="0"/>
                  </a:cubicBezTo>
                  <a:cubicBezTo>
                    <a:pt x="0" y="135"/>
                    <a:pt x="0" y="135"/>
                    <a:pt x="0" y="135"/>
                  </a:cubicBezTo>
                  <a:cubicBezTo>
                    <a:pt x="0" y="141"/>
                    <a:pt x="5" y="147"/>
                    <a:pt x="15" y="153"/>
                  </a:cubicBezTo>
                  <a:cubicBezTo>
                    <a:pt x="5" y="158"/>
                    <a:pt x="0" y="164"/>
                    <a:pt x="0" y="170"/>
                  </a:cubicBezTo>
                  <a:cubicBezTo>
                    <a:pt x="0" y="322"/>
                    <a:pt x="0" y="322"/>
                    <a:pt x="0" y="322"/>
                  </a:cubicBezTo>
                  <a:cubicBezTo>
                    <a:pt x="0" y="329"/>
                    <a:pt x="5" y="335"/>
                    <a:pt x="15" y="340"/>
                  </a:cubicBezTo>
                  <a:cubicBezTo>
                    <a:pt x="5" y="346"/>
                    <a:pt x="0" y="351"/>
                    <a:pt x="0" y="358"/>
                  </a:cubicBezTo>
                  <a:cubicBezTo>
                    <a:pt x="0" y="510"/>
                    <a:pt x="0" y="510"/>
                    <a:pt x="0" y="510"/>
                  </a:cubicBezTo>
                  <a:cubicBezTo>
                    <a:pt x="0" y="538"/>
                    <a:pt x="108" y="562"/>
                    <a:pt x="240" y="562"/>
                  </a:cubicBezTo>
                  <a:cubicBezTo>
                    <a:pt x="373" y="562"/>
                    <a:pt x="480" y="538"/>
                    <a:pt x="480" y="510"/>
                  </a:cubicBezTo>
                  <a:cubicBezTo>
                    <a:pt x="480" y="358"/>
                    <a:pt x="480" y="358"/>
                    <a:pt x="480" y="358"/>
                  </a:cubicBezTo>
                  <a:cubicBezTo>
                    <a:pt x="480" y="351"/>
                    <a:pt x="475" y="346"/>
                    <a:pt x="466" y="340"/>
                  </a:cubicBezTo>
                  <a:cubicBezTo>
                    <a:pt x="475" y="335"/>
                    <a:pt x="480" y="329"/>
                    <a:pt x="480" y="322"/>
                  </a:cubicBezTo>
                  <a:cubicBezTo>
                    <a:pt x="480" y="170"/>
                    <a:pt x="480" y="170"/>
                    <a:pt x="480" y="170"/>
                  </a:cubicBezTo>
                  <a:cubicBezTo>
                    <a:pt x="480" y="164"/>
                    <a:pt x="475" y="158"/>
                    <a:pt x="466" y="153"/>
                  </a:cubicBezTo>
                  <a:cubicBezTo>
                    <a:pt x="475" y="147"/>
                    <a:pt x="480" y="141"/>
                    <a:pt x="480" y="135"/>
                  </a:cubicBezTo>
                  <a:close/>
                  <a:moveTo>
                    <a:pt x="458" y="352"/>
                  </a:moveTo>
                  <a:cubicBezTo>
                    <a:pt x="458" y="368"/>
                    <a:pt x="361" y="380"/>
                    <a:pt x="240" y="380"/>
                  </a:cubicBezTo>
                  <a:cubicBezTo>
                    <a:pt x="120" y="380"/>
                    <a:pt x="23" y="368"/>
                    <a:pt x="23" y="352"/>
                  </a:cubicBezTo>
                  <a:cubicBezTo>
                    <a:pt x="23" y="333"/>
                    <a:pt x="23" y="333"/>
                    <a:pt x="23" y="333"/>
                  </a:cubicBezTo>
                  <a:cubicBezTo>
                    <a:pt x="23" y="349"/>
                    <a:pt x="120" y="361"/>
                    <a:pt x="240" y="361"/>
                  </a:cubicBezTo>
                  <a:cubicBezTo>
                    <a:pt x="361" y="361"/>
                    <a:pt x="458" y="349"/>
                    <a:pt x="458" y="333"/>
                  </a:cubicBezTo>
                  <a:lnTo>
                    <a:pt x="458" y="352"/>
                  </a:lnTo>
                  <a:close/>
                  <a:moveTo>
                    <a:pt x="458" y="166"/>
                  </a:moveTo>
                  <a:cubicBezTo>
                    <a:pt x="458" y="182"/>
                    <a:pt x="361" y="195"/>
                    <a:pt x="240" y="195"/>
                  </a:cubicBezTo>
                  <a:cubicBezTo>
                    <a:pt x="120" y="195"/>
                    <a:pt x="23" y="182"/>
                    <a:pt x="23" y="166"/>
                  </a:cubicBezTo>
                  <a:cubicBezTo>
                    <a:pt x="23" y="147"/>
                    <a:pt x="23" y="147"/>
                    <a:pt x="23" y="147"/>
                  </a:cubicBezTo>
                  <a:cubicBezTo>
                    <a:pt x="23" y="163"/>
                    <a:pt x="120" y="176"/>
                    <a:pt x="240" y="176"/>
                  </a:cubicBezTo>
                  <a:cubicBezTo>
                    <a:pt x="361" y="176"/>
                    <a:pt x="458" y="163"/>
                    <a:pt x="458" y="147"/>
                  </a:cubicBezTo>
                  <a:lnTo>
                    <a:pt x="458" y="166"/>
                  </a:lnTo>
                  <a:close/>
                </a:path>
              </a:pathLst>
            </a:custGeom>
            <a:solidFill>
              <a:srgbClr val="008272"/>
            </a:solidFill>
            <a:ln w="3175">
              <a:solidFill>
                <a:srgbClr val="FFFFFF"/>
              </a:solidFill>
              <a:round/>
              <a:headEnd/>
              <a:tailEnd/>
            </a:ln>
            <a:extLst/>
          </p:spPr>
          <p:txBody>
            <a:bodyPr vert="horz" wrap="square" lIns="93260" tIns="46630" rIns="93260" bIns="46630" numCol="1" anchor="t" anchorCtr="0" compatLnSpc="1">
              <a:prstTxWarp prst="textNoShape">
                <a:avLst/>
              </a:prstTxWarp>
            </a:bodyPr>
            <a:lstStyle>
              <a:defPPr>
                <a:defRPr lang="en-US"/>
              </a:defPPr>
              <a:lvl1pPr marL="0" algn="l" defTabSz="1038763" rtl="0" eaLnBrk="1" latinLnBrk="0" hangingPunct="1">
                <a:defRPr sz="2000" kern="1200">
                  <a:solidFill>
                    <a:schemeClr val="tx1"/>
                  </a:solidFill>
                  <a:latin typeface="+mn-lt"/>
                  <a:ea typeface="+mn-ea"/>
                  <a:cs typeface="+mn-cs"/>
                </a:defRPr>
              </a:lvl1pPr>
              <a:lvl2pPr marL="519382" algn="l" defTabSz="1038763" rtl="0" eaLnBrk="1" latinLnBrk="0" hangingPunct="1">
                <a:defRPr sz="2000" kern="1200">
                  <a:solidFill>
                    <a:schemeClr val="tx1"/>
                  </a:solidFill>
                  <a:latin typeface="+mn-lt"/>
                  <a:ea typeface="+mn-ea"/>
                  <a:cs typeface="+mn-cs"/>
                </a:defRPr>
              </a:lvl2pPr>
              <a:lvl3pPr marL="1038763" algn="l" defTabSz="1038763" rtl="0" eaLnBrk="1" latinLnBrk="0" hangingPunct="1">
                <a:defRPr sz="2000" kern="1200">
                  <a:solidFill>
                    <a:schemeClr val="tx1"/>
                  </a:solidFill>
                  <a:latin typeface="+mn-lt"/>
                  <a:ea typeface="+mn-ea"/>
                  <a:cs typeface="+mn-cs"/>
                </a:defRPr>
              </a:lvl3pPr>
              <a:lvl4pPr marL="1558146" algn="l" defTabSz="1038763" rtl="0" eaLnBrk="1" latinLnBrk="0" hangingPunct="1">
                <a:defRPr sz="2000" kern="1200">
                  <a:solidFill>
                    <a:schemeClr val="tx1"/>
                  </a:solidFill>
                  <a:latin typeface="+mn-lt"/>
                  <a:ea typeface="+mn-ea"/>
                  <a:cs typeface="+mn-cs"/>
                </a:defRPr>
              </a:lvl4pPr>
              <a:lvl5pPr marL="2077525" algn="l" defTabSz="1038763" rtl="0" eaLnBrk="1" latinLnBrk="0" hangingPunct="1">
                <a:defRPr sz="2000" kern="1200">
                  <a:solidFill>
                    <a:schemeClr val="tx1"/>
                  </a:solidFill>
                  <a:latin typeface="+mn-lt"/>
                  <a:ea typeface="+mn-ea"/>
                  <a:cs typeface="+mn-cs"/>
                </a:defRPr>
              </a:lvl5pPr>
              <a:lvl6pPr marL="2596908" algn="l" defTabSz="1038763" rtl="0" eaLnBrk="1" latinLnBrk="0" hangingPunct="1">
                <a:defRPr sz="2000" kern="1200">
                  <a:solidFill>
                    <a:schemeClr val="tx1"/>
                  </a:solidFill>
                  <a:latin typeface="+mn-lt"/>
                  <a:ea typeface="+mn-ea"/>
                  <a:cs typeface="+mn-cs"/>
                </a:defRPr>
              </a:lvl6pPr>
              <a:lvl7pPr marL="3116289" algn="l" defTabSz="1038763" rtl="0" eaLnBrk="1" latinLnBrk="0" hangingPunct="1">
                <a:defRPr sz="2000" kern="1200">
                  <a:solidFill>
                    <a:schemeClr val="tx1"/>
                  </a:solidFill>
                  <a:latin typeface="+mn-lt"/>
                  <a:ea typeface="+mn-ea"/>
                  <a:cs typeface="+mn-cs"/>
                </a:defRPr>
              </a:lvl7pPr>
              <a:lvl8pPr marL="3635671" algn="l" defTabSz="1038763" rtl="0" eaLnBrk="1" latinLnBrk="0" hangingPunct="1">
                <a:defRPr sz="2000" kern="1200">
                  <a:solidFill>
                    <a:schemeClr val="tx1"/>
                  </a:solidFill>
                  <a:latin typeface="+mn-lt"/>
                  <a:ea typeface="+mn-ea"/>
                  <a:cs typeface="+mn-cs"/>
                </a:defRPr>
              </a:lvl8pPr>
              <a:lvl9pPr marL="4155055" algn="l" defTabSz="1038763" rtl="0" eaLnBrk="1" latinLnBrk="0" hangingPunct="1">
                <a:defRPr sz="2000" kern="1200">
                  <a:solidFill>
                    <a:schemeClr val="tx1"/>
                  </a:solidFill>
                  <a:latin typeface="+mn-lt"/>
                  <a:ea typeface="+mn-ea"/>
                  <a:cs typeface="+mn-cs"/>
                </a:defRPr>
              </a:lvl9pPr>
            </a:lstStyle>
            <a:p>
              <a:pPr defTabSz="1059434">
                <a:defRPr/>
              </a:pPr>
              <a:endParaRPr lang="en-US" sz="2040" dirty="0">
                <a:solidFill>
                  <a:srgbClr val="FFFFFF"/>
                </a:solidFill>
                <a:latin typeface="Segoe UI"/>
              </a:endParaRPr>
            </a:p>
          </p:txBody>
        </p:sp>
      </p:grpSp>
      <p:grpSp>
        <p:nvGrpSpPr>
          <p:cNvPr id="131" name="Group 130"/>
          <p:cNvGrpSpPr/>
          <p:nvPr/>
        </p:nvGrpSpPr>
        <p:grpSpPr>
          <a:xfrm>
            <a:off x="4091161" y="5133131"/>
            <a:ext cx="606596" cy="797621"/>
            <a:chOff x="7193143" y="2371448"/>
            <a:chExt cx="455425" cy="591415"/>
          </a:xfrm>
        </p:grpSpPr>
        <p:sp>
          <p:nvSpPr>
            <p:cNvPr id="132" name="Oval 131"/>
            <p:cNvSpPr>
              <a:spLocks noChangeArrowheads="1"/>
            </p:cNvSpPr>
            <p:nvPr/>
          </p:nvSpPr>
          <p:spPr bwMode="auto">
            <a:xfrm>
              <a:off x="7200934" y="2371448"/>
              <a:ext cx="439843" cy="83577"/>
            </a:xfrm>
            <a:prstGeom prst="ellipse">
              <a:avLst/>
            </a:prstGeom>
            <a:solidFill>
              <a:srgbClr val="008272"/>
            </a:solidFill>
            <a:ln w="3175">
              <a:solidFill>
                <a:srgbClr val="FFFFFF"/>
              </a:solidFill>
              <a:round/>
              <a:headEnd/>
              <a:tailEnd/>
            </a:ln>
            <a:extLst/>
          </p:spPr>
          <p:txBody>
            <a:bodyPr vert="horz" wrap="square" lIns="93260" tIns="46630" rIns="93260" bIns="46630" numCol="1" anchor="t" anchorCtr="0" compatLnSpc="1">
              <a:prstTxWarp prst="textNoShape">
                <a:avLst/>
              </a:prstTxWarp>
            </a:bodyPr>
            <a:lstStyle>
              <a:defPPr>
                <a:defRPr lang="en-US"/>
              </a:defPPr>
              <a:lvl1pPr marL="0" algn="l" defTabSz="1038763" rtl="0" eaLnBrk="1" latinLnBrk="0" hangingPunct="1">
                <a:defRPr sz="2000" kern="1200">
                  <a:solidFill>
                    <a:schemeClr val="tx1"/>
                  </a:solidFill>
                  <a:latin typeface="+mn-lt"/>
                  <a:ea typeface="+mn-ea"/>
                  <a:cs typeface="+mn-cs"/>
                </a:defRPr>
              </a:lvl1pPr>
              <a:lvl2pPr marL="519382" algn="l" defTabSz="1038763" rtl="0" eaLnBrk="1" latinLnBrk="0" hangingPunct="1">
                <a:defRPr sz="2000" kern="1200">
                  <a:solidFill>
                    <a:schemeClr val="tx1"/>
                  </a:solidFill>
                  <a:latin typeface="+mn-lt"/>
                  <a:ea typeface="+mn-ea"/>
                  <a:cs typeface="+mn-cs"/>
                </a:defRPr>
              </a:lvl2pPr>
              <a:lvl3pPr marL="1038763" algn="l" defTabSz="1038763" rtl="0" eaLnBrk="1" latinLnBrk="0" hangingPunct="1">
                <a:defRPr sz="2000" kern="1200">
                  <a:solidFill>
                    <a:schemeClr val="tx1"/>
                  </a:solidFill>
                  <a:latin typeface="+mn-lt"/>
                  <a:ea typeface="+mn-ea"/>
                  <a:cs typeface="+mn-cs"/>
                </a:defRPr>
              </a:lvl3pPr>
              <a:lvl4pPr marL="1558146" algn="l" defTabSz="1038763" rtl="0" eaLnBrk="1" latinLnBrk="0" hangingPunct="1">
                <a:defRPr sz="2000" kern="1200">
                  <a:solidFill>
                    <a:schemeClr val="tx1"/>
                  </a:solidFill>
                  <a:latin typeface="+mn-lt"/>
                  <a:ea typeface="+mn-ea"/>
                  <a:cs typeface="+mn-cs"/>
                </a:defRPr>
              </a:lvl4pPr>
              <a:lvl5pPr marL="2077525" algn="l" defTabSz="1038763" rtl="0" eaLnBrk="1" latinLnBrk="0" hangingPunct="1">
                <a:defRPr sz="2000" kern="1200">
                  <a:solidFill>
                    <a:schemeClr val="tx1"/>
                  </a:solidFill>
                  <a:latin typeface="+mn-lt"/>
                  <a:ea typeface="+mn-ea"/>
                  <a:cs typeface="+mn-cs"/>
                </a:defRPr>
              </a:lvl5pPr>
              <a:lvl6pPr marL="2596908" algn="l" defTabSz="1038763" rtl="0" eaLnBrk="1" latinLnBrk="0" hangingPunct="1">
                <a:defRPr sz="2000" kern="1200">
                  <a:solidFill>
                    <a:schemeClr val="tx1"/>
                  </a:solidFill>
                  <a:latin typeface="+mn-lt"/>
                  <a:ea typeface="+mn-ea"/>
                  <a:cs typeface="+mn-cs"/>
                </a:defRPr>
              </a:lvl6pPr>
              <a:lvl7pPr marL="3116289" algn="l" defTabSz="1038763" rtl="0" eaLnBrk="1" latinLnBrk="0" hangingPunct="1">
                <a:defRPr sz="2000" kern="1200">
                  <a:solidFill>
                    <a:schemeClr val="tx1"/>
                  </a:solidFill>
                  <a:latin typeface="+mn-lt"/>
                  <a:ea typeface="+mn-ea"/>
                  <a:cs typeface="+mn-cs"/>
                </a:defRPr>
              </a:lvl7pPr>
              <a:lvl8pPr marL="3635671" algn="l" defTabSz="1038763" rtl="0" eaLnBrk="1" latinLnBrk="0" hangingPunct="1">
                <a:defRPr sz="2000" kern="1200">
                  <a:solidFill>
                    <a:schemeClr val="tx1"/>
                  </a:solidFill>
                  <a:latin typeface="+mn-lt"/>
                  <a:ea typeface="+mn-ea"/>
                  <a:cs typeface="+mn-cs"/>
                </a:defRPr>
              </a:lvl8pPr>
              <a:lvl9pPr marL="4155055" algn="l" defTabSz="1038763" rtl="0" eaLnBrk="1" latinLnBrk="0" hangingPunct="1">
                <a:defRPr sz="2000" kern="1200">
                  <a:solidFill>
                    <a:schemeClr val="tx1"/>
                  </a:solidFill>
                  <a:latin typeface="+mn-lt"/>
                  <a:ea typeface="+mn-ea"/>
                  <a:cs typeface="+mn-cs"/>
                </a:defRPr>
              </a:lvl9pPr>
            </a:lstStyle>
            <a:p>
              <a:pPr defTabSz="1059434">
                <a:defRPr/>
              </a:pPr>
              <a:endParaRPr lang="en-US" sz="2040" dirty="0">
                <a:solidFill>
                  <a:srgbClr val="FFFFFF"/>
                </a:solidFill>
                <a:latin typeface="Segoe UI"/>
              </a:endParaRPr>
            </a:p>
          </p:txBody>
        </p:sp>
        <p:sp>
          <p:nvSpPr>
            <p:cNvPr id="133" name="Freeform 132"/>
            <p:cNvSpPr>
              <a:spLocks noEditPoints="1"/>
            </p:cNvSpPr>
            <p:nvPr/>
          </p:nvSpPr>
          <p:spPr bwMode="auto">
            <a:xfrm>
              <a:off x="7193143" y="2429527"/>
              <a:ext cx="455425" cy="533336"/>
            </a:xfrm>
            <a:custGeom>
              <a:avLst/>
              <a:gdLst>
                <a:gd name="T0" fmla="*/ 480 w 480"/>
                <a:gd name="T1" fmla="*/ 135 h 562"/>
                <a:gd name="T2" fmla="*/ 480 w 480"/>
                <a:gd name="T3" fmla="*/ 0 h 562"/>
                <a:gd name="T4" fmla="*/ 240 w 480"/>
                <a:gd name="T5" fmla="*/ 43 h 562"/>
                <a:gd name="T6" fmla="*/ 0 w 480"/>
                <a:gd name="T7" fmla="*/ 0 h 562"/>
                <a:gd name="T8" fmla="*/ 0 w 480"/>
                <a:gd name="T9" fmla="*/ 135 h 562"/>
                <a:gd name="T10" fmla="*/ 15 w 480"/>
                <a:gd name="T11" fmla="*/ 153 h 562"/>
                <a:gd name="T12" fmla="*/ 0 w 480"/>
                <a:gd name="T13" fmla="*/ 170 h 562"/>
                <a:gd name="T14" fmla="*/ 0 w 480"/>
                <a:gd name="T15" fmla="*/ 322 h 562"/>
                <a:gd name="T16" fmla="*/ 15 w 480"/>
                <a:gd name="T17" fmla="*/ 340 h 562"/>
                <a:gd name="T18" fmla="*/ 0 w 480"/>
                <a:gd name="T19" fmla="*/ 358 h 562"/>
                <a:gd name="T20" fmla="*/ 0 w 480"/>
                <a:gd name="T21" fmla="*/ 510 h 562"/>
                <a:gd name="T22" fmla="*/ 240 w 480"/>
                <a:gd name="T23" fmla="*/ 562 h 562"/>
                <a:gd name="T24" fmla="*/ 480 w 480"/>
                <a:gd name="T25" fmla="*/ 510 h 562"/>
                <a:gd name="T26" fmla="*/ 480 w 480"/>
                <a:gd name="T27" fmla="*/ 358 h 562"/>
                <a:gd name="T28" fmla="*/ 466 w 480"/>
                <a:gd name="T29" fmla="*/ 340 h 562"/>
                <a:gd name="T30" fmla="*/ 480 w 480"/>
                <a:gd name="T31" fmla="*/ 322 h 562"/>
                <a:gd name="T32" fmla="*/ 480 w 480"/>
                <a:gd name="T33" fmla="*/ 170 h 562"/>
                <a:gd name="T34" fmla="*/ 466 w 480"/>
                <a:gd name="T35" fmla="*/ 153 h 562"/>
                <a:gd name="T36" fmla="*/ 480 w 480"/>
                <a:gd name="T37" fmla="*/ 135 h 562"/>
                <a:gd name="T38" fmla="*/ 458 w 480"/>
                <a:gd name="T39" fmla="*/ 352 h 562"/>
                <a:gd name="T40" fmla="*/ 240 w 480"/>
                <a:gd name="T41" fmla="*/ 380 h 562"/>
                <a:gd name="T42" fmla="*/ 23 w 480"/>
                <a:gd name="T43" fmla="*/ 352 h 562"/>
                <a:gd name="T44" fmla="*/ 23 w 480"/>
                <a:gd name="T45" fmla="*/ 333 h 562"/>
                <a:gd name="T46" fmla="*/ 240 w 480"/>
                <a:gd name="T47" fmla="*/ 361 h 562"/>
                <a:gd name="T48" fmla="*/ 458 w 480"/>
                <a:gd name="T49" fmla="*/ 333 h 562"/>
                <a:gd name="T50" fmla="*/ 458 w 480"/>
                <a:gd name="T51" fmla="*/ 352 h 562"/>
                <a:gd name="T52" fmla="*/ 458 w 480"/>
                <a:gd name="T53" fmla="*/ 166 h 562"/>
                <a:gd name="T54" fmla="*/ 240 w 480"/>
                <a:gd name="T55" fmla="*/ 195 h 562"/>
                <a:gd name="T56" fmla="*/ 23 w 480"/>
                <a:gd name="T57" fmla="*/ 166 h 562"/>
                <a:gd name="T58" fmla="*/ 23 w 480"/>
                <a:gd name="T59" fmla="*/ 147 h 562"/>
                <a:gd name="T60" fmla="*/ 240 w 480"/>
                <a:gd name="T61" fmla="*/ 176 h 562"/>
                <a:gd name="T62" fmla="*/ 458 w 480"/>
                <a:gd name="T63" fmla="*/ 147 h 562"/>
                <a:gd name="T64" fmla="*/ 458 w 480"/>
                <a:gd name="T65" fmla="*/ 166 h 5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80" h="562">
                  <a:moveTo>
                    <a:pt x="480" y="135"/>
                  </a:moveTo>
                  <a:cubicBezTo>
                    <a:pt x="480" y="0"/>
                    <a:pt x="480" y="0"/>
                    <a:pt x="480" y="0"/>
                  </a:cubicBezTo>
                  <a:cubicBezTo>
                    <a:pt x="448" y="31"/>
                    <a:pt x="326" y="43"/>
                    <a:pt x="240" y="43"/>
                  </a:cubicBezTo>
                  <a:cubicBezTo>
                    <a:pt x="154" y="43"/>
                    <a:pt x="32" y="31"/>
                    <a:pt x="0" y="0"/>
                  </a:cubicBezTo>
                  <a:cubicBezTo>
                    <a:pt x="0" y="135"/>
                    <a:pt x="0" y="135"/>
                    <a:pt x="0" y="135"/>
                  </a:cubicBezTo>
                  <a:cubicBezTo>
                    <a:pt x="0" y="141"/>
                    <a:pt x="5" y="147"/>
                    <a:pt x="15" y="153"/>
                  </a:cubicBezTo>
                  <a:cubicBezTo>
                    <a:pt x="5" y="158"/>
                    <a:pt x="0" y="164"/>
                    <a:pt x="0" y="170"/>
                  </a:cubicBezTo>
                  <a:cubicBezTo>
                    <a:pt x="0" y="322"/>
                    <a:pt x="0" y="322"/>
                    <a:pt x="0" y="322"/>
                  </a:cubicBezTo>
                  <a:cubicBezTo>
                    <a:pt x="0" y="329"/>
                    <a:pt x="5" y="335"/>
                    <a:pt x="15" y="340"/>
                  </a:cubicBezTo>
                  <a:cubicBezTo>
                    <a:pt x="5" y="346"/>
                    <a:pt x="0" y="351"/>
                    <a:pt x="0" y="358"/>
                  </a:cubicBezTo>
                  <a:cubicBezTo>
                    <a:pt x="0" y="510"/>
                    <a:pt x="0" y="510"/>
                    <a:pt x="0" y="510"/>
                  </a:cubicBezTo>
                  <a:cubicBezTo>
                    <a:pt x="0" y="538"/>
                    <a:pt x="108" y="562"/>
                    <a:pt x="240" y="562"/>
                  </a:cubicBezTo>
                  <a:cubicBezTo>
                    <a:pt x="373" y="562"/>
                    <a:pt x="480" y="538"/>
                    <a:pt x="480" y="510"/>
                  </a:cubicBezTo>
                  <a:cubicBezTo>
                    <a:pt x="480" y="358"/>
                    <a:pt x="480" y="358"/>
                    <a:pt x="480" y="358"/>
                  </a:cubicBezTo>
                  <a:cubicBezTo>
                    <a:pt x="480" y="351"/>
                    <a:pt x="475" y="346"/>
                    <a:pt x="466" y="340"/>
                  </a:cubicBezTo>
                  <a:cubicBezTo>
                    <a:pt x="475" y="335"/>
                    <a:pt x="480" y="329"/>
                    <a:pt x="480" y="322"/>
                  </a:cubicBezTo>
                  <a:cubicBezTo>
                    <a:pt x="480" y="170"/>
                    <a:pt x="480" y="170"/>
                    <a:pt x="480" y="170"/>
                  </a:cubicBezTo>
                  <a:cubicBezTo>
                    <a:pt x="480" y="164"/>
                    <a:pt x="475" y="158"/>
                    <a:pt x="466" y="153"/>
                  </a:cubicBezTo>
                  <a:cubicBezTo>
                    <a:pt x="475" y="147"/>
                    <a:pt x="480" y="141"/>
                    <a:pt x="480" y="135"/>
                  </a:cubicBezTo>
                  <a:close/>
                  <a:moveTo>
                    <a:pt x="458" y="352"/>
                  </a:moveTo>
                  <a:cubicBezTo>
                    <a:pt x="458" y="368"/>
                    <a:pt x="361" y="380"/>
                    <a:pt x="240" y="380"/>
                  </a:cubicBezTo>
                  <a:cubicBezTo>
                    <a:pt x="120" y="380"/>
                    <a:pt x="23" y="368"/>
                    <a:pt x="23" y="352"/>
                  </a:cubicBezTo>
                  <a:cubicBezTo>
                    <a:pt x="23" y="333"/>
                    <a:pt x="23" y="333"/>
                    <a:pt x="23" y="333"/>
                  </a:cubicBezTo>
                  <a:cubicBezTo>
                    <a:pt x="23" y="349"/>
                    <a:pt x="120" y="361"/>
                    <a:pt x="240" y="361"/>
                  </a:cubicBezTo>
                  <a:cubicBezTo>
                    <a:pt x="361" y="361"/>
                    <a:pt x="458" y="349"/>
                    <a:pt x="458" y="333"/>
                  </a:cubicBezTo>
                  <a:lnTo>
                    <a:pt x="458" y="352"/>
                  </a:lnTo>
                  <a:close/>
                  <a:moveTo>
                    <a:pt x="458" y="166"/>
                  </a:moveTo>
                  <a:cubicBezTo>
                    <a:pt x="458" y="182"/>
                    <a:pt x="361" y="195"/>
                    <a:pt x="240" y="195"/>
                  </a:cubicBezTo>
                  <a:cubicBezTo>
                    <a:pt x="120" y="195"/>
                    <a:pt x="23" y="182"/>
                    <a:pt x="23" y="166"/>
                  </a:cubicBezTo>
                  <a:cubicBezTo>
                    <a:pt x="23" y="147"/>
                    <a:pt x="23" y="147"/>
                    <a:pt x="23" y="147"/>
                  </a:cubicBezTo>
                  <a:cubicBezTo>
                    <a:pt x="23" y="163"/>
                    <a:pt x="120" y="176"/>
                    <a:pt x="240" y="176"/>
                  </a:cubicBezTo>
                  <a:cubicBezTo>
                    <a:pt x="361" y="176"/>
                    <a:pt x="458" y="163"/>
                    <a:pt x="458" y="147"/>
                  </a:cubicBezTo>
                  <a:lnTo>
                    <a:pt x="458" y="166"/>
                  </a:lnTo>
                  <a:close/>
                </a:path>
              </a:pathLst>
            </a:custGeom>
            <a:solidFill>
              <a:srgbClr val="008272"/>
            </a:solidFill>
            <a:ln w="3175">
              <a:solidFill>
                <a:srgbClr val="FFFFFF"/>
              </a:solidFill>
              <a:round/>
              <a:headEnd/>
              <a:tailEnd/>
            </a:ln>
            <a:extLst/>
          </p:spPr>
          <p:txBody>
            <a:bodyPr vert="horz" wrap="square" lIns="93260" tIns="46630" rIns="93260" bIns="46630" numCol="1" anchor="t" anchorCtr="0" compatLnSpc="1">
              <a:prstTxWarp prst="textNoShape">
                <a:avLst/>
              </a:prstTxWarp>
            </a:bodyPr>
            <a:lstStyle>
              <a:defPPr>
                <a:defRPr lang="en-US"/>
              </a:defPPr>
              <a:lvl1pPr marL="0" algn="l" defTabSz="1038763" rtl="0" eaLnBrk="1" latinLnBrk="0" hangingPunct="1">
                <a:defRPr sz="2000" kern="1200">
                  <a:solidFill>
                    <a:schemeClr val="tx1"/>
                  </a:solidFill>
                  <a:latin typeface="+mn-lt"/>
                  <a:ea typeface="+mn-ea"/>
                  <a:cs typeface="+mn-cs"/>
                </a:defRPr>
              </a:lvl1pPr>
              <a:lvl2pPr marL="519382" algn="l" defTabSz="1038763" rtl="0" eaLnBrk="1" latinLnBrk="0" hangingPunct="1">
                <a:defRPr sz="2000" kern="1200">
                  <a:solidFill>
                    <a:schemeClr val="tx1"/>
                  </a:solidFill>
                  <a:latin typeface="+mn-lt"/>
                  <a:ea typeface="+mn-ea"/>
                  <a:cs typeface="+mn-cs"/>
                </a:defRPr>
              </a:lvl2pPr>
              <a:lvl3pPr marL="1038763" algn="l" defTabSz="1038763" rtl="0" eaLnBrk="1" latinLnBrk="0" hangingPunct="1">
                <a:defRPr sz="2000" kern="1200">
                  <a:solidFill>
                    <a:schemeClr val="tx1"/>
                  </a:solidFill>
                  <a:latin typeface="+mn-lt"/>
                  <a:ea typeface="+mn-ea"/>
                  <a:cs typeface="+mn-cs"/>
                </a:defRPr>
              </a:lvl3pPr>
              <a:lvl4pPr marL="1558146" algn="l" defTabSz="1038763" rtl="0" eaLnBrk="1" latinLnBrk="0" hangingPunct="1">
                <a:defRPr sz="2000" kern="1200">
                  <a:solidFill>
                    <a:schemeClr val="tx1"/>
                  </a:solidFill>
                  <a:latin typeface="+mn-lt"/>
                  <a:ea typeface="+mn-ea"/>
                  <a:cs typeface="+mn-cs"/>
                </a:defRPr>
              </a:lvl4pPr>
              <a:lvl5pPr marL="2077525" algn="l" defTabSz="1038763" rtl="0" eaLnBrk="1" latinLnBrk="0" hangingPunct="1">
                <a:defRPr sz="2000" kern="1200">
                  <a:solidFill>
                    <a:schemeClr val="tx1"/>
                  </a:solidFill>
                  <a:latin typeface="+mn-lt"/>
                  <a:ea typeface="+mn-ea"/>
                  <a:cs typeface="+mn-cs"/>
                </a:defRPr>
              </a:lvl5pPr>
              <a:lvl6pPr marL="2596908" algn="l" defTabSz="1038763" rtl="0" eaLnBrk="1" latinLnBrk="0" hangingPunct="1">
                <a:defRPr sz="2000" kern="1200">
                  <a:solidFill>
                    <a:schemeClr val="tx1"/>
                  </a:solidFill>
                  <a:latin typeface="+mn-lt"/>
                  <a:ea typeface="+mn-ea"/>
                  <a:cs typeface="+mn-cs"/>
                </a:defRPr>
              </a:lvl6pPr>
              <a:lvl7pPr marL="3116289" algn="l" defTabSz="1038763" rtl="0" eaLnBrk="1" latinLnBrk="0" hangingPunct="1">
                <a:defRPr sz="2000" kern="1200">
                  <a:solidFill>
                    <a:schemeClr val="tx1"/>
                  </a:solidFill>
                  <a:latin typeface="+mn-lt"/>
                  <a:ea typeface="+mn-ea"/>
                  <a:cs typeface="+mn-cs"/>
                </a:defRPr>
              </a:lvl7pPr>
              <a:lvl8pPr marL="3635671" algn="l" defTabSz="1038763" rtl="0" eaLnBrk="1" latinLnBrk="0" hangingPunct="1">
                <a:defRPr sz="2000" kern="1200">
                  <a:solidFill>
                    <a:schemeClr val="tx1"/>
                  </a:solidFill>
                  <a:latin typeface="+mn-lt"/>
                  <a:ea typeface="+mn-ea"/>
                  <a:cs typeface="+mn-cs"/>
                </a:defRPr>
              </a:lvl8pPr>
              <a:lvl9pPr marL="4155055" algn="l" defTabSz="1038763" rtl="0" eaLnBrk="1" latinLnBrk="0" hangingPunct="1">
                <a:defRPr sz="2000" kern="1200">
                  <a:solidFill>
                    <a:schemeClr val="tx1"/>
                  </a:solidFill>
                  <a:latin typeface="+mn-lt"/>
                  <a:ea typeface="+mn-ea"/>
                  <a:cs typeface="+mn-cs"/>
                </a:defRPr>
              </a:lvl9pPr>
            </a:lstStyle>
            <a:p>
              <a:pPr defTabSz="1059434">
                <a:defRPr/>
              </a:pPr>
              <a:endParaRPr lang="en-US" sz="2040" dirty="0">
                <a:solidFill>
                  <a:srgbClr val="FFFFFF"/>
                </a:solidFill>
                <a:latin typeface="Segoe UI"/>
              </a:endParaRPr>
            </a:p>
          </p:txBody>
        </p:sp>
      </p:grpSp>
      <p:sp>
        <p:nvSpPr>
          <p:cNvPr id="134" name="Rectangle 133"/>
          <p:cNvSpPr/>
          <p:nvPr/>
        </p:nvSpPr>
        <p:spPr bwMode="auto">
          <a:xfrm>
            <a:off x="2701278" y="5219327"/>
            <a:ext cx="1286008" cy="403366"/>
          </a:xfrm>
          <a:prstGeom prst="rect">
            <a:avLst/>
          </a:prstGeom>
          <a:noFill/>
          <a:ln w="25400" cap="flat" cmpd="sng" algn="ctr">
            <a:noFill/>
            <a:prstDash val="solid"/>
            <a:headEnd type="none" w="med" len="med"/>
            <a:tailEnd type="none" w="med" len="med"/>
          </a:ln>
          <a:effectLst/>
        </p:spPr>
        <p:txBody>
          <a:bodyPr vert="horz" wrap="square" lIns="0" tIns="0" rIns="0" bIns="0" numCol="1" rtlCol="0" anchor="ctr" anchorCtr="0" compatLnSpc="1">
            <a:prstTxWarp prst="textNoShape">
              <a:avLst/>
            </a:prstTxWarp>
            <a:spAutoFit/>
          </a:bodyPr>
          <a:lstStyle>
            <a:defPPr>
              <a:defRPr lang="en-US"/>
            </a:defPPr>
            <a:lvl1pPr marL="0" algn="l" defTabSz="1038763" rtl="0" eaLnBrk="1" latinLnBrk="0" hangingPunct="1">
              <a:defRPr sz="2000" kern="1200">
                <a:solidFill>
                  <a:schemeClr val="lt1"/>
                </a:solidFill>
                <a:latin typeface="+mn-lt"/>
                <a:ea typeface="+mn-ea"/>
                <a:cs typeface="+mn-cs"/>
              </a:defRPr>
            </a:lvl1pPr>
            <a:lvl2pPr marL="519382" algn="l" defTabSz="1038763" rtl="0" eaLnBrk="1" latinLnBrk="0" hangingPunct="1">
              <a:defRPr sz="2000" kern="1200">
                <a:solidFill>
                  <a:schemeClr val="lt1"/>
                </a:solidFill>
                <a:latin typeface="+mn-lt"/>
                <a:ea typeface="+mn-ea"/>
                <a:cs typeface="+mn-cs"/>
              </a:defRPr>
            </a:lvl2pPr>
            <a:lvl3pPr marL="1038763" algn="l" defTabSz="1038763" rtl="0" eaLnBrk="1" latinLnBrk="0" hangingPunct="1">
              <a:defRPr sz="2000" kern="1200">
                <a:solidFill>
                  <a:schemeClr val="lt1"/>
                </a:solidFill>
                <a:latin typeface="+mn-lt"/>
                <a:ea typeface="+mn-ea"/>
                <a:cs typeface="+mn-cs"/>
              </a:defRPr>
            </a:lvl3pPr>
            <a:lvl4pPr marL="1558146" algn="l" defTabSz="1038763" rtl="0" eaLnBrk="1" latinLnBrk="0" hangingPunct="1">
              <a:defRPr sz="2000" kern="1200">
                <a:solidFill>
                  <a:schemeClr val="lt1"/>
                </a:solidFill>
                <a:latin typeface="+mn-lt"/>
                <a:ea typeface="+mn-ea"/>
                <a:cs typeface="+mn-cs"/>
              </a:defRPr>
            </a:lvl4pPr>
            <a:lvl5pPr marL="2077525" algn="l" defTabSz="1038763" rtl="0" eaLnBrk="1" latinLnBrk="0" hangingPunct="1">
              <a:defRPr sz="2000" kern="1200">
                <a:solidFill>
                  <a:schemeClr val="lt1"/>
                </a:solidFill>
                <a:latin typeface="+mn-lt"/>
                <a:ea typeface="+mn-ea"/>
                <a:cs typeface="+mn-cs"/>
              </a:defRPr>
            </a:lvl5pPr>
            <a:lvl6pPr marL="2596908" algn="l" defTabSz="1038763" rtl="0" eaLnBrk="1" latinLnBrk="0" hangingPunct="1">
              <a:defRPr sz="2000" kern="1200">
                <a:solidFill>
                  <a:schemeClr val="lt1"/>
                </a:solidFill>
                <a:latin typeface="+mn-lt"/>
                <a:ea typeface="+mn-ea"/>
                <a:cs typeface="+mn-cs"/>
              </a:defRPr>
            </a:lvl6pPr>
            <a:lvl7pPr marL="3116289" algn="l" defTabSz="1038763" rtl="0" eaLnBrk="1" latinLnBrk="0" hangingPunct="1">
              <a:defRPr sz="2000" kern="1200">
                <a:solidFill>
                  <a:schemeClr val="lt1"/>
                </a:solidFill>
                <a:latin typeface="+mn-lt"/>
                <a:ea typeface="+mn-ea"/>
                <a:cs typeface="+mn-cs"/>
              </a:defRPr>
            </a:lvl7pPr>
            <a:lvl8pPr marL="3635671" algn="l" defTabSz="1038763" rtl="0" eaLnBrk="1" latinLnBrk="0" hangingPunct="1">
              <a:defRPr sz="2000" kern="1200">
                <a:solidFill>
                  <a:schemeClr val="lt1"/>
                </a:solidFill>
                <a:latin typeface="+mn-lt"/>
                <a:ea typeface="+mn-ea"/>
                <a:cs typeface="+mn-cs"/>
              </a:defRPr>
            </a:lvl8pPr>
            <a:lvl9pPr marL="4155055" algn="l" defTabSz="1038763" rtl="0" eaLnBrk="1" latinLnBrk="0" hangingPunct="1">
              <a:defRPr sz="2000" kern="1200">
                <a:solidFill>
                  <a:schemeClr val="lt1"/>
                </a:solidFill>
                <a:latin typeface="+mn-lt"/>
                <a:ea typeface="+mn-ea"/>
                <a:cs typeface="+mn-cs"/>
              </a:defRPr>
            </a:lvl9pPr>
          </a:lstStyle>
          <a:p>
            <a:pPr algn="ctr" defTabSz="1242710" fontAlgn="base">
              <a:lnSpc>
                <a:spcPct val="90000"/>
              </a:lnSpc>
              <a:spcBef>
                <a:spcPts val="857"/>
              </a:spcBef>
              <a:spcAft>
                <a:spcPct val="0"/>
              </a:spcAft>
              <a:buClr>
                <a:srgbClr val="D2D2D2">
                  <a:lumMod val="75000"/>
                </a:srgbClr>
              </a:buClr>
              <a:buSzPct val="100000"/>
              <a:defRPr/>
            </a:pPr>
            <a:r>
              <a:rPr lang="en-US" sz="1428" dirty="0">
                <a:solidFill>
                  <a:srgbClr val="505050"/>
                </a:solidFill>
                <a:latin typeface="Segoe UI"/>
                <a:cs typeface="Segoe UI" pitchFamily="34" charset="0"/>
              </a:rPr>
              <a:t>Synchronous </a:t>
            </a:r>
            <a:br>
              <a:rPr lang="en-US" sz="1428" dirty="0">
                <a:solidFill>
                  <a:srgbClr val="505050"/>
                </a:solidFill>
                <a:latin typeface="Segoe UI"/>
                <a:cs typeface="Segoe UI" pitchFamily="34" charset="0"/>
              </a:rPr>
            </a:br>
            <a:r>
              <a:rPr lang="en-US" sz="1428" dirty="0">
                <a:solidFill>
                  <a:srgbClr val="505050"/>
                </a:solidFill>
                <a:latin typeface="Segoe UI"/>
                <a:cs typeface="Segoe UI" pitchFamily="34" charset="0"/>
              </a:rPr>
              <a:t>commit</a:t>
            </a:r>
          </a:p>
        </p:txBody>
      </p:sp>
      <p:sp>
        <p:nvSpPr>
          <p:cNvPr id="151" name="Rectangle 150"/>
          <p:cNvSpPr/>
          <p:nvPr/>
        </p:nvSpPr>
        <p:spPr bwMode="auto">
          <a:xfrm>
            <a:off x="1493824" y="6304394"/>
            <a:ext cx="1227886" cy="201683"/>
          </a:xfrm>
          <a:prstGeom prst="rect">
            <a:avLst/>
          </a:prstGeom>
          <a:noFill/>
          <a:ln w="25400" cap="flat" cmpd="sng" algn="ctr">
            <a:noFill/>
            <a:prstDash val="solid"/>
            <a:headEnd type="none" w="med" len="med"/>
            <a:tailEnd type="none" w="med" len="med"/>
          </a:ln>
          <a:effectLst/>
        </p:spPr>
        <p:txBody>
          <a:bodyPr vert="horz" wrap="none" lIns="0" tIns="0" rIns="0" bIns="0" numCol="1" rtlCol="0" anchor="ctr" anchorCtr="0" compatLnSpc="1">
            <a:prstTxWarp prst="textNoShape">
              <a:avLst/>
            </a:prstTxWarp>
            <a:spAutoFit/>
          </a:bodyPr>
          <a:lstStyle>
            <a:defPPr>
              <a:defRPr lang="en-US"/>
            </a:defPPr>
            <a:lvl1pPr marL="0" algn="l" defTabSz="1038763" rtl="0" eaLnBrk="1" latinLnBrk="0" hangingPunct="1">
              <a:defRPr sz="2000" kern="1200">
                <a:solidFill>
                  <a:schemeClr val="lt1"/>
                </a:solidFill>
                <a:latin typeface="+mn-lt"/>
                <a:ea typeface="+mn-ea"/>
                <a:cs typeface="+mn-cs"/>
              </a:defRPr>
            </a:lvl1pPr>
            <a:lvl2pPr marL="519382" algn="l" defTabSz="1038763" rtl="0" eaLnBrk="1" latinLnBrk="0" hangingPunct="1">
              <a:defRPr sz="2000" kern="1200">
                <a:solidFill>
                  <a:schemeClr val="lt1"/>
                </a:solidFill>
                <a:latin typeface="+mn-lt"/>
                <a:ea typeface="+mn-ea"/>
                <a:cs typeface="+mn-cs"/>
              </a:defRPr>
            </a:lvl2pPr>
            <a:lvl3pPr marL="1038763" algn="l" defTabSz="1038763" rtl="0" eaLnBrk="1" latinLnBrk="0" hangingPunct="1">
              <a:defRPr sz="2000" kern="1200">
                <a:solidFill>
                  <a:schemeClr val="lt1"/>
                </a:solidFill>
                <a:latin typeface="+mn-lt"/>
                <a:ea typeface="+mn-ea"/>
                <a:cs typeface="+mn-cs"/>
              </a:defRPr>
            </a:lvl3pPr>
            <a:lvl4pPr marL="1558146" algn="l" defTabSz="1038763" rtl="0" eaLnBrk="1" latinLnBrk="0" hangingPunct="1">
              <a:defRPr sz="2000" kern="1200">
                <a:solidFill>
                  <a:schemeClr val="lt1"/>
                </a:solidFill>
                <a:latin typeface="+mn-lt"/>
                <a:ea typeface="+mn-ea"/>
                <a:cs typeface="+mn-cs"/>
              </a:defRPr>
            </a:lvl4pPr>
            <a:lvl5pPr marL="2077525" algn="l" defTabSz="1038763" rtl="0" eaLnBrk="1" latinLnBrk="0" hangingPunct="1">
              <a:defRPr sz="2000" kern="1200">
                <a:solidFill>
                  <a:schemeClr val="lt1"/>
                </a:solidFill>
                <a:latin typeface="+mn-lt"/>
                <a:ea typeface="+mn-ea"/>
                <a:cs typeface="+mn-cs"/>
              </a:defRPr>
            </a:lvl5pPr>
            <a:lvl6pPr marL="2596908" algn="l" defTabSz="1038763" rtl="0" eaLnBrk="1" latinLnBrk="0" hangingPunct="1">
              <a:defRPr sz="2000" kern="1200">
                <a:solidFill>
                  <a:schemeClr val="lt1"/>
                </a:solidFill>
                <a:latin typeface="+mn-lt"/>
                <a:ea typeface="+mn-ea"/>
                <a:cs typeface="+mn-cs"/>
              </a:defRPr>
            </a:lvl6pPr>
            <a:lvl7pPr marL="3116289" algn="l" defTabSz="1038763" rtl="0" eaLnBrk="1" latinLnBrk="0" hangingPunct="1">
              <a:defRPr sz="2000" kern="1200">
                <a:solidFill>
                  <a:schemeClr val="lt1"/>
                </a:solidFill>
                <a:latin typeface="+mn-lt"/>
                <a:ea typeface="+mn-ea"/>
                <a:cs typeface="+mn-cs"/>
              </a:defRPr>
            </a:lvl7pPr>
            <a:lvl8pPr marL="3635671" algn="l" defTabSz="1038763" rtl="0" eaLnBrk="1" latinLnBrk="0" hangingPunct="1">
              <a:defRPr sz="2000" kern="1200">
                <a:solidFill>
                  <a:schemeClr val="lt1"/>
                </a:solidFill>
                <a:latin typeface="+mn-lt"/>
                <a:ea typeface="+mn-ea"/>
                <a:cs typeface="+mn-cs"/>
              </a:defRPr>
            </a:lvl8pPr>
            <a:lvl9pPr marL="4155055" algn="l" defTabSz="1038763" rtl="0" eaLnBrk="1" latinLnBrk="0" hangingPunct="1">
              <a:defRPr sz="2000" kern="1200">
                <a:solidFill>
                  <a:schemeClr val="lt1"/>
                </a:solidFill>
                <a:latin typeface="+mn-lt"/>
                <a:ea typeface="+mn-ea"/>
                <a:cs typeface="+mn-cs"/>
              </a:defRPr>
            </a:lvl9pPr>
          </a:lstStyle>
          <a:p>
            <a:pPr algn="ctr" defTabSz="1242710" fontAlgn="base">
              <a:lnSpc>
                <a:spcPct val="90000"/>
              </a:lnSpc>
              <a:spcBef>
                <a:spcPts val="857"/>
              </a:spcBef>
              <a:spcAft>
                <a:spcPct val="0"/>
              </a:spcAft>
              <a:buClr>
                <a:srgbClr val="D2D2D2">
                  <a:lumMod val="75000"/>
                </a:srgbClr>
              </a:buClr>
              <a:buSzPct val="100000"/>
              <a:defRPr/>
            </a:pPr>
            <a:r>
              <a:rPr lang="en-US" sz="1428" dirty="0">
                <a:solidFill>
                  <a:srgbClr val="505050"/>
                </a:solidFill>
                <a:latin typeface="Segoe UI"/>
                <a:cs typeface="Segoe UI" pitchFamily="34" charset="0"/>
              </a:rPr>
              <a:t>Primary replica</a:t>
            </a:r>
          </a:p>
        </p:txBody>
      </p:sp>
      <p:sp>
        <p:nvSpPr>
          <p:cNvPr id="152" name="Rectangle 151"/>
          <p:cNvSpPr/>
          <p:nvPr/>
        </p:nvSpPr>
        <p:spPr bwMode="auto">
          <a:xfrm>
            <a:off x="3663620" y="5984955"/>
            <a:ext cx="1461679" cy="201683"/>
          </a:xfrm>
          <a:prstGeom prst="rect">
            <a:avLst/>
          </a:prstGeom>
          <a:noFill/>
          <a:ln w="25400" cap="flat" cmpd="sng" algn="ctr">
            <a:noFill/>
            <a:prstDash val="solid"/>
            <a:headEnd type="none" w="med" len="med"/>
            <a:tailEnd type="none" w="med" len="med"/>
          </a:ln>
          <a:effectLst/>
        </p:spPr>
        <p:txBody>
          <a:bodyPr vert="horz" wrap="none" lIns="0" tIns="0" rIns="0" bIns="0" numCol="1" rtlCol="0" anchor="ctr" anchorCtr="0" compatLnSpc="1">
            <a:prstTxWarp prst="textNoShape">
              <a:avLst/>
            </a:prstTxWarp>
            <a:spAutoFit/>
          </a:bodyPr>
          <a:lstStyle>
            <a:defPPr>
              <a:defRPr lang="en-US"/>
            </a:defPPr>
            <a:lvl1pPr marL="0" algn="l" defTabSz="1038763" rtl="0" eaLnBrk="1" latinLnBrk="0" hangingPunct="1">
              <a:defRPr sz="2000" kern="1200">
                <a:solidFill>
                  <a:schemeClr val="lt1"/>
                </a:solidFill>
                <a:latin typeface="+mn-lt"/>
                <a:ea typeface="+mn-ea"/>
                <a:cs typeface="+mn-cs"/>
              </a:defRPr>
            </a:lvl1pPr>
            <a:lvl2pPr marL="519382" algn="l" defTabSz="1038763" rtl="0" eaLnBrk="1" latinLnBrk="0" hangingPunct="1">
              <a:defRPr sz="2000" kern="1200">
                <a:solidFill>
                  <a:schemeClr val="lt1"/>
                </a:solidFill>
                <a:latin typeface="+mn-lt"/>
                <a:ea typeface="+mn-ea"/>
                <a:cs typeface="+mn-cs"/>
              </a:defRPr>
            </a:lvl2pPr>
            <a:lvl3pPr marL="1038763" algn="l" defTabSz="1038763" rtl="0" eaLnBrk="1" latinLnBrk="0" hangingPunct="1">
              <a:defRPr sz="2000" kern="1200">
                <a:solidFill>
                  <a:schemeClr val="lt1"/>
                </a:solidFill>
                <a:latin typeface="+mn-lt"/>
                <a:ea typeface="+mn-ea"/>
                <a:cs typeface="+mn-cs"/>
              </a:defRPr>
            </a:lvl3pPr>
            <a:lvl4pPr marL="1558146" algn="l" defTabSz="1038763" rtl="0" eaLnBrk="1" latinLnBrk="0" hangingPunct="1">
              <a:defRPr sz="2000" kern="1200">
                <a:solidFill>
                  <a:schemeClr val="lt1"/>
                </a:solidFill>
                <a:latin typeface="+mn-lt"/>
                <a:ea typeface="+mn-ea"/>
                <a:cs typeface="+mn-cs"/>
              </a:defRPr>
            </a:lvl4pPr>
            <a:lvl5pPr marL="2077525" algn="l" defTabSz="1038763" rtl="0" eaLnBrk="1" latinLnBrk="0" hangingPunct="1">
              <a:defRPr sz="2000" kern="1200">
                <a:solidFill>
                  <a:schemeClr val="lt1"/>
                </a:solidFill>
                <a:latin typeface="+mn-lt"/>
                <a:ea typeface="+mn-ea"/>
                <a:cs typeface="+mn-cs"/>
              </a:defRPr>
            </a:lvl5pPr>
            <a:lvl6pPr marL="2596908" algn="l" defTabSz="1038763" rtl="0" eaLnBrk="1" latinLnBrk="0" hangingPunct="1">
              <a:defRPr sz="2000" kern="1200">
                <a:solidFill>
                  <a:schemeClr val="lt1"/>
                </a:solidFill>
                <a:latin typeface="+mn-lt"/>
                <a:ea typeface="+mn-ea"/>
                <a:cs typeface="+mn-cs"/>
              </a:defRPr>
            </a:lvl6pPr>
            <a:lvl7pPr marL="3116289" algn="l" defTabSz="1038763" rtl="0" eaLnBrk="1" latinLnBrk="0" hangingPunct="1">
              <a:defRPr sz="2000" kern="1200">
                <a:solidFill>
                  <a:schemeClr val="lt1"/>
                </a:solidFill>
                <a:latin typeface="+mn-lt"/>
                <a:ea typeface="+mn-ea"/>
                <a:cs typeface="+mn-cs"/>
              </a:defRPr>
            </a:lvl7pPr>
            <a:lvl8pPr marL="3635671" algn="l" defTabSz="1038763" rtl="0" eaLnBrk="1" latinLnBrk="0" hangingPunct="1">
              <a:defRPr sz="2000" kern="1200">
                <a:solidFill>
                  <a:schemeClr val="lt1"/>
                </a:solidFill>
                <a:latin typeface="+mn-lt"/>
                <a:ea typeface="+mn-ea"/>
                <a:cs typeface="+mn-cs"/>
              </a:defRPr>
            </a:lvl8pPr>
            <a:lvl9pPr marL="4155055" algn="l" defTabSz="1038763" rtl="0" eaLnBrk="1" latinLnBrk="0" hangingPunct="1">
              <a:defRPr sz="2000" kern="1200">
                <a:solidFill>
                  <a:schemeClr val="lt1"/>
                </a:solidFill>
                <a:latin typeface="+mn-lt"/>
                <a:ea typeface="+mn-ea"/>
                <a:cs typeface="+mn-cs"/>
              </a:defRPr>
            </a:lvl9pPr>
          </a:lstStyle>
          <a:p>
            <a:pPr algn="ctr" defTabSz="1242710" fontAlgn="base">
              <a:lnSpc>
                <a:spcPct val="90000"/>
              </a:lnSpc>
              <a:spcBef>
                <a:spcPts val="857"/>
              </a:spcBef>
              <a:spcAft>
                <a:spcPct val="0"/>
              </a:spcAft>
              <a:buClr>
                <a:srgbClr val="D2D2D2">
                  <a:lumMod val="75000"/>
                </a:srgbClr>
              </a:buClr>
              <a:buSzPct val="100000"/>
              <a:defRPr/>
            </a:pPr>
            <a:r>
              <a:rPr lang="en-US" sz="1428" dirty="0">
                <a:solidFill>
                  <a:srgbClr val="505050"/>
                </a:solidFill>
                <a:latin typeface="Segoe UI"/>
                <a:cs typeface="Segoe UI" pitchFamily="34" charset="0"/>
              </a:rPr>
              <a:t>Secondary replica</a:t>
            </a:r>
          </a:p>
        </p:txBody>
      </p:sp>
      <p:cxnSp>
        <p:nvCxnSpPr>
          <p:cNvPr id="153" name="Straight Arrow Connector 152"/>
          <p:cNvCxnSpPr/>
          <p:nvPr/>
        </p:nvCxnSpPr>
        <p:spPr>
          <a:xfrm>
            <a:off x="3276534" y="2634496"/>
            <a:ext cx="1119124" cy="0"/>
          </a:xfrm>
          <a:prstGeom prst="straightConnector1">
            <a:avLst/>
          </a:prstGeom>
          <a:noFill/>
          <a:ln w="38100" cap="flat" cmpd="sng" algn="ctr">
            <a:solidFill>
              <a:srgbClr val="D2D2D2">
                <a:lumMod val="75000"/>
              </a:srgbClr>
            </a:solidFill>
            <a:prstDash val="solid"/>
            <a:headEnd type="triangle" w="lg" len="med"/>
            <a:tailEnd type="triangle" w="lg" len="med"/>
          </a:ln>
          <a:effectLst/>
        </p:spPr>
      </p:cxnSp>
      <p:cxnSp>
        <p:nvCxnSpPr>
          <p:cNvPr id="154" name="Straight Arrow Connector 153"/>
          <p:cNvCxnSpPr/>
          <p:nvPr/>
        </p:nvCxnSpPr>
        <p:spPr>
          <a:xfrm flipV="1">
            <a:off x="5936763" y="3675791"/>
            <a:ext cx="3701" cy="279781"/>
          </a:xfrm>
          <a:prstGeom prst="straightConnector1">
            <a:avLst/>
          </a:prstGeom>
          <a:noFill/>
          <a:ln w="38100" cap="flat" cmpd="sng" algn="ctr">
            <a:solidFill>
              <a:srgbClr val="D2D2D2">
                <a:lumMod val="75000"/>
              </a:srgbClr>
            </a:solidFill>
            <a:prstDash val="solid"/>
            <a:headEnd w="lg" len="med"/>
            <a:tailEnd type="triangle" w="lg" len="med"/>
          </a:ln>
          <a:effectLst/>
        </p:spPr>
      </p:cxnSp>
      <p:cxnSp>
        <p:nvCxnSpPr>
          <p:cNvPr id="155" name="Straight Arrow Connector 154"/>
          <p:cNvCxnSpPr>
            <a:stCxn id="158" idx="1"/>
          </p:cNvCxnSpPr>
          <p:nvPr/>
        </p:nvCxnSpPr>
        <p:spPr>
          <a:xfrm flipH="1" flipV="1">
            <a:off x="3428081" y="3509782"/>
            <a:ext cx="1841014" cy="742296"/>
          </a:xfrm>
          <a:prstGeom prst="straightConnector1">
            <a:avLst/>
          </a:prstGeom>
          <a:noFill/>
          <a:ln w="38100" cap="flat" cmpd="sng" algn="ctr">
            <a:solidFill>
              <a:srgbClr val="D2D2D2">
                <a:lumMod val="75000"/>
              </a:srgbClr>
            </a:solidFill>
            <a:prstDash val="solid"/>
            <a:headEnd w="lg" len="med"/>
            <a:tailEnd type="triangle" w="lg" len="med"/>
          </a:ln>
          <a:effectLst/>
        </p:spPr>
      </p:cxnSp>
      <p:cxnSp>
        <p:nvCxnSpPr>
          <p:cNvPr id="156" name="Straight Arrow Connector 155"/>
          <p:cNvCxnSpPr/>
          <p:nvPr/>
        </p:nvCxnSpPr>
        <p:spPr>
          <a:xfrm>
            <a:off x="2657699" y="5632802"/>
            <a:ext cx="1398905" cy="0"/>
          </a:xfrm>
          <a:prstGeom prst="straightConnector1">
            <a:avLst/>
          </a:prstGeom>
          <a:noFill/>
          <a:ln w="38100" cap="flat" cmpd="sng" algn="ctr">
            <a:solidFill>
              <a:srgbClr val="D2D2D2">
                <a:lumMod val="75000"/>
              </a:srgbClr>
            </a:solidFill>
            <a:prstDash val="solid"/>
            <a:headEnd w="lg" len="med"/>
            <a:tailEnd type="triangle" w="lg" len="med"/>
          </a:ln>
          <a:effectLst/>
        </p:spPr>
      </p:cxnSp>
      <p:sp>
        <p:nvSpPr>
          <p:cNvPr id="157" name="Rectangle 156"/>
          <p:cNvSpPr/>
          <p:nvPr/>
        </p:nvSpPr>
        <p:spPr>
          <a:xfrm>
            <a:off x="2441931" y="2877661"/>
            <a:ext cx="1159155" cy="640233"/>
          </a:xfrm>
          <a:prstGeom prst="rect">
            <a:avLst/>
          </a:prstGeom>
        </p:spPr>
        <p:txBody>
          <a:bodyPr wrap="square" lIns="0" tIns="0" rIns="0" bIns="0" anchor="ctr">
            <a:spAutoFit/>
          </a:bodyPr>
          <a:lstStyle>
            <a:defPPr>
              <a:defRPr lang="en-US"/>
            </a:defPPr>
            <a:lvl1pPr marL="0" algn="l" defTabSz="1038763" rtl="0" eaLnBrk="1" latinLnBrk="0" hangingPunct="1">
              <a:defRPr sz="2000" kern="1200">
                <a:solidFill>
                  <a:schemeClr val="tx1"/>
                </a:solidFill>
                <a:latin typeface="+mn-lt"/>
                <a:ea typeface="+mn-ea"/>
                <a:cs typeface="+mn-cs"/>
              </a:defRPr>
            </a:lvl1pPr>
            <a:lvl2pPr marL="519382" algn="l" defTabSz="1038763" rtl="0" eaLnBrk="1" latinLnBrk="0" hangingPunct="1">
              <a:defRPr sz="2000" kern="1200">
                <a:solidFill>
                  <a:schemeClr val="tx1"/>
                </a:solidFill>
                <a:latin typeface="+mn-lt"/>
                <a:ea typeface="+mn-ea"/>
                <a:cs typeface="+mn-cs"/>
              </a:defRPr>
            </a:lvl2pPr>
            <a:lvl3pPr marL="1038763" algn="l" defTabSz="1038763" rtl="0" eaLnBrk="1" latinLnBrk="0" hangingPunct="1">
              <a:defRPr sz="2000" kern="1200">
                <a:solidFill>
                  <a:schemeClr val="tx1"/>
                </a:solidFill>
                <a:latin typeface="+mn-lt"/>
                <a:ea typeface="+mn-ea"/>
                <a:cs typeface="+mn-cs"/>
              </a:defRPr>
            </a:lvl3pPr>
            <a:lvl4pPr marL="1558146" algn="l" defTabSz="1038763" rtl="0" eaLnBrk="1" latinLnBrk="0" hangingPunct="1">
              <a:defRPr sz="2000" kern="1200">
                <a:solidFill>
                  <a:schemeClr val="tx1"/>
                </a:solidFill>
                <a:latin typeface="+mn-lt"/>
                <a:ea typeface="+mn-ea"/>
                <a:cs typeface="+mn-cs"/>
              </a:defRPr>
            </a:lvl4pPr>
            <a:lvl5pPr marL="2077525" algn="l" defTabSz="1038763" rtl="0" eaLnBrk="1" latinLnBrk="0" hangingPunct="1">
              <a:defRPr sz="2000" kern="1200">
                <a:solidFill>
                  <a:schemeClr val="tx1"/>
                </a:solidFill>
                <a:latin typeface="+mn-lt"/>
                <a:ea typeface="+mn-ea"/>
                <a:cs typeface="+mn-cs"/>
              </a:defRPr>
            </a:lvl5pPr>
            <a:lvl6pPr marL="2596908" algn="l" defTabSz="1038763" rtl="0" eaLnBrk="1" latinLnBrk="0" hangingPunct="1">
              <a:defRPr sz="2000" kern="1200">
                <a:solidFill>
                  <a:schemeClr val="tx1"/>
                </a:solidFill>
                <a:latin typeface="+mn-lt"/>
                <a:ea typeface="+mn-ea"/>
                <a:cs typeface="+mn-cs"/>
              </a:defRPr>
            </a:lvl6pPr>
            <a:lvl7pPr marL="3116289" algn="l" defTabSz="1038763" rtl="0" eaLnBrk="1" latinLnBrk="0" hangingPunct="1">
              <a:defRPr sz="2000" kern="1200">
                <a:solidFill>
                  <a:schemeClr val="tx1"/>
                </a:solidFill>
                <a:latin typeface="+mn-lt"/>
                <a:ea typeface="+mn-ea"/>
                <a:cs typeface="+mn-cs"/>
              </a:defRPr>
            </a:lvl7pPr>
            <a:lvl8pPr marL="3635671" algn="l" defTabSz="1038763" rtl="0" eaLnBrk="1" latinLnBrk="0" hangingPunct="1">
              <a:defRPr sz="2000" kern="1200">
                <a:solidFill>
                  <a:schemeClr val="tx1"/>
                </a:solidFill>
                <a:latin typeface="+mn-lt"/>
                <a:ea typeface="+mn-ea"/>
                <a:cs typeface="+mn-cs"/>
              </a:defRPr>
            </a:lvl8pPr>
            <a:lvl9pPr marL="4155055" algn="l" defTabSz="1038763" rtl="0" eaLnBrk="1" latinLnBrk="0" hangingPunct="1">
              <a:defRPr sz="2000" kern="1200">
                <a:solidFill>
                  <a:schemeClr val="tx1"/>
                </a:solidFill>
                <a:latin typeface="+mn-lt"/>
                <a:ea typeface="+mn-ea"/>
                <a:cs typeface="+mn-cs"/>
              </a:defRPr>
            </a:lvl9pPr>
          </a:lstStyle>
          <a:p>
            <a:pPr defTabSz="699411" fontAlgn="base">
              <a:spcBef>
                <a:spcPct val="0"/>
              </a:spcBef>
              <a:spcAft>
                <a:spcPct val="0"/>
              </a:spcAft>
            </a:pPr>
            <a:r>
              <a:rPr lang="en-US" sz="816" b="1" dirty="0">
                <a:solidFill>
                  <a:srgbClr val="0072C6"/>
                </a:solidFill>
                <a:latin typeface="Segoe UI"/>
                <a:ea typeface="Segoe UI" pitchFamily="34" charset="0"/>
                <a:cs typeface="Segoe UI" pitchFamily="34" charset="0"/>
              </a:rPr>
              <a:t>Azure </a:t>
            </a:r>
            <a:br>
              <a:rPr lang="en-US" sz="816" b="1" dirty="0">
                <a:solidFill>
                  <a:srgbClr val="0072C6"/>
                </a:solidFill>
                <a:latin typeface="Segoe UI"/>
                <a:ea typeface="Segoe UI" pitchFamily="34" charset="0"/>
                <a:cs typeface="Segoe UI" pitchFamily="34" charset="0"/>
              </a:rPr>
            </a:br>
            <a:r>
              <a:rPr lang="en-US" sz="816" b="1" dirty="0">
                <a:solidFill>
                  <a:srgbClr val="0072C6"/>
                </a:solidFill>
                <a:latin typeface="Segoe UI"/>
                <a:ea typeface="Segoe UI" pitchFamily="34" charset="0"/>
                <a:cs typeface="Segoe UI" pitchFamily="34" charset="0"/>
              </a:rPr>
              <a:t>VPN </a:t>
            </a:r>
            <a:br>
              <a:rPr lang="en-US" sz="816" b="1" dirty="0">
                <a:solidFill>
                  <a:srgbClr val="0072C6"/>
                </a:solidFill>
                <a:latin typeface="Segoe UI"/>
                <a:ea typeface="Segoe UI" pitchFamily="34" charset="0"/>
                <a:cs typeface="Segoe UI" pitchFamily="34" charset="0"/>
              </a:rPr>
            </a:br>
            <a:r>
              <a:rPr lang="en-US" sz="816" b="1" dirty="0">
                <a:solidFill>
                  <a:srgbClr val="0072C6"/>
                </a:solidFill>
                <a:latin typeface="Segoe UI"/>
                <a:ea typeface="Segoe UI" pitchFamily="34" charset="0"/>
                <a:cs typeface="Segoe UI" pitchFamily="34" charset="0"/>
              </a:rPr>
              <a:t>tunnel</a:t>
            </a:r>
          </a:p>
          <a:p>
            <a:pPr defTabSz="699411" fontAlgn="base">
              <a:spcBef>
                <a:spcPct val="0"/>
              </a:spcBef>
              <a:spcAft>
                <a:spcPct val="0"/>
              </a:spcAft>
            </a:pPr>
            <a:br>
              <a:rPr lang="en-US" sz="816" b="1" dirty="0">
                <a:solidFill>
                  <a:srgbClr val="0072C6"/>
                </a:solidFill>
                <a:latin typeface="Segoe UI"/>
                <a:ea typeface="Segoe UI" pitchFamily="34" charset="0"/>
                <a:cs typeface="Segoe UI" pitchFamily="34" charset="0"/>
              </a:rPr>
            </a:br>
            <a:endParaRPr lang="en-US" sz="816" dirty="0">
              <a:solidFill>
                <a:srgbClr val="0072C6"/>
              </a:solidFill>
              <a:latin typeface="Segoe UI"/>
              <a:ea typeface="Segoe UI" pitchFamily="34" charset="0"/>
              <a:cs typeface="Segoe UI" pitchFamily="34" charset="0"/>
            </a:endParaRPr>
          </a:p>
        </p:txBody>
      </p:sp>
      <p:pic>
        <p:nvPicPr>
          <p:cNvPr id="158" name="Picture 157" descr="\\SFP\Work\White_Whale\3-22036_Kuleen_Bharadwaj\PPT\4_SQL Server Renewal\SFP_Art\Icons\Chris Icons\report on browser.png"/>
          <p:cNvPicPr>
            <a:picLocks noChangeAspect="1" noChangeArrowheads="1"/>
          </p:cNvPicPr>
          <p:nvPr/>
        </p:nvPicPr>
        <p:blipFill>
          <a:blip r:embed="rId3" cstate="screen">
            <a:extLst>
              <a:ext uri="{28A0092B-C50C-407E-A947-70E740481C1C}">
                <a14:useLocalDpi xmlns:a14="http://schemas.microsoft.com/office/drawing/2010/main" val="0"/>
              </a:ext>
            </a:extLst>
          </a:blip>
          <a:stretch>
            <a:fillRect/>
          </a:stretch>
        </p:blipFill>
        <p:spPr bwMode="auto">
          <a:xfrm>
            <a:off x="5269095" y="3955201"/>
            <a:ext cx="789345" cy="593753"/>
          </a:xfrm>
          <a:prstGeom prst="rect">
            <a:avLst/>
          </a:prstGeom>
          <a:solidFill>
            <a:srgbClr val="FF8C00"/>
          </a:solidFill>
          <a:ln>
            <a:solidFill>
              <a:srgbClr val="FF8C00"/>
            </a:solidFill>
          </a:ln>
          <a:extLst/>
        </p:spPr>
      </p:pic>
      <p:sp>
        <p:nvSpPr>
          <p:cNvPr id="159" name="Rectangle 158"/>
          <p:cNvSpPr/>
          <p:nvPr/>
        </p:nvSpPr>
        <p:spPr>
          <a:xfrm>
            <a:off x="5151711" y="4596544"/>
            <a:ext cx="972859" cy="192135"/>
          </a:xfrm>
          <a:prstGeom prst="rect">
            <a:avLst/>
          </a:prstGeom>
        </p:spPr>
        <p:txBody>
          <a:bodyPr wrap="square" lIns="0" tIns="0" rIns="0" bIns="0" anchor="ctr">
            <a:spAutoFit/>
          </a:bodyPr>
          <a:lstStyle>
            <a:defPPr>
              <a:defRPr lang="en-US"/>
            </a:defPPr>
            <a:lvl1pPr marL="0" algn="l" defTabSz="1038763" rtl="0" eaLnBrk="1" latinLnBrk="0" hangingPunct="1">
              <a:defRPr sz="2000" kern="1200">
                <a:solidFill>
                  <a:schemeClr val="tx1"/>
                </a:solidFill>
                <a:latin typeface="+mn-lt"/>
                <a:ea typeface="+mn-ea"/>
                <a:cs typeface="+mn-cs"/>
              </a:defRPr>
            </a:lvl1pPr>
            <a:lvl2pPr marL="519382" algn="l" defTabSz="1038763" rtl="0" eaLnBrk="1" latinLnBrk="0" hangingPunct="1">
              <a:defRPr sz="2000" kern="1200">
                <a:solidFill>
                  <a:schemeClr val="tx1"/>
                </a:solidFill>
                <a:latin typeface="+mn-lt"/>
                <a:ea typeface="+mn-ea"/>
                <a:cs typeface="+mn-cs"/>
              </a:defRPr>
            </a:lvl2pPr>
            <a:lvl3pPr marL="1038763" algn="l" defTabSz="1038763" rtl="0" eaLnBrk="1" latinLnBrk="0" hangingPunct="1">
              <a:defRPr sz="2000" kern="1200">
                <a:solidFill>
                  <a:schemeClr val="tx1"/>
                </a:solidFill>
                <a:latin typeface="+mn-lt"/>
                <a:ea typeface="+mn-ea"/>
                <a:cs typeface="+mn-cs"/>
              </a:defRPr>
            </a:lvl3pPr>
            <a:lvl4pPr marL="1558146" algn="l" defTabSz="1038763" rtl="0" eaLnBrk="1" latinLnBrk="0" hangingPunct="1">
              <a:defRPr sz="2000" kern="1200">
                <a:solidFill>
                  <a:schemeClr val="tx1"/>
                </a:solidFill>
                <a:latin typeface="+mn-lt"/>
                <a:ea typeface="+mn-ea"/>
                <a:cs typeface="+mn-cs"/>
              </a:defRPr>
            </a:lvl4pPr>
            <a:lvl5pPr marL="2077525" algn="l" defTabSz="1038763" rtl="0" eaLnBrk="1" latinLnBrk="0" hangingPunct="1">
              <a:defRPr sz="2000" kern="1200">
                <a:solidFill>
                  <a:schemeClr val="tx1"/>
                </a:solidFill>
                <a:latin typeface="+mn-lt"/>
                <a:ea typeface="+mn-ea"/>
                <a:cs typeface="+mn-cs"/>
              </a:defRPr>
            </a:lvl5pPr>
            <a:lvl6pPr marL="2596908" algn="l" defTabSz="1038763" rtl="0" eaLnBrk="1" latinLnBrk="0" hangingPunct="1">
              <a:defRPr sz="2000" kern="1200">
                <a:solidFill>
                  <a:schemeClr val="tx1"/>
                </a:solidFill>
                <a:latin typeface="+mn-lt"/>
                <a:ea typeface="+mn-ea"/>
                <a:cs typeface="+mn-cs"/>
              </a:defRPr>
            </a:lvl6pPr>
            <a:lvl7pPr marL="3116289" algn="l" defTabSz="1038763" rtl="0" eaLnBrk="1" latinLnBrk="0" hangingPunct="1">
              <a:defRPr sz="2000" kern="1200">
                <a:solidFill>
                  <a:schemeClr val="tx1"/>
                </a:solidFill>
                <a:latin typeface="+mn-lt"/>
                <a:ea typeface="+mn-ea"/>
                <a:cs typeface="+mn-cs"/>
              </a:defRPr>
            </a:lvl7pPr>
            <a:lvl8pPr marL="3635671" algn="l" defTabSz="1038763" rtl="0" eaLnBrk="1" latinLnBrk="0" hangingPunct="1">
              <a:defRPr sz="2000" kern="1200">
                <a:solidFill>
                  <a:schemeClr val="tx1"/>
                </a:solidFill>
                <a:latin typeface="+mn-lt"/>
                <a:ea typeface="+mn-ea"/>
                <a:cs typeface="+mn-cs"/>
              </a:defRPr>
            </a:lvl8pPr>
            <a:lvl9pPr marL="4155055" algn="l" defTabSz="1038763" rtl="0" eaLnBrk="1" latinLnBrk="0" hangingPunct="1">
              <a:defRPr sz="2000" kern="1200">
                <a:solidFill>
                  <a:schemeClr val="tx1"/>
                </a:solidFill>
                <a:latin typeface="+mn-lt"/>
                <a:ea typeface="+mn-ea"/>
                <a:cs typeface="+mn-cs"/>
              </a:defRPr>
            </a:lvl9pPr>
          </a:lstStyle>
          <a:p>
            <a:pPr algn="ctr" defTabSz="699411" fontAlgn="base">
              <a:spcBef>
                <a:spcPct val="0"/>
              </a:spcBef>
              <a:spcAft>
                <a:spcPct val="0"/>
              </a:spcAft>
            </a:pPr>
            <a:r>
              <a:rPr lang="en-US" sz="1224" b="1" dirty="0">
                <a:solidFill>
                  <a:srgbClr val="0072C6"/>
                </a:solidFill>
                <a:latin typeface="Segoe UI"/>
                <a:ea typeface="Segoe UI" pitchFamily="34" charset="0"/>
                <a:cs typeface="Segoe UI" pitchFamily="34" charset="0"/>
              </a:rPr>
              <a:t>BI Scale-out</a:t>
            </a:r>
            <a:endParaRPr lang="en-US" sz="1224" dirty="0">
              <a:solidFill>
                <a:srgbClr val="0072C6"/>
              </a:solidFill>
              <a:latin typeface="Segoe UI"/>
              <a:ea typeface="Segoe UI" pitchFamily="34" charset="0"/>
              <a:cs typeface="Segoe UI" pitchFamily="34" charset="0"/>
            </a:endParaRPr>
          </a:p>
        </p:txBody>
      </p:sp>
      <p:sp>
        <p:nvSpPr>
          <p:cNvPr id="160" name="Rectangle 159"/>
          <p:cNvSpPr/>
          <p:nvPr/>
        </p:nvSpPr>
        <p:spPr>
          <a:xfrm>
            <a:off x="1512572" y="2596602"/>
            <a:ext cx="1377517" cy="1120571"/>
          </a:xfrm>
          <a:prstGeom prst="rect">
            <a:avLst/>
          </a:prstGeom>
        </p:spPr>
        <p:txBody>
          <a:bodyPr wrap="square" lIns="0" tIns="0" rIns="0" bIns="0" anchor="ctr">
            <a:spAutoFit/>
          </a:bodyPr>
          <a:lstStyle>
            <a:defPPr>
              <a:defRPr lang="en-US"/>
            </a:defPPr>
            <a:lvl1pPr marL="0" algn="l" defTabSz="1038763" rtl="0" eaLnBrk="1" latinLnBrk="0" hangingPunct="1">
              <a:defRPr sz="2000" kern="1200">
                <a:solidFill>
                  <a:schemeClr val="tx1"/>
                </a:solidFill>
                <a:latin typeface="+mn-lt"/>
                <a:ea typeface="+mn-ea"/>
                <a:cs typeface="+mn-cs"/>
              </a:defRPr>
            </a:lvl1pPr>
            <a:lvl2pPr marL="519382" algn="l" defTabSz="1038763" rtl="0" eaLnBrk="1" latinLnBrk="0" hangingPunct="1">
              <a:defRPr sz="2000" kern="1200">
                <a:solidFill>
                  <a:schemeClr val="tx1"/>
                </a:solidFill>
                <a:latin typeface="+mn-lt"/>
                <a:ea typeface="+mn-ea"/>
                <a:cs typeface="+mn-cs"/>
              </a:defRPr>
            </a:lvl2pPr>
            <a:lvl3pPr marL="1038763" algn="l" defTabSz="1038763" rtl="0" eaLnBrk="1" latinLnBrk="0" hangingPunct="1">
              <a:defRPr sz="2000" kern="1200">
                <a:solidFill>
                  <a:schemeClr val="tx1"/>
                </a:solidFill>
                <a:latin typeface="+mn-lt"/>
                <a:ea typeface="+mn-ea"/>
                <a:cs typeface="+mn-cs"/>
              </a:defRPr>
            </a:lvl3pPr>
            <a:lvl4pPr marL="1558146" algn="l" defTabSz="1038763" rtl="0" eaLnBrk="1" latinLnBrk="0" hangingPunct="1">
              <a:defRPr sz="2000" kern="1200">
                <a:solidFill>
                  <a:schemeClr val="tx1"/>
                </a:solidFill>
                <a:latin typeface="+mn-lt"/>
                <a:ea typeface="+mn-ea"/>
                <a:cs typeface="+mn-cs"/>
              </a:defRPr>
            </a:lvl4pPr>
            <a:lvl5pPr marL="2077525" algn="l" defTabSz="1038763" rtl="0" eaLnBrk="1" latinLnBrk="0" hangingPunct="1">
              <a:defRPr sz="2000" kern="1200">
                <a:solidFill>
                  <a:schemeClr val="tx1"/>
                </a:solidFill>
                <a:latin typeface="+mn-lt"/>
                <a:ea typeface="+mn-ea"/>
                <a:cs typeface="+mn-cs"/>
              </a:defRPr>
            </a:lvl5pPr>
            <a:lvl6pPr marL="2596908" algn="l" defTabSz="1038763" rtl="0" eaLnBrk="1" latinLnBrk="0" hangingPunct="1">
              <a:defRPr sz="2000" kern="1200">
                <a:solidFill>
                  <a:schemeClr val="tx1"/>
                </a:solidFill>
                <a:latin typeface="+mn-lt"/>
                <a:ea typeface="+mn-ea"/>
                <a:cs typeface="+mn-cs"/>
              </a:defRPr>
            </a:lvl6pPr>
            <a:lvl7pPr marL="3116289" algn="l" defTabSz="1038763" rtl="0" eaLnBrk="1" latinLnBrk="0" hangingPunct="1">
              <a:defRPr sz="2000" kern="1200">
                <a:solidFill>
                  <a:schemeClr val="tx1"/>
                </a:solidFill>
                <a:latin typeface="+mn-lt"/>
                <a:ea typeface="+mn-ea"/>
                <a:cs typeface="+mn-cs"/>
              </a:defRPr>
            </a:lvl7pPr>
            <a:lvl8pPr marL="3635671" algn="l" defTabSz="1038763" rtl="0" eaLnBrk="1" latinLnBrk="0" hangingPunct="1">
              <a:defRPr sz="2000" kern="1200">
                <a:solidFill>
                  <a:schemeClr val="tx1"/>
                </a:solidFill>
                <a:latin typeface="+mn-lt"/>
                <a:ea typeface="+mn-ea"/>
                <a:cs typeface="+mn-cs"/>
              </a:defRPr>
            </a:lvl8pPr>
            <a:lvl9pPr marL="4155055" algn="l" defTabSz="1038763" rtl="0" eaLnBrk="1" latinLnBrk="0" hangingPunct="1">
              <a:defRPr sz="2000" kern="1200">
                <a:solidFill>
                  <a:schemeClr val="tx1"/>
                </a:solidFill>
                <a:latin typeface="+mn-lt"/>
                <a:ea typeface="+mn-ea"/>
                <a:cs typeface="+mn-cs"/>
              </a:defRPr>
            </a:lvl9pPr>
          </a:lstStyle>
          <a:p>
            <a:pPr algn="ctr" defTabSz="699411" fontAlgn="base">
              <a:spcBef>
                <a:spcPct val="0"/>
              </a:spcBef>
              <a:spcAft>
                <a:spcPct val="0"/>
              </a:spcAft>
            </a:pPr>
            <a:r>
              <a:rPr lang="en-US" sz="1428" b="1" dirty="0">
                <a:solidFill>
                  <a:srgbClr val="FFFFFF"/>
                </a:solidFill>
                <a:latin typeface="Segoe UI"/>
                <a:ea typeface="Segoe UI" pitchFamily="34" charset="0"/>
                <a:cs typeface="Segoe UI" pitchFamily="34" charset="0"/>
              </a:rPr>
              <a:t>Azure Region 1</a:t>
            </a:r>
          </a:p>
          <a:p>
            <a:pPr algn="ctr" defTabSz="699411" fontAlgn="base">
              <a:spcBef>
                <a:spcPct val="0"/>
              </a:spcBef>
              <a:spcAft>
                <a:spcPct val="0"/>
              </a:spcAft>
            </a:pPr>
            <a:r>
              <a:rPr lang="en-US" sz="1428" dirty="0">
                <a:solidFill>
                  <a:srgbClr val="FFFFFF"/>
                </a:solidFill>
                <a:latin typeface="Segoe UI"/>
                <a:ea typeface="Segoe UI" pitchFamily="34" charset="0"/>
                <a:cs typeface="Segoe UI" pitchFamily="34" charset="0"/>
              </a:rPr>
              <a:t>Secondary Replicas</a:t>
            </a:r>
          </a:p>
          <a:p>
            <a:pPr algn="ctr" defTabSz="699411" fontAlgn="base">
              <a:spcBef>
                <a:spcPct val="0"/>
              </a:spcBef>
              <a:spcAft>
                <a:spcPct val="0"/>
              </a:spcAft>
            </a:pPr>
            <a:br>
              <a:rPr lang="en-US" sz="1428" b="1" dirty="0">
                <a:solidFill>
                  <a:srgbClr val="FFFFFF"/>
                </a:solidFill>
                <a:latin typeface="Segoe UI"/>
                <a:ea typeface="Segoe UI" pitchFamily="34" charset="0"/>
                <a:cs typeface="Segoe UI" pitchFamily="34" charset="0"/>
              </a:rPr>
            </a:br>
            <a:endParaRPr lang="en-US" sz="1428" dirty="0">
              <a:solidFill>
                <a:srgbClr val="FFFFFF"/>
              </a:solidFill>
              <a:latin typeface="Segoe UI"/>
              <a:ea typeface="Segoe UI" pitchFamily="34" charset="0"/>
              <a:cs typeface="Segoe UI" pitchFamily="34" charset="0"/>
            </a:endParaRPr>
          </a:p>
        </p:txBody>
      </p:sp>
      <p:sp>
        <p:nvSpPr>
          <p:cNvPr id="161" name="Rectangle 160"/>
          <p:cNvSpPr/>
          <p:nvPr/>
        </p:nvSpPr>
        <p:spPr>
          <a:xfrm>
            <a:off x="4526549" y="2600983"/>
            <a:ext cx="1531891" cy="672342"/>
          </a:xfrm>
          <a:prstGeom prst="rect">
            <a:avLst/>
          </a:prstGeom>
        </p:spPr>
        <p:txBody>
          <a:bodyPr wrap="square" lIns="0" tIns="0" rIns="0" bIns="0" anchor="ctr">
            <a:spAutoFit/>
          </a:bodyPr>
          <a:lstStyle>
            <a:defPPr>
              <a:defRPr lang="en-US"/>
            </a:defPPr>
            <a:lvl1pPr marL="0" algn="l" defTabSz="1038763" rtl="0" eaLnBrk="1" latinLnBrk="0" hangingPunct="1">
              <a:defRPr sz="2000" kern="1200">
                <a:solidFill>
                  <a:schemeClr val="tx1"/>
                </a:solidFill>
                <a:latin typeface="+mn-lt"/>
                <a:ea typeface="+mn-ea"/>
                <a:cs typeface="+mn-cs"/>
              </a:defRPr>
            </a:lvl1pPr>
            <a:lvl2pPr marL="519382" algn="l" defTabSz="1038763" rtl="0" eaLnBrk="1" latinLnBrk="0" hangingPunct="1">
              <a:defRPr sz="2000" kern="1200">
                <a:solidFill>
                  <a:schemeClr val="tx1"/>
                </a:solidFill>
                <a:latin typeface="+mn-lt"/>
                <a:ea typeface="+mn-ea"/>
                <a:cs typeface="+mn-cs"/>
              </a:defRPr>
            </a:lvl2pPr>
            <a:lvl3pPr marL="1038763" algn="l" defTabSz="1038763" rtl="0" eaLnBrk="1" latinLnBrk="0" hangingPunct="1">
              <a:defRPr sz="2000" kern="1200">
                <a:solidFill>
                  <a:schemeClr val="tx1"/>
                </a:solidFill>
                <a:latin typeface="+mn-lt"/>
                <a:ea typeface="+mn-ea"/>
                <a:cs typeface="+mn-cs"/>
              </a:defRPr>
            </a:lvl3pPr>
            <a:lvl4pPr marL="1558146" algn="l" defTabSz="1038763" rtl="0" eaLnBrk="1" latinLnBrk="0" hangingPunct="1">
              <a:defRPr sz="2000" kern="1200">
                <a:solidFill>
                  <a:schemeClr val="tx1"/>
                </a:solidFill>
                <a:latin typeface="+mn-lt"/>
                <a:ea typeface="+mn-ea"/>
                <a:cs typeface="+mn-cs"/>
              </a:defRPr>
            </a:lvl4pPr>
            <a:lvl5pPr marL="2077525" algn="l" defTabSz="1038763" rtl="0" eaLnBrk="1" latinLnBrk="0" hangingPunct="1">
              <a:defRPr sz="2000" kern="1200">
                <a:solidFill>
                  <a:schemeClr val="tx1"/>
                </a:solidFill>
                <a:latin typeface="+mn-lt"/>
                <a:ea typeface="+mn-ea"/>
                <a:cs typeface="+mn-cs"/>
              </a:defRPr>
            </a:lvl5pPr>
            <a:lvl6pPr marL="2596908" algn="l" defTabSz="1038763" rtl="0" eaLnBrk="1" latinLnBrk="0" hangingPunct="1">
              <a:defRPr sz="2000" kern="1200">
                <a:solidFill>
                  <a:schemeClr val="tx1"/>
                </a:solidFill>
                <a:latin typeface="+mn-lt"/>
                <a:ea typeface="+mn-ea"/>
                <a:cs typeface="+mn-cs"/>
              </a:defRPr>
            </a:lvl6pPr>
            <a:lvl7pPr marL="3116289" algn="l" defTabSz="1038763" rtl="0" eaLnBrk="1" latinLnBrk="0" hangingPunct="1">
              <a:defRPr sz="2000" kern="1200">
                <a:solidFill>
                  <a:schemeClr val="tx1"/>
                </a:solidFill>
                <a:latin typeface="+mn-lt"/>
                <a:ea typeface="+mn-ea"/>
                <a:cs typeface="+mn-cs"/>
              </a:defRPr>
            </a:lvl7pPr>
            <a:lvl8pPr marL="3635671" algn="l" defTabSz="1038763" rtl="0" eaLnBrk="1" latinLnBrk="0" hangingPunct="1">
              <a:defRPr sz="2000" kern="1200">
                <a:solidFill>
                  <a:schemeClr val="tx1"/>
                </a:solidFill>
                <a:latin typeface="+mn-lt"/>
                <a:ea typeface="+mn-ea"/>
                <a:cs typeface="+mn-cs"/>
              </a:defRPr>
            </a:lvl8pPr>
            <a:lvl9pPr marL="4155055" algn="l" defTabSz="1038763" rtl="0" eaLnBrk="1" latinLnBrk="0" hangingPunct="1">
              <a:defRPr sz="2000" kern="1200">
                <a:solidFill>
                  <a:schemeClr val="tx1"/>
                </a:solidFill>
                <a:latin typeface="+mn-lt"/>
                <a:ea typeface="+mn-ea"/>
                <a:cs typeface="+mn-cs"/>
              </a:defRPr>
            </a:lvl9pPr>
          </a:lstStyle>
          <a:p>
            <a:pPr algn="ctr" defTabSz="699411" fontAlgn="base">
              <a:spcBef>
                <a:spcPct val="0"/>
              </a:spcBef>
              <a:spcAft>
                <a:spcPct val="0"/>
              </a:spcAft>
            </a:pPr>
            <a:r>
              <a:rPr lang="en-US" sz="1428" b="1" dirty="0">
                <a:solidFill>
                  <a:srgbClr val="FFFFFF"/>
                </a:solidFill>
                <a:latin typeface="Segoe UI"/>
                <a:ea typeface="Segoe UI" pitchFamily="34" charset="0"/>
                <a:cs typeface="Segoe UI" pitchFamily="34" charset="0"/>
              </a:rPr>
              <a:t>Azure Region 2</a:t>
            </a:r>
          </a:p>
          <a:p>
            <a:pPr algn="ctr" defTabSz="699411" fontAlgn="base">
              <a:spcBef>
                <a:spcPct val="0"/>
              </a:spcBef>
              <a:spcAft>
                <a:spcPct val="0"/>
              </a:spcAft>
            </a:pPr>
            <a:r>
              <a:rPr lang="en-US" sz="1428" dirty="0">
                <a:solidFill>
                  <a:srgbClr val="FFFFFF"/>
                </a:solidFill>
                <a:latin typeface="Segoe UI"/>
                <a:ea typeface="Segoe UI" pitchFamily="34" charset="0"/>
                <a:cs typeface="Segoe UI" pitchFamily="34" charset="0"/>
              </a:rPr>
              <a:t>Secondary Replicas</a:t>
            </a:r>
          </a:p>
        </p:txBody>
      </p:sp>
      <p:sp>
        <p:nvSpPr>
          <p:cNvPr id="162" name="Rectangle 161"/>
          <p:cNvSpPr/>
          <p:nvPr/>
        </p:nvSpPr>
        <p:spPr bwMode="auto">
          <a:xfrm>
            <a:off x="3276534" y="2190534"/>
            <a:ext cx="1119124" cy="403366"/>
          </a:xfrm>
          <a:prstGeom prst="rect">
            <a:avLst/>
          </a:prstGeom>
          <a:noFill/>
          <a:ln w="25400" cap="flat" cmpd="sng" algn="ctr">
            <a:noFill/>
            <a:prstDash val="solid"/>
            <a:headEnd type="none" w="med" len="med"/>
            <a:tailEnd type="none" w="med" len="med"/>
          </a:ln>
          <a:effectLst/>
        </p:spPr>
        <p:txBody>
          <a:bodyPr vert="horz" wrap="square" lIns="0" tIns="0" rIns="0" bIns="0" numCol="1" rtlCol="0" anchor="ctr" anchorCtr="0" compatLnSpc="1">
            <a:prstTxWarp prst="textNoShape">
              <a:avLst/>
            </a:prstTxWarp>
            <a:spAutoFit/>
          </a:bodyPr>
          <a:lstStyle>
            <a:defPPr>
              <a:defRPr lang="en-US"/>
            </a:defPPr>
            <a:lvl1pPr marL="0" algn="l" defTabSz="1038763" rtl="0" eaLnBrk="1" latinLnBrk="0" hangingPunct="1">
              <a:defRPr sz="2000" kern="1200">
                <a:solidFill>
                  <a:schemeClr val="lt1"/>
                </a:solidFill>
                <a:latin typeface="+mn-lt"/>
                <a:ea typeface="+mn-ea"/>
                <a:cs typeface="+mn-cs"/>
              </a:defRPr>
            </a:lvl1pPr>
            <a:lvl2pPr marL="519382" algn="l" defTabSz="1038763" rtl="0" eaLnBrk="1" latinLnBrk="0" hangingPunct="1">
              <a:defRPr sz="2000" kern="1200">
                <a:solidFill>
                  <a:schemeClr val="lt1"/>
                </a:solidFill>
                <a:latin typeface="+mn-lt"/>
                <a:ea typeface="+mn-ea"/>
                <a:cs typeface="+mn-cs"/>
              </a:defRPr>
            </a:lvl2pPr>
            <a:lvl3pPr marL="1038763" algn="l" defTabSz="1038763" rtl="0" eaLnBrk="1" latinLnBrk="0" hangingPunct="1">
              <a:defRPr sz="2000" kern="1200">
                <a:solidFill>
                  <a:schemeClr val="lt1"/>
                </a:solidFill>
                <a:latin typeface="+mn-lt"/>
                <a:ea typeface="+mn-ea"/>
                <a:cs typeface="+mn-cs"/>
              </a:defRPr>
            </a:lvl3pPr>
            <a:lvl4pPr marL="1558146" algn="l" defTabSz="1038763" rtl="0" eaLnBrk="1" latinLnBrk="0" hangingPunct="1">
              <a:defRPr sz="2000" kern="1200">
                <a:solidFill>
                  <a:schemeClr val="lt1"/>
                </a:solidFill>
                <a:latin typeface="+mn-lt"/>
                <a:ea typeface="+mn-ea"/>
                <a:cs typeface="+mn-cs"/>
              </a:defRPr>
            </a:lvl4pPr>
            <a:lvl5pPr marL="2077525" algn="l" defTabSz="1038763" rtl="0" eaLnBrk="1" latinLnBrk="0" hangingPunct="1">
              <a:defRPr sz="2000" kern="1200">
                <a:solidFill>
                  <a:schemeClr val="lt1"/>
                </a:solidFill>
                <a:latin typeface="+mn-lt"/>
                <a:ea typeface="+mn-ea"/>
                <a:cs typeface="+mn-cs"/>
              </a:defRPr>
            </a:lvl5pPr>
            <a:lvl6pPr marL="2596908" algn="l" defTabSz="1038763" rtl="0" eaLnBrk="1" latinLnBrk="0" hangingPunct="1">
              <a:defRPr sz="2000" kern="1200">
                <a:solidFill>
                  <a:schemeClr val="lt1"/>
                </a:solidFill>
                <a:latin typeface="+mn-lt"/>
                <a:ea typeface="+mn-ea"/>
                <a:cs typeface="+mn-cs"/>
              </a:defRPr>
            </a:lvl6pPr>
            <a:lvl7pPr marL="3116289" algn="l" defTabSz="1038763" rtl="0" eaLnBrk="1" latinLnBrk="0" hangingPunct="1">
              <a:defRPr sz="2000" kern="1200">
                <a:solidFill>
                  <a:schemeClr val="lt1"/>
                </a:solidFill>
                <a:latin typeface="+mn-lt"/>
                <a:ea typeface="+mn-ea"/>
                <a:cs typeface="+mn-cs"/>
              </a:defRPr>
            </a:lvl7pPr>
            <a:lvl8pPr marL="3635671" algn="l" defTabSz="1038763" rtl="0" eaLnBrk="1" latinLnBrk="0" hangingPunct="1">
              <a:defRPr sz="2000" kern="1200">
                <a:solidFill>
                  <a:schemeClr val="lt1"/>
                </a:solidFill>
                <a:latin typeface="+mn-lt"/>
                <a:ea typeface="+mn-ea"/>
                <a:cs typeface="+mn-cs"/>
              </a:defRPr>
            </a:lvl8pPr>
            <a:lvl9pPr marL="4155055" algn="l" defTabSz="1038763" rtl="0" eaLnBrk="1" latinLnBrk="0" hangingPunct="1">
              <a:defRPr sz="2000" kern="1200">
                <a:solidFill>
                  <a:schemeClr val="lt1"/>
                </a:solidFill>
                <a:latin typeface="+mn-lt"/>
                <a:ea typeface="+mn-ea"/>
                <a:cs typeface="+mn-cs"/>
              </a:defRPr>
            </a:lvl9pPr>
          </a:lstStyle>
          <a:p>
            <a:pPr algn="ctr" defTabSz="1242710" fontAlgn="base">
              <a:lnSpc>
                <a:spcPct val="90000"/>
              </a:lnSpc>
              <a:spcBef>
                <a:spcPts val="857"/>
              </a:spcBef>
              <a:spcAft>
                <a:spcPct val="0"/>
              </a:spcAft>
              <a:buClr>
                <a:srgbClr val="D2D2D2">
                  <a:lumMod val="75000"/>
                </a:srgbClr>
              </a:buClr>
              <a:buSzPct val="100000"/>
              <a:defRPr/>
            </a:pPr>
            <a:r>
              <a:rPr lang="en-US" sz="1428" dirty="0">
                <a:solidFill>
                  <a:srgbClr val="505050"/>
                </a:solidFill>
                <a:latin typeface="Segoe UI"/>
                <a:cs typeface="Segoe UI" pitchFamily="34" charset="0"/>
              </a:rPr>
              <a:t>Cross-region </a:t>
            </a:r>
            <a:br>
              <a:rPr lang="en-US" sz="1428" dirty="0">
                <a:solidFill>
                  <a:srgbClr val="505050"/>
                </a:solidFill>
                <a:latin typeface="Segoe UI"/>
                <a:cs typeface="Segoe UI" pitchFamily="34" charset="0"/>
              </a:rPr>
            </a:br>
            <a:r>
              <a:rPr lang="en-US" sz="1428" dirty="0">
                <a:solidFill>
                  <a:srgbClr val="505050"/>
                </a:solidFill>
                <a:latin typeface="Segoe UI"/>
                <a:cs typeface="Segoe UI" pitchFamily="34" charset="0"/>
              </a:rPr>
              <a:t>connectivity</a:t>
            </a:r>
          </a:p>
        </p:txBody>
      </p:sp>
      <p:cxnSp>
        <p:nvCxnSpPr>
          <p:cNvPr id="163" name="Straight Arrow Connector 162"/>
          <p:cNvCxnSpPr/>
          <p:nvPr/>
        </p:nvCxnSpPr>
        <p:spPr>
          <a:xfrm flipV="1">
            <a:off x="2282265" y="3688493"/>
            <a:ext cx="0" cy="1398905"/>
          </a:xfrm>
          <a:prstGeom prst="straightConnector1">
            <a:avLst/>
          </a:prstGeom>
          <a:noFill/>
          <a:ln w="38100" cap="flat" cmpd="sng" algn="ctr">
            <a:solidFill>
              <a:srgbClr val="D2D2D2">
                <a:lumMod val="75000"/>
              </a:srgbClr>
            </a:solidFill>
            <a:prstDash val="solid"/>
            <a:headEnd w="lg" len="med"/>
            <a:tailEnd type="triangle" w="lg" len="med"/>
          </a:ln>
          <a:effectLst/>
        </p:spPr>
      </p:cxnSp>
      <p:cxnSp>
        <p:nvCxnSpPr>
          <p:cNvPr id="164" name="Straight Arrow Connector 163"/>
          <p:cNvCxnSpPr/>
          <p:nvPr/>
        </p:nvCxnSpPr>
        <p:spPr>
          <a:xfrm flipH="1" flipV="1">
            <a:off x="1921397" y="3688493"/>
            <a:ext cx="6995" cy="1398905"/>
          </a:xfrm>
          <a:prstGeom prst="straightConnector1">
            <a:avLst/>
          </a:prstGeom>
          <a:noFill/>
          <a:ln w="38100" cap="flat" cmpd="sng" algn="ctr">
            <a:solidFill>
              <a:srgbClr val="D2D2D2">
                <a:lumMod val="75000"/>
              </a:srgbClr>
            </a:solidFill>
            <a:prstDash val="sysDash"/>
            <a:headEnd w="lg" len="med"/>
            <a:tailEnd type="triangle" w="lg" len="med"/>
          </a:ln>
          <a:effectLst/>
        </p:spPr>
      </p:cxnSp>
      <p:grpSp>
        <p:nvGrpSpPr>
          <p:cNvPr id="165" name="Group 164"/>
          <p:cNvGrpSpPr/>
          <p:nvPr/>
        </p:nvGrpSpPr>
        <p:grpSpPr>
          <a:xfrm>
            <a:off x="2784048" y="2855997"/>
            <a:ext cx="606596" cy="797621"/>
            <a:chOff x="7621809" y="2800252"/>
            <a:chExt cx="594756" cy="782052"/>
          </a:xfrm>
        </p:grpSpPr>
        <p:sp>
          <p:nvSpPr>
            <p:cNvPr id="166" name="Rectangle 165"/>
            <p:cNvSpPr/>
            <p:nvPr/>
          </p:nvSpPr>
          <p:spPr>
            <a:xfrm>
              <a:off x="7621809" y="2855667"/>
              <a:ext cx="584582" cy="649108"/>
            </a:xfrm>
            <a:prstGeom prst="rect">
              <a:avLst/>
            </a:prstGeom>
            <a:solidFill>
              <a:srgbClr val="FFFFFF"/>
            </a:solidFill>
            <a:ln w="25400" cap="flat" cmpd="sng" algn="ctr">
              <a:noFill/>
              <a:prstDash val="solid"/>
            </a:ln>
            <a:effectLst/>
          </p:spPr>
          <p:txBody>
            <a:bodyPr rtlCol="0" anchor="ctr"/>
            <a:lstStyle/>
            <a:p>
              <a:pPr algn="ctr" defTabSz="932597">
                <a:defRPr/>
              </a:pPr>
              <a:endParaRPr lang="en-US" sz="1836" kern="0">
                <a:solidFill>
                  <a:srgbClr val="FFFFFF"/>
                </a:solidFill>
                <a:latin typeface="Segoe UI"/>
              </a:endParaRPr>
            </a:p>
          </p:txBody>
        </p:sp>
        <p:grpSp>
          <p:nvGrpSpPr>
            <p:cNvPr id="167" name="Group 166"/>
            <p:cNvGrpSpPr/>
            <p:nvPr/>
          </p:nvGrpSpPr>
          <p:grpSpPr>
            <a:xfrm>
              <a:off x="7621809" y="2800252"/>
              <a:ext cx="594756" cy="782052"/>
              <a:chOff x="7193143" y="2371448"/>
              <a:chExt cx="455425" cy="591415"/>
            </a:xfrm>
          </p:grpSpPr>
          <p:sp>
            <p:nvSpPr>
              <p:cNvPr id="168" name="Oval 167"/>
              <p:cNvSpPr>
                <a:spLocks noChangeArrowheads="1"/>
              </p:cNvSpPr>
              <p:nvPr/>
            </p:nvSpPr>
            <p:spPr bwMode="auto">
              <a:xfrm>
                <a:off x="7200934" y="2371448"/>
                <a:ext cx="439843" cy="83577"/>
              </a:xfrm>
              <a:prstGeom prst="ellipse">
                <a:avLst/>
              </a:prstGeom>
              <a:solidFill>
                <a:srgbClr val="008272"/>
              </a:solidFill>
              <a:ln w="3175">
                <a:solidFill>
                  <a:srgbClr val="FFFFFF"/>
                </a:solidFill>
                <a:round/>
                <a:headEnd/>
                <a:tailEnd/>
              </a:ln>
              <a:extLst/>
            </p:spPr>
            <p:txBody>
              <a:bodyPr vert="horz" wrap="square" lIns="93260" tIns="46630" rIns="93260" bIns="46630" numCol="1" anchor="t" anchorCtr="0" compatLnSpc="1">
                <a:prstTxWarp prst="textNoShape">
                  <a:avLst/>
                </a:prstTxWarp>
              </a:bodyPr>
              <a:lstStyle>
                <a:defPPr>
                  <a:defRPr lang="en-US"/>
                </a:defPPr>
                <a:lvl1pPr marL="0" algn="l" defTabSz="1038763" rtl="0" eaLnBrk="1" latinLnBrk="0" hangingPunct="1">
                  <a:defRPr sz="2000" kern="1200">
                    <a:solidFill>
                      <a:schemeClr val="tx1"/>
                    </a:solidFill>
                    <a:latin typeface="+mn-lt"/>
                    <a:ea typeface="+mn-ea"/>
                    <a:cs typeface="+mn-cs"/>
                  </a:defRPr>
                </a:lvl1pPr>
                <a:lvl2pPr marL="519382" algn="l" defTabSz="1038763" rtl="0" eaLnBrk="1" latinLnBrk="0" hangingPunct="1">
                  <a:defRPr sz="2000" kern="1200">
                    <a:solidFill>
                      <a:schemeClr val="tx1"/>
                    </a:solidFill>
                    <a:latin typeface="+mn-lt"/>
                    <a:ea typeface="+mn-ea"/>
                    <a:cs typeface="+mn-cs"/>
                  </a:defRPr>
                </a:lvl2pPr>
                <a:lvl3pPr marL="1038763" algn="l" defTabSz="1038763" rtl="0" eaLnBrk="1" latinLnBrk="0" hangingPunct="1">
                  <a:defRPr sz="2000" kern="1200">
                    <a:solidFill>
                      <a:schemeClr val="tx1"/>
                    </a:solidFill>
                    <a:latin typeface="+mn-lt"/>
                    <a:ea typeface="+mn-ea"/>
                    <a:cs typeface="+mn-cs"/>
                  </a:defRPr>
                </a:lvl3pPr>
                <a:lvl4pPr marL="1558146" algn="l" defTabSz="1038763" rtl="0" eaLnBrk="1" latinLnBrk="0" hangingPunct="1">
                  <a:defRPr sz="2000" kern="1200">
                    <a:solidFill>
                      <a:schemeClr val="tx1"/>
                    </a:solidFill>
                    <a:latin typeface="+mn-lt"/>
                    <a:ea typeface="+mn-ea"/>
                    <a:cs typeface="+mn-cs"/>
                  </a:defRPr>
                </a:lvl4pPr>
                <a:lvl5pPr marL="2077525" algn="l" defTabSz="1038763" rtl="0" eaLnBrk="1" latinLnBrk="0" hangingPunct="1">
                  <a:defRPr sz="2000" kern="1200">
                    <a:solidFill>
                      <a:schemeClr val="tx1"/>
                    </a:solidFill>
                    <a:latin typeface="+mn-lt"/>
                    <a:ea typeface="+mn-ea"/>
                    <a:cs typeface="+mn-cs"/>
                  </a:defRPr>
                </a:lvl5pPr>
                <a:lvl6pPr marL="2596908" algn="l" defTabSz="1038763" rtl="0" eaLnBrk="1" latinLnBrk="0" hangingPunct="1">
                  <a:defRPr sz="2000" kern="1200">
                    <a:solidFill>
                      <a:schemeClr val="tx1"/>
                    </a:solidFill>
                    <a:latin typeface="+mn-lt"/>
                    <a:ea typeface="+mn-ea"/>
                    <a:cs typeface="+mn-cs"/>
                  </a:defRPr>
                </a:lvl6pPr>
                <a:lvl7pPr marL="3116289" algn="l" defTabSz="1038763" rtl="0" eaLnBrk="1" latinLnBrk="0" hangingPunct="1">
                  <a:defRPr sz="2000" kern="1200">
                    <a:solidFill>
                      <a:schemeClr val="tx1"/>
                    </a:solidFill>
                    <a:latin typeface="+mn-lt"/>
                    <a:ea typeface="+mn-ea"/>
                    <a:cs typeface="+mn-cs"/>
                  </a:defRPr>
                </a:lvl7pPr>
                <a:lvl8pPr marL="3635671" algn="l" defTabSz="1038763" rtl="0" eaLnBrk="1" latinLnBrk="0" hangingPunct="1">
                  <a:defRPr sz="2000" kern="1200">
                    <a:solidFill>
                      <a:schemeClr val="tx1"/>
                    </a:solidFill>
                    <a:latin typeface="+mn-lt"/>
                    <a:ea typeface="+mn-ea"/>
                    <a:cs typeface="+mn-cs"/>
                  </a:defRPr>
                </a:lvl8pPr>
                <a:lvl9pPr marL="4155055" algn="l" defTabSz="1038763" rtl="0" eaLnBrk="1" latinLnBrk="0" hangingPunct="1">
                  <a:defRPr sz="2000" kern="1200">
                    <a:solidFill>
                      <a:schemeClr val="tx1"/>
                    </a:solidFill>
                    <a:latin typeface="+mn-lt"/>
                    <a:ea typeface="+mn-ea"/>
                    <a:cs typeface="+mn-cs"/>
                  </a:defRPr>
                </a:lvl9pPr>
              </a:lstStyle>
              <a:p>
                <a:pPr defTabSz="1059434">
                  <a:defRPr/>
                </a:pPr>
                <a:endParaRPr lang="en-US" sz="2040" dirty="0">
                  <a:solidFill>
                    <a:srgbClr val="FFFFFF"/>
                  </a:solidFill>
                  <a:latin typeface="Segoe UI"/>
                </a:endParaRPr>
              </a:p>
            </p:txBody>
          </p:sp>
          <p:sp>
            <p:nvSpPr>
              <p:cNvPr id="169" name="Freeform 168"/>
              <p:cNvSpPr>
                <a:spLocks noEditPoints="1"/>
              </p:cNvSpPr>
              <p:nvPr/>
            </p:nvSpPr>
            <p:spPr bwMode="auto">
              <a:xfrm>
                <a:off x="7193143" y="2429527"/>
                <a:ext cx="455425" cy="533336"/>
              </a:xfrm>
              <a:custGeom>
                <a:avLst/>
                <a:gdLst>
                  <a:gd name="T0" fmla="*/ 480 w 480"/>
                  <a:gd name="T1" fmla="*/ 135 h 562"/>
                  <a:gd name="T2" fmla="*/ 480 w 480"/>
                  <a:gd name="T3" fmla="*/ 0 h 562"/>
                  <a:gd name="T4" fmla="*/ 240 w 480"/>
                  <a:gd name="T5" fmla="*/ 43 h 562"/>
                  <a:gd name="T6" fmla="*/ 0 w 480"/>
                  <a:gd name="T7" fmla="*/ 0 h 562"/>
                  <a:gd name="T8" fmla="*/ 0 w 480"/>
                  <a:gd name="T9" fmla="*/ 135 h 562"/>
                  <a:gd name="T10" fmla="*/ 15 w 480"/>
                  <a:gd name="T11" fmla="*/ 153 h 562"/>
                  <a:gd name="T12" fmla="*/ 0 w 480"/>
                  <a:gd name="T13" fmla="*/ 170 h 562"/>
                  <a:gd name="T14" fmla="*/ 0 w 480"/>
                  <a:gd name="T15" fmla="*/ 322 h 562"/>
                  <a:gd name="T16" fmla="*/ 15 w 480"/>
                  <a:gd name="T17" fmla="*/ 340 h 562"/>
                  <a:gd name="T18" fmla="*/ 0 w 480"/>
                  <a:gd name="T19" fmla="*/ 358 h 562"/>
                  <a:gd name="T20" fmla="*/ 0 w 480"/>
                  <a:gd name="T21" fmla="*/ 510 h 562"/>
                  <a:gd name="T22" fmla="*/ 240 w 480"/>
                  <a:gd name="T23" fmla="*/ 562 h 562"/>
                  <a:gd name="T24" fmla="*/ 480 w 480"/>
                  <a:gd name="T25" fmla="*/ 510 h 562"/>
                  <a:gd name="T26" fmla="*/ 480 w 480"/>
                  <a:gd name="T27" fmla="*/ 358 h 562"/>
                  <a:gd name="T28" fmla="*/ 466 w 480"/>
                  <a:gd name="T29" fmla="*/ 340 h 562"/>
                  <a:gd name="T30" fmla="*/ 480 w 480"/>
                  <a:gd name="T31" fmla="*/ 322 h 562"/>
                  <a:gd name="T32" fmla="*/ 480 w 480"/>
                  <a:gd name="T33" fmla="*/ 170 h 562"/>
                  <a:gd name="T34" fmla="*/ 466 w 480"/>
                  <a:gd name="T35" fmla="*/ 153 h 562"/>
                  <a:gd name="T36" fmla="*/ 480 w 480"/>
                  <a:gd name="T37" fmla="*/ 135 h 562"/>
                  <a:gd name="T38" fmla="*/ 458 w 480"/>
                  <a:gd name="T39" fmla="*/ 352 h 562"/>
                  <a:gd name="T40" fmla="*/ 240 w 480"/>
                  <a:gd name="T41" fmla="*/ 380 h 562"/>
                  <a:gd name="T42" fmla="*/ 23 w 480"/>
                  <a:gd name="T43" fmla="*/ 352 h 562"/>
                  <a:gd name="T44" fmla="*/ 23 w 480"/>
                  <a:gd name="T45" fmla="*/ 333 h 562"/>
                  <a:gd name="T46" fmla="*/ 240 w 480"/>
                  <a:gd name="T47" fmla="*/ 361 h 562"/>
                  <a:gd name="T48" fmla="*/ 458 w 480"/>
                  <a:gd name="T49" fmla="*/ 333 h 562"/>
                  <a:gd name="T50" fmla="*/ 458 w 480"/>
                  <a:gd name="T51" fmla="*/ 352 h 562"/>
                  <a:gd name="T52" fmla="*/ 458 w 480"/>
                  <a:gd name="T53" fmla="*/ 166 h 562"/>
                  <a:gd name="T54" fmla="*/ 240 w 480"/>
                  <a:gd name="T55" fmla="*/ 195 h 562"/>
                  <a:gd name="T56" fmla="*/ 23 w 480"/>
                  <a:gd name="T57" fmla="*/ 166 h 562"/>
                  <a:gd name="T58" fmla="*/ 23 w 480"/>
                  <a:gd name="T59" fmla="*/ 147 h 562"/>
                  <a:gd name="T60" fmla="*/ 240 w 480"/>
                  <a:gd name="T61" fmla="*/ 176 h 562"/>
                  <a:gd name="T62" fmla="*/ 458 w 480"/>
                  <a:gd name="T63" fmla="*/ 147 h 562"/>
                  <a:gd name="T64" fmla="*/ 458 w 480"/>
                  <a:gd name="T65" fmla="*/ 166 h 5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80" h="562">
                    <a:moveTo>
                      <a:pt x="480" y="135"/>
                    </a:moveTo>
                    <a:cubicBezTo>
                      <a:pt x="480" y="0"/>
                      <a:pt x="480" y="0"/>
                      <a:pt x="480" y="0"/>
                    </a:cubicBezTo>
                    <a:cubicBezTo>
                      <a:pt x="448" y="31"/>
                      <a:pt x="326" y="43"/>
                      <a:pt x="240" y="43"/>
                    </a:cubicBezTo>
                    <a:cubicBezTo>
                      <a:pt x="154" y="43"/>
                      <a:pt x="32" y="31"/>
                      <a:pt x="0" y="0"/>
                    </a:cubicBezTo>
                    <a:cubicBezTo>
                      <a:pt x="0" y="135"/>
                      <a:pt x="0" y="135"/>
                      <a:pt x="0" y="135"/>
                    </a:cubicBezTo>
                    <a:cubicBezTo>
                      <a:pt x="0" y="141"/>
                      <a:pt x="5" y="147"/>
                      <a:pt x="15" y="153"/>
                    </a:cubicBezTo>
                    <a:cubicBezTo>
                      <a:pt x="5" y="158"/>
                      <a:pt x="0" y="164"/>
                      <a:pt x="0" y="170"/>
                    </a:cubicBezTo>
                    <a:cubicBezTo>
                      <a:pt x="0" y="322"/>
                      <a:pt x="0" y="322"/>
                      <a:pt x="0" y="322"/>
                    </a:cubicBezTo>
                    <a:cubicBezTo>
                      <a:pt x="0" y="329"/>
                      <a:pt x="5" y="335"/>
                      <a:pt x="15" y="340"/>
                    </a:cubicBezTo>
                    <a:cubicBezTo>
                      <a:pt x="5" y="346"/>
                      <a:pt x="0" y="351"/>
                      <a:pt x="0" y="358"/>
                    </a:cubicBezTo>
                    <a:cubicBezTo>
                      <a:pt x="0" y="510"/>
                      <a:pt x="0" y="510"/>
                      <a:pt x="0" y="510"/>
                    </a:cubicBezTo>
                    <a:cubicBezTo>
                      <a:pt x="0" y="538"/>
                      <a:pt x="108" y="562"/>
                      <a:pt x="240" y="562"/>
                    </a:cubicBezTo>
                    <a:cubicBezTo>
                      <a:pt x="373" y="562"/>
                      <a:pt x="480" y="538"/>
                      <a:pt x="480" y="510"/>
                    </a:cubicBezTo>
                    <a:cubicBezTo>
                      <a:pt x="480" y="358"/>
                      <a:pt x="480" y="358"/>
                      <a:pt x="480" y="358"/>
                    </a:cubicBezTo>
                    <a:cubicBezTo>
                      <a:pt x="480" y="351"/>
                      <a:pt x="475" y="346"/>
                      <a:pt x="466" y="340"/>
                    </a:cubicBezTo>
                    <a:cubicBezTo>
                      <a:pt x="475" y="335"/>
                      <a:pt x="480" y="329"/>
                      <a:pt x="480" y="322"/>
                    </a:cubicBezTo>
                    <a:cubicBezTo>
                      <a:pt x="480" y="170"/>
                      <a:pt x="480" y="170"/>
                      <a:pt x="480" y="170"/>
                    </a:cubicBezTo>
                    <a:cubicBezTo>
                      <a:pt x="480" y="164"/>
                      <a:pt x="475" y="158"/>
                      <a:pt x="466" y="153"/>
                    </a:cubicBezTo>
                    <a:cubicBezTo>
                      <a:pt x="475" y="147"/>
                      <a:pt x="480" y="141"/>
                      <a:pt x="480" y="135"/>
                    </a:cubicBezTo>
                    <a:close/>
                    <a:moveTo>
                      <a:pt x="458" y="352"/>
                    </a:moveTo>
                    <a:cubicBezTo>
                      <a:pt x="458" y="368"/>
                      <a:pt x="361" y="380"/>
                      <a:pt x="240" y="380"/>
                    </a:cubicBezTo>
                    <a:cubicBezTo>
                      <a:pt x="120" y="380"/>
                      <a:pt x="23" y="368"/>
                      <a:pt x="23" y="352"/>
                    </a:cubicBezTo>
                    <a:cubicBezTo>
                      <a:pt x="23" y="333"/>
                      <a:pt x="23" y="333"/>
                      <a:pt x="23" y="333"/>
                    </a:cubicBezTo>
                    <a:cubicBezTo>
                      <a:pt x="23" y="349"/>
                      <a:pt x="120" y="361"/>
                      <a:pt x="240" y="361"/>
                    </a:cubicBezTo>
                    <a:cubicBezTo>
                      <a:pt x="361" y="361"/>
                      <a:pt x="458" y="349"/>
                      <a:pt x="458" y="333"/>
                    </a:cubicBezTo>
                    <a:lnTo>
                      <a:pt x="458" y="352"/>
                    </a:lnTo>
                    <a:close/>
                    <a:moveTo>
                      <a:pt x="458" y="166"/>
                    </a:moveTo>
                    <a:cubicBezTo>
                      <a:pt x="458" y="182"/>
                      <a:pt x="361" y="195"/>
                      <a:pt x="240" y="195"/>
                    </a:cubicBezTo>
                    <a:cubicBezTo>
                      <a:pt x="120" y="195"/>
                      <a:pt x="23" y="182"/>
                      <a:pt x="23" y="166"/>
                    </a:cubicBezTo>
                    <a:cubicBezTo>
                      <a:pt x="23" y="147"/>
                      <a:pt x="23" y="147"/>
                      <a:pt x="23" y="147"/>
                    </a:cubicBezTo>
                    <a:cubicBezTo>
                      <a:pt x="23" y="163"/>
                      <a:pt x="120" y="176"/>
                      <a:pt x="240" y="176"/>
                    </a:cubicBezTo>
                    <a:cubicBezTo>
                      <a:pt x="361" y="176"/>
                      <a:pt x="458" y="163"/>
                      <a:pt x="458" y="147"/>
                    </a:cubicBezTo>
                    <a:lnTo>
                      <a:pt x="458" y="166"/>
                    </a:lnTo>
                    <a:close/>
                  </a:path>
                </a:pathLst>
              </a:custGeom>
              <a:solidFill>
                <a:srgbClr val="008272"/>
              </a:solidFill>
              <a:ln w="3175">
                <a:solidFill>
                  <a:srgbClr val="FFFFFF"/>
                </a:solidFill>
                <a:round/>
                <a:headEnd/>
                <a:tailEnd/>
              </a:ln>
              <a:extLst/>
            </p:spPr>
            <p:txBody>
              <a:bodyPr vert="horz" wrap="square" lIns="93260" tIns="46630" rIns="93260" bIns="46630" numCol="1" anchor="t" anchorCtr="0" compatLnSpc="1">
                <a:prstTxWarp prst="textNoShape">
                  <a:avLst/>
                </a:prstTxWarp>
              </a:bodyPr>
              <a:lstStyle>
                <a:defPPr>
                  <a:defRPr lang="en-US"/>
                </a:defPPr>
                <a:lvl1pPr marL="0" algn="l" defTabSz="1038763" rtl="0" eaLnBrk="1" latinLnBrk="0" hangingPunct="1">
                  <a:defRPr sz="2000" kern="1200">
                    <a:solidFill>
                      <a:schemeClr val="tx1"/>
                    </a:solidFill>
                    <a:latin typeface="+mn-lt"/>
                    <a:ea typeface="+mn-ea"/>
                    <a:cs typeface="+mn-cs"/>
                  </a:defRPr>
                </a:lvl1pPr>
                <a:lvl2pPr marL="519382" algn="l" defTabSz="1038763" rtl="0" eaLnBrk="1" latinLnBrk="0" hangingPunct="1">
                  <a:defRPr sz="2000" kern="1200">
                    <a:solidFill>
                      <a:schemeClr val="tx1"/>
                    </a:solidFill>
                    <a:latin typeface="+mn-lt"/>
                    <a:ea typeface="+mn-ea"/>
                    <a:cs typeface="+mn-cs"/>
                  </a:defRPr>
                </a:lvl2pPr>
                <a:lvl3pPr marL="1038763" algn="l" defTabSz="1038763" rtl="0" eaLnBrk="1" latinLnBrk="0" hangingPunct="1">
                  <a:defRPr sz="2000" kern="1200">
                    <a:solidFill>
                      <a:schemeClr val="tx1"/>
                    </a:solidFill>
                    <a:latin typeface="+mn-lt"/>
                    <a:ea typeface="+mn-ea"/>
                    <a:cs typeface="+mn-cs"/>
                  </a:defRPr>
                </a:lvl3pPr>
                <a:lvl4pPr marL="1558146" algn="l" defTabSz="1038763" rtl="0" eaLnBrk="1" latinLnBrk="0" hangingPunct="1">
                  <a:defRPr sz="2000" kern="1200">
                    <a:solidFill>
                      <a:schemeClr val="tx1"/>
                    </a:solidFill>
                    <a:latin typeface="+mn-lt"/>
                    <a:ea typeface="+mn-ea"/>
                    <a:cs typeface="+mn-cs"/>
                  </a:defRPr>
                </a:lvl4pPr>
                <a:lvl5pPr marL="2077525" algn="l" defTabSz="1038763" rtl="0" eaLnBrk="1" latinLnBrk="0" hangingPunct="1">
                  <a:defRPr sz="2000" kern="1200">
                    <a:solidFill>
                      <a:schemeClr val="tx1"/>
                    </a:solidFill>
                    <a:latin typeface="+mn-lt"/>
                    <a:ea typeface="+mn-ea"/>
                    <a:cs typeface="+mn-cs"/>
                  </a:defRPr>
                </a:lvl5pPr>
                <a:lvl6pPr marL="2596908" algn="l" defTabSz="1038763" rtl="0" eaLnBrk="1" latinLnBrk="0" hangingPunct="1">
                  <a:defRPr sz="2000" kern="1200">
                    <a:solidFill>
                      <a:schemeClr val="tx1"/>
                    </a:solidFill>
                    <a:latin typeface="+mn-lt"/>
                    <a:ea typeface="+mn-ea"/>
                    <a:cs typeface="+mn-cs"/>
                  </a:defRPr>
                </a:lvl6pPr>
                <a:lvl7pPr marL="3116289" algn="l" defTabSz="1038763" rtl="0" eaLnBrk="1" latinLnBrk="0" hangingPunct="1">
                  <a:defRPr sz="2000" kern="1200">
                    <a:solidFill>
                      <a:schemeClr val="tx1"/>
                    </a:solidFill>
                    <a:latin typeface="+mn-lt"/>
                    <a:ea typeface="+mn-ea"/>
                    <a:cs typeface="+mn-cs"/>
                  </a:defRPr>
                </a:lvl7pPr>
                <a:lvl8pPr marL="3635671" algn="l" defTabSz="1038763" rtl="0" eaLnBrk="1" latinLnBrk="0" hangingPunct="1">
                  <a:defRPr sz="2000" kern="1200">
                    <a:solidFill>
                      <a:schemeClr val="tx1"/>
                    </a:solidFill>
                    <a:latin typeface="+mn-lt"/>
                    <a:ea typeface="+mn-ea"/>
                    <a:cs typeface="+mn-cs"/>
                  </a:defRPr>
                </a:lvl8pPr>
                <a:lvl9pPr marL="4155055" algn="l" defTabSz="1038763" rtl="0" eaLnBrk="1" latinLnBrk="0" hangingPunct="1">
                  <a:defRPr sz="2000" kern="1200">
                    <a:solidFill>
                      <a:schemeClr val="tx1"/>
                    </a:solidFill>
                    <a:latin typeface="+mn-lt"/>
                    <a:ea typeface="+mn-ea"/>
                    <a:cs typeface="+mn-cs"/>
                  </a:defRPr>
                </a:lvl9pPr>
              </a:lstStyle>
              <a:p>
                <a:pPr defTabSz="1059434">
                  <a:defRPr/>
                </a:pPr>
                <a:endParaRPr lang="en-US" sz="2040" dirty="0">
                  <a:solidFill>
                    <a:srgbClr val="FFFFFF"/>
                  </a:solidFill>
                  <a:latin typeface="Segoe UI"/>
                </a:endParaRPr>
              </a:p>
            </p:txBody>
          </p:sp>
        </p:grpSp>
      </p:grpSp>
      <p:grpSp>
        <p:nvGrpSpPr>
          <p:cNvPr id="170" name="Group 169"/>
          <p:cNvGrpSpPr/>
          <p:nvPr/>
        </p:nvGrpSpPr>
        <p:grpSpPr>
          <a:xfrm>
            <a:off x="5835261" y="2878652"/>
            <a:ext cx="606596" cy="797621"/>
            <a:chOff x="7621809" y="2800252"/>
            <a:chExt cx="594756" cy="782052"/>
          </a:xfrm>
        </p:grpSpPr>
        <p:sp>
          <p:nvSpPr>
            <p:cNvPr id="171" name="Rectangle 170"/>
            <p:cNvSpPr/>
            <p:nvPr/>
          </p:nvSpPr>
          <p:spPr>
            <a:xfrm>
              <a:off x="7621809" y="2855667"/>
              <a:ext cx="584582" cy="649108"/>
            </a:xfrm>
            <a:prstGeom prst="rect">
              <a:avLst/>
            </a:prstGeom>
            <a:solidFill>
              <a:srgbClr val="FFFFFF"/>
            </a:solidFill>
            <a:ln w="25400" cap="flat" cmpd="sng" algn="ctr">
              <a:noFill/>
              <a:prstDash val="solid"/>
            </a:ln>
            <a:effectLst/>
          </p:spPr>
          <p:txBody>
            <a:bodyPr rtlCol="0" anchor="ctr"/>
            <a:lstStyle/>
            <a:p>
              <a:pPr algn="ctr" defTabSz="932597">
                <a:defRPr/>
              </a:pPr>
              <a:endParaRPr lang="en-US" sz="1836" kern="0">
                <a:solidFill>
                  <a:srgbClr val="FFFFFF"/>
                </a:solidFill>
                <a:latin typeface="Segoe UI"/>
              </a:endParaRPr>
            </a:p>
          </p:txBody>
        </p:sp>
        <p:grpSp>
          <p:nvGrpSpPr>
            <p:cNvPr id="172" name="Group 171"/>
            <p:cNvGrpSpPr/>
            <p:nvPr/>
          </p:nvGrpSpPr>
          <p:grpSpPr>
            <a:xfrm>
              <a:off x="7621809" y="2800252"/>
              <a:ext cx="594756" cy="782052"/>
              <a:chOff x="7193143" y="2371448"/>
              <a:chExt cx="455425" cy="591415"/>
            </a:xfrm>
          </p:grpSpPr>
          <p:sp>
            <p:nvSpPr>
              <p:cNvPr id="173" name="Oval 172"/>
              <p:cNvSpPr>
                <a:spLocks noChangeArrowheads="1"/>
              </p:cNvSpPr>
              <p:nvPr/>
            </p:nvSpPr>
            <p:spPr bwMode="auto">
              <a:xfrm>
                <a:off x="7200934" y="2371448"/>
                <a:ext cx="439843" cy="83577"/>
              </a:xfrm>
              <a:prstGeom prst="ellipse">
                <a:avLst/>
              </a:prstGeom>
              <a:solidFill>
                <a:srgbClr val="008272"/>
              </a:solidFill>
              <a:ln w="3175">
                <a:solidFill>
                  <a:srgbClr val="FFFFFF"/>
                </a:solidFill>
                <a:round/>
                <a:headEnd/>
                <a:tailEnd/>
              </a:ln>
              <a:extLst/>
            </p:spPr>
            <p:txBody>
              <a:bodyPr vert="horz" wrap="square" lIns="93260" tIns="46630" rIns="93260" bIns="46630" numCol="1" anchor="t" anchorCtr="0" compatLnSpc="1">
                <a:prstTxWarp prst="textNoShape">
                  <a:avLst/>
                </a:prstTxWarp>
              </a:bodyPr>
              <a:lstStyle>
                <a:defPPr>
                  <a:defRPr lang="en-US"/>
                </a:defPPr>
                <a:lvl1pPr marL="0" algn="l" defTabSz="1038763" rtl="0" eaLnBrk="1" latinLnBrk="0" hangingPunct="1">
                  <a:defRPr sz="2000" kern="1200">
                    <a:solidFill>
                      <a:schemeClr val="tx1"/>
                    </a:solidFill>
                    <a:latin typeface="+mn-lt"/>
                    <a:ea typeface="+mn-ea"/>
                    <a:cs typeface="+mn-cs"/>
                  </a:defRPr>
                </a:lvl1pPr>
                <a:lvl2pPr marL="519382" algn="l" defTabSz="1038763" rtl="0" eaLnBrk="1" latinLnBrk="0" hangingPunct="1">
                  <a:defRPr sz="2000" kern="1200">
                    <a:solidFill>
                      <a:schemeClr val="tx1"/>
                    </a:solidFill>
                    <a:latin typeface="+mn-lt"/>
                    <a:ea typeface="+mn-ea"/>
                    <a:cs typeface="+mn-cs"/>
                  </a:defRPr>
                </a:lvl2pPr>
                <a:lvl3pPr marL="1038763" algn="l" defTabSz="1038763" rtl="0" eaLnBrk="1" latinLnBrk="0" hangingPunct="1">
                  <a:defRPr sz="2000" kern="1200">
                    <a:solidFill>
                      <a:schemeClr val="tx1"/>
                    </a:solidFill>
                    <a:latin typeface="+mn-lt"/>
                    <a:ea typeface="+mn-ea"/>
                    <a:cs typeface="+mn-cs"/>
                  </a:defRPr>
                </a:lvl3pPr>
                <a:lvl4pPr marL="1558146" algn="l" defTabSz="1038763" rtl="0" eaLnBrk="1" latinLnBrk="0" hangingPunct="1">
                  <a:defRPr sz="2000" kern="1200">
                    <a:solidFill>
                      <a:schemeClr val="tx1"/>
                    </a:solidFill>
                    <a:latin typeface="+mn-lt"/>
                    <a:ea typeface="+mn-ea"/>
                    <a:cs typeface="+mn-cs"/>
                  </a:defRPr>
                </a:lvl4pPr>
                <a:lvl5pPr marL="2077525" algn="l" defTabSz="1038763" rtl="0" eaLnBrk="1" latinLnBrk="0" hangingPunct="1">
                  <a:defRPr sz="2000" kern="1200">
                    <a:solidFill>
                      <a:schemeClr val="tx1"/>
                    </a:solidFill>
                    <a:latin typeface="+mn-lt"/>
                    <a:ea typeface="+mn-ea"/>
                    <a:cs typeface="+mn-cs"/>
                  </a:defRPr>
                </a:lvl5pPr>
                <a:lvl6pPr marL="2596908" algn="l" defTabSz="1038763" rtl="0" eaLnBrk="1" latinLnBrk="0" hangingPunct="1">
                  <a:defRPr sz="2000" kern="1200">
                    <a:solidFill>
                      <a:schemeClr val="tx1"/>
                    </a:solidFill>
                    <a:latin typeface="+mn-lt"/>
                    <a:ea typeface="+mn-ea"/>
                    <a:cs typeface="+mn-cs"/>
                  </a:defRPr>
                </a:lvl6pPr>
                <a:lvl7pPr marL="3116289" algn="l" defTabSz="1038763" rtl="0" eaLnBrk="1" latinLnBrk="0" hangingPunct="1">
                  <a:defRPr sz="2000" kern="1200">
                    <a:solidFill>
                      <a:schemeClr val="tx1"/>
                    </a:solidFill>
                    <a:latin typeface="+mn-lt"/>
                    <a:ea typeface="+mn-ea"/>
                    <a:cs typeface="+mn-cs"/>
                  </a:defRPr>
                </a:lvl7pPr>
                <a:lvl8pPr marL="3635671" algn="l" defTabSz="1038763" rtl="0" eaLnBrk="1" latinLnBrk="0" hangingPunct="1">
                  <a:defRPr sz="2000" kern="1200">
                    <a:solidFill>
                      <a:schemeClr val="tx1"/>
                    </a:solidFill>
                    <a:latin typeface="+mn-lt"/>
                    <a:ea typeface="+mn-ea"/>
                    <a:cs typeface="+mn-cs"/>
                  </a:defRPr>
                </a:lvl8pPr>
                <a:lvl9pPr marL="4155055" algn="l" defTabSz="1038763" rtl="0" eaLnBrk="1" latinLnBrk="0" hangingPunct="1">
                  <a:defRPr sz="2000" kern="1200">
                    <a:solidFill>
                      <a:schemeClr val="tx1"/>
                    </a:solidFill>
                    <a:latin typeface="+mn-lt"/>
                    <a:ea typeface="+mn-ea"/>
                    <a:cs typeface="+mn-cs"/>
                  </a:defRPr>
                </a:lvl9pPr>
              </a:lstStyle>
              <a:p>
                <a:pPr defTabSz="1059434">
                  <a:defRPr/>
                </a:pPr>
                <a:endParaRPr lang="en-US" sz="2040" dirty="0">
                  <a:solidFill>
                    <a:srgbClr val="FFFFFF"/>
                  </a:solidFill>
                  <a:latin typeface="Segoe UI"/>
                </a:endParaRPr>
              </a:p>
            </p:txBody>
          </p:sp>
          <p:sp>
            <p:nvSpPr>
              <p:cNvPr id="174" name="Freeform 173"/>
              <p:cNvSpPr>
                <a:spLocks noEditPoints="1"/>
              </p:cNvSpPr>
              <p:nvPr/>
            </p:nvSpPr>
            <p:spPr bwMode="auto">
              <a:xfrm>
                <a:off x="7193143" y="2429527"/>
                <a:ext cx="455425" cy="533336"/>
              </a:xfrm>
              <a:custGeom>
                <a:avLst/>
                <a:gdLst>
                  <a:gd name="T0" fmla="*/ 480 w 480"/>
                  <a:gd name="T1" fmla="*/ 135 h 562"/>
                  <a:gd name="T2" fmla="*/ 480 w 480"/>
                  <a:gd name="T3" fmla="*/ 0 h 562"/>
                  <a:gd name="T4" fmla="*/ 240 w 480"/>
                  <a:gd name="T5" fmla="*/ 43 h 562"/>
                  <a:gd name="T6" fmla="*/ 0 w 480"/>
                  <a:gd name="T7" fmla="*/ 0 h 562"/>
                  <a:gd name="T8" fmla="*/ 0 w 480"/>
                  <a:gd name="T9" fmla="*/ 135 h 562"/>
                  <a:gd name="T10" fmla="*/ 15 w 480"/>
                  <a:gd name="T11" fmla="*/ 153 h 562"/>
                  <a:gd name="T12" fmla="*/ 0 w 480"/>
                  <a:gd name="T13" fmla="*/ 170 h 562"/>
                  <a:gd name="T14" fmla="*/ 0 w 480"/>
                  <a:gd name="T15" fmla="*/ 322 h 562"/>
                  <a:gd name="T16" fmla="*/ 15 w 480"/>
                  <a:gd name="T17" fmla="*/ 340 h 562"/>
                  <a:gd name="T18" fmla="*/ 0 w 480"/>
                  <a:gd name="T19" fmla="*/ 358 h 562"/>
                  <a:gd name="T20" fmla="*/ 0 w 480"/>
                  <a:gd name="T21" fmla="*/ 510 h 562"/>
                  <a:gd name="T22" fmla="*/ 240 w 480"/>
                  <a:gd name="T23" fmla="*/ 562 h 562"/>
                  <a:gd name="T24" fmla="*/ 480 w 480"/>
                  <a:gd name="T25" fmla="*/ 510 h 562"/>
                  <a:gd name="T26" fmla="*/ 480 w 480"/>
                  <a:gd name="T27" fmla="*/ 358 h 562"/>
                  <a:gd name="T28" fmla="*/ 466 w 480"/>
                  <a:gd name="T29" fmla="*/ 340 h 562"/>
                  <a:gd name="T30" fmla="*/ 480 w 480"/>
                  <a:gd name="T31" fmla="*/ 322 h 562"/>
                  <a:gd name="T32" fmla="*/ 480 w 480"/>
                  <a:gd name="T33" fmla="*/ 170 h 562"/>
                  <a:gd name="T34" fmla="*/ 466 w 480"/>
                  <a:gd name="T35" fmla="*/ 153 h 562"/>
                  <a:gd name="T36" fmla="*/ 480 w 480"/>
                  <a:gd name="T37" fmla="*/ 135 h 562"/>
                  <a:gd name="T38" fmla="*/ 458 w 480"/>
                  <a:gd name="T39" fmla="*/ 352 h 562"/>
                  <a:gd name="T40" fmla="*/ 240 w 480"/>
                  <a:gd name="T41" fmla="*/ 380 h 562"/>
                  <a:gd name="T42" fmla="*/ 23 w 480"/>
                  <a:gd name="T43" fmla="*/ 352 h 562"/>
                  <a:gd name="T44" fmla="*/ 23 w 480"/>
                  <a:gd name="T45" fmla="*/ 333 h 562"/>
                  <a:gd name="T46" fmla="*/ 240 w 480"/>
                  <a:gd name="T47" fmla="*/ 361 h 562"/>
                  <a:gd name="T48" fmla="*/ 458 w 480"/>
                  <a:gd name="T49" fmla="*/ 333 h 562"/>
                  <a:gd name="T50" fmla="*/ 458 w 480"/>
                  <a:gd name="T51" fmla="*/ 352 h 562"/>
                  <a:gd name="T52" fmla="*/ 458 w 480"/>
                  <a:gd name="T53" fmla="*/ 166 h 562"/>
                  <a:gd name="T54" fmla="*/ 240 w 480"/>
                  <a:gd name="T55" fmla="*/ 195 h 562"/>
                  <a:gd name="T56" fmla="*/ 23 w 480"/>
                  <a:gd name="T57" fmla="*/ 166 h 562"/>
                  <a:gd name="T58" fmla="*/ 23 w 480"/>
                  <a:gd name="T59" fmla="*/ 147 h 562"/>
                  <a:gd name="T60" fmla="*/ 240 w 480"/>
                  <a:gd name="T61" fmla="*/ 176 h 562"/>
                  <a:gd name="T62" fmla="*/ 458 w 480"/>
                  <a:gd name="T63" fmla="*/ 147 h 562"/>
                  <a:gd name="T64" fmla="*/ 458 w 480"/>
                  <a:gd name="T65" fmla="*/ 166 h 5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80" h="562">
                    <a:moveTo>
                      <a:pt x="480" y="135"/>
                    </a:moveTo>
                    <a:cubicBezTo>
                      <a:pt x="480" y="0"/>
                      <a:pt x="480" y="0"/>
                      <a:pt x="480" y="0"/>
                    </a:cubicBezTo>
                    <a:cubicBezTo>
                      <a:pt x="448" y="31"/>
                      <a:pt x="326" y="43"/>
                      <a:pt x="240" y="43"/>
                    </a:cubicBezTo>
                    <a:cubicBezTo>
                      <a:pt x="154" y="43"/>
                      <a:pt x="32" y="31"/>
                      <a:pt x="0" y="0"/>
                    </a:cubicBezTo>
                    <a:cubicBezTo>
                      <a:pt x="0" y="135"/>
                      <a:pt x="0" y="135"/>
                      <a:pt x="0" y="135"/>
                    </a:cubicBezTo>
                    <a:cubicBezTo>
                      <a:pt x="0" y="141"/>
                      <a:pt x="5" y="147"/>
                      <a:pt x="15" y="153"/>
                    </a:cubicBezTo>
                    <a:cubicBezTo>
                      <a:pt x="5" y="158"/>
                      <a:pt x="0" y="164"/>
                      <a:pt x="0" y="170"/>
                    </a:cubicBezTo>
                    <a:cubicBezTo>
                      <a:pt x="0" y="322"/>
                      <a:pt x="0" y="322"/>
                      <a:pt x="0" y="322"/>
                    </a:cubicBezTo>
                    <a:cubicBezTo>
                      <a:pt x="0" y="329"/>
                      <a:pt x="5" y="335"/>
                      <a:pt x="15" y="340"/>
                    </a:cubicBezTo>
                    <a:cubicBezTo>
                      <a:pt x="5" y="346"/>
                      <a:pt x="0" y="351"/>
                      <a:pt x="0" y="358"/>
                    </a:cubicBezTo>
                    <a:cubicBezTo>
                      <a:pt x="0" y="510"/>
                      <a:pt x="0" y="510"/>
                      <a:pt x="0" y="510"/>
                    </a:cubicBezTo>
                    <a:cubicBezTo>
                      <a:pt x="0" y="538"/>
                      <a:pt x="108" y="562"/>
                      <a:pt x="240" y="562"/>
                    </a:cubicBezTo>
                    <a:cubicBezTo>
                      <a:pt x="373" y="562"/>
                      <a:pt x="480" y="538"/>
                      <a:pt x="480" y="510"/>
                    </a:cubicBezTo>
                    <a:cubicBezTo>
                      <a:pt x="480" y="358"/>
                      <a:pt x="480" y="358"/>
                      <a:pt x="480" y="358"/>
                    </a:cubicBezTo>
                    <a:cubicBezTo>
                      <a:pt x="480" y="351"/>
                      <a:pt x="475" y="346"/>
                      <a:pt x="466" y="340"/>
                    </a:cubicBezTo>
                    <a:cubicBezTo>
                      <a:pt x="475" y="335"/>
                      <a:pt x="480" y="329"/>
                      <a:pt x="480" y="322"/>
                    </a:cubicBezTo>
                    <a:cubicBezTo>
                      <a:pt x="480" y="170"/>
                      <a:pt x="480" y="170"/>
                      <a:pt x="480" y="170"/>
                    </a:cubicBezTo>
                    <a:cubicBezTo>
                      <a:pt x="480" y="164"/>
                      <a:pt x="475" y="158"/>
                      <a:pt x="466" y="153"/>
                    </a:cubicBezTo>
                    <a:cubicBezTo>
                      <a:pt x="475" y="147"/>
                      <a:pt x="480" y="141"/>
                      <a:pt x="480" y="135"/>
                    </a:cubicBezTo>
                    <a:close/>
                    <a:moveTo>
                      <a:pt x="458" y="352"/>
                    </a:moveTo>
                    <a:cubicBezTo>
                      <a:pt x="458" y="368"/>
                      <a:pt x="361" y="380"/>
                      <a:pt x="240" y="380"/>
                    </a:cubicBezTo>
                    <a:cubicBezTo>
                      <a:pt x="120" y="380"/>
                      <a:pt x="23" y="368"/>
                      <a:pt x="23" y="352"/>
                    </a:cubicBezTo>
                    <a:cubicBezTo>
                      <a:pt x="23" y="333"/>
                      <a:pt x="23" y="333"/>
                      <a:pt x="23" y="333"/>
                    </a:cubicBezTo>
                    <a:cubicBezTo>
                      <a:pt x="23" y="349"/>
                      <a:pt x="120" y="361"/>
                      <a:pt x="240" y="361"/>
                    </a:cubicBezTo>
                    <a:cubicBezTo>
                      <a:pt x="361" y="361"/>
                      <a:pt x="458" y="349"/>
                      <a:pt x="458" y="333"/>
                    </a:cubicBezTo>
                    <a:lnTo>
                      <a:pt x="458" y="352"/>
                    </a:lnTo>
                    <a:close/>
                    <a:moveTo>
                      <a:pt x="458" y="166"/>
                    </a:moveTo>
                    <a:cubicBezTo>
                      <a:pt x="458" y="182"/>
                      <a:pt x="361" y="195"/>
                      <a:pt x="240" y="195"/>
                    </a:cubicBezTo>
                    <a:cubicBezTo>
                      <a:pt x="120" y="195"/>
                      <a:pt x="23" y="182"/>
                      <a:pt x="23" y="166"/>
                    </a:cubicBezTo>
                    <a:cubicBezTo>
                      <a:pt x="23" y="147"/>
                      <a:pt x="23" y="147"/>
                      <a:pt x="23" y="147"/>
                    </a:cubicBezTo>
                    <a:cubicBezTo>
                      <a:pt x="23" y="163"/>
                      <a:pt x="120" y="176"/>
                      <a:pt x="240" y="176"/>
                    </a:cubicBezTo>
                    <a:cubicBezTo>
                      <a:pt x="361" y="176"/>
                      <a:pt x="458" y="163"/>
                      <a:pt x="458" y="147"/>
                    </a:cubicBezTo>
                    <a:lnTo>
                      <a:pt x="458" y="166"/>
                    </a:lnTo>
                    <a:close/>
                  </a:path>
                </a:pathLst>
              </a:custGeom>
              <a:solidFill>
                <a:srgbClr val="008272"/>
              </a:solidFill>
              <a:ln w="3175">
                <a:solidFill>
                  <a:srgbClr val="FFFFFF"/>
                </a:solidFill>
                <a:round/>
                <a:headEnd/>
                <a:tailEnd/>
              </a:ln>
              <a:extLst/>
            </p:spPr>
            <p:txBody>
              <a:bodyPr vert="horz" wrap="square" lIns="93260" tIns="46630" rIns="93260" bIns="46630" numCol="1" anchor="t" anchorCtr="0" compatLnSpc="1">
                <a:prstTxWarp prst="textNoShape">
                  <a:avLst/>
                </a:prstTxWarp>
              </a:bodyPr>
              <a:lstStyle>
                <a:defPPr>
                  <a:defRPr lang="en-US"/>
                </a:defPPr>
                <a:lvl1pPr marL="0" algn="l" defTabSz="1038763" rtl="0" eaLnBrk="1" latinLnBrk="0" hangingPunct="1">
                  <a:defRPr sz="2000" kern="1200">
                    <a:solidFill>
                      <a:schemeClr val="tx1"/>
                    </a:solidFill>
                    <a:latin typeface="+mn-lt"/>
                    <a:ea typeface="+mn-ea"/>
                    <a:cs typeface="+mn-cs"/>
                  </a:defRPr>
                </a:lvl1pPr>
                <a:lvl2pPr marL="519382" algn="l" defTabSz="1038763" rtl="0" eaLnBrk="1" latinLnBrk="0" hangingPunct="1">
                  <a:defRPr sz="2000" kern="1200">
                    <a:solidFill>
                      <a:schemeClr val="tx1"/>
                    </a:solidFill>
                    <a:latin typeface="+mn-lt"/>
                    <a:ea typeface="+mn-ea"/>
                    <a:cs typeface="+mn-cs"/>
                  </a:defRPr>
                </a:lvl2pPr>
                <a:lvl3pPr marL="1038763" algn="l" defTabSz="1038763" rtl="0" eaLnBrk="1" latinLnBrk="0" hangingPunct="1">
                  <a:defRPr sz="2000" kern="1200">
                    <a:solidFill>
                      <a:schemeClr val="tx1"/>
                    </a:solidFill>
                    <a:latin typeface="+mn-lt"/>
                    <a:ea typeface="+mn-ea"/>
                    <a:cs typeface="+mn-cs"/>
                  </a:defRPr>
                </a:lvl3pPr>
                <a:lvl4pPr marL="1558146" algn="l" defTabSz="1038763" rtl="0" eaLnBrk="1" latinLnBrk="0" hangingPunct="1">
                  <a:defRPr sz="2000" kern="1200">
                    <a:solidFill>
                      <a:schemeClr val="tx1"/>
                    </a:solidFill>
                    <a:latin typeface="+mn-lt"/>
                    <a:ea typeface="+mn-ea"/>
                    <a:cs typeface="+mn-cs"/>
                  </a:defRPr>
                </a:lvl4pPr>
                <a:lvl5pPr marL="2077525" algn="l" defTabSz="1038763" rtl="0" eaLnBrk="1" latinLnBrk="0" hangingPunct="1">
                  <a:defRPr sz="2000" kern="1200">
                    <a:solidFill>
                      <a:schemeClr val="tx1"/>
                    </a:solidFill>
                    <a:latin typeface="+mn-lt"/>
                    <a:ea typeface="+mn-ea"/>
                    <a:cs typeface="+mn-cs"/>
                  </a:defRPr>
                </a:lvl5pPr>
                <a:lvl6pPr marL="2596908" algn="l" defTabSz="1038763" rtl="0" eaLnBrk="1" latinLnBrk="0" hangingPunct="1">
                  <a:defRPr sz="2000" kern="1200">
                    <a:solidFill>
                      <a:schemeClr val="tx1"/>
                    </a:solidFill>
                    <a:latin typeface="+mn-lt"/>
                    <a:ea typeface="+mn-ea"/>
                    <a:cs typeface="+mn-cs"/>
                  </a:defRPr>
                </a:lvl6pPr>
                <a:lvl7pPr marL="3116289" algn="l" defTabSz="1038763" rtl="0" eaLnBrk="1" latinLnBrk="0" hangingPunct="1">
                  <a:defRPr sz="2000" kern="1200">
                    <a:solidFill>
                      <a:schemeClr val="tx1"/>
                    </a:solidFill>
                    <a:latin typeface="+mn-lt"/>
                    <a:ea typeface="+mn-ea"/>
                    <a:cs typeface="+mn-cs"/>
                  </a:defRPr>
                </a:lvl7pPr>
                <a:lvl8pPr marL="3635671" algn="l" defTabSz="1038763" rtl="0" eaLnBrk="1" latinLnBrk="0" hangingPunct="1">
                  <a:defRPr sz="2000" kern="1200">
                    <a:solidFill>
                      <a:schemeClr val="tx1"/>
                    </a:solidFill>
                    <a:latin typeface="+mn-lt"/>
                    <a:ea typeface="+mn-ea"/>
                    <a:cs typeface="+mn-cs"/>
                  </a:defRPr>
                </a:lvl8pPr>
                <a:lvl9pPr marL="4155055" algn="l" defTabSz="1038763" rtl="0" eaLnBrk="1" latinLnBrk="0" hangingPunct="1">
                  <a:defRPr sz="2000" kern="1200">
                    <a:solidFill>
                      <a:schemeClr val="tx1"/>
                    </a:solidFill>
                    <a:latin typeface="+mn-lt"/>
                    <a:ea typeface="+mn-ea"/>
                    <a:cs typeface="+mn-cs"/>
                  </a:defRPr>
                </a:lvl9pPr>
              </a:lstStyle>
              <a:p>
                <a:pPr defTabSz="1059434">
                  <a:defRPr/>
                </a:pPr>
                <a:endParaRPr lang="en-US" sz="2040" dirty="0">
                  <a:solidFill>
                    <a:srgbClr val="FFFFFF"/>
                  </a:solidFill>
                  <a:latin typeface="Segoe UI"/>
                </a:endParaRPr>
              </a:p>
            </p:txBody>
          </p:sp>
        </p:grpSp>
      </p:grpSp>
      <p:sp>
        <p:nvSpPr>
          <p:cNvPr id="175" name="Rectangle 174"/>
          <p:cNvSpPr/>
          <p:nvPr/>
        </p:nvSpPr>
        <p:spPr bwMode="auto">
          <a:xfrm>
            <a:off x="1311655" y="4363968"/>
            <a:ext cx="1627217" cy="403366"/>
          </a:xfrm>
          <a:prstGeom prst="rect">
            <a:avLst/>
          </a:prstGeom>
          <a:solidFill>
            <a:srgbClr val="FFFFFF">
              <a:alpha val="27059"/>
            </a:srgbClr>
          </a:solidFill>
          <a:ln w="25400" cap="flat" cmpd="sng" algn="ctr">
            <a:noFill/>
            <a:prstDash val="solid"/>
            <a:headEnd type="none" w="med" len="med"/>
            <a:tailEnd type="none" w="med" len="med"/>
          </a:ln>
          <a:effectLst/>
        </p:spPr>
        <p:txBody>
          <a:bodyPr vert="horz" wrap="square" lIns="0" tIns="0" rIns="0" bIns="0" numCol="1" rtlCol="0" anchor="ctr" anchorCtr="0" compatLnSpc="1">
            <a:prstTxWarp prst="textNoShape">
              <a:avLst/>
            </a:prstTxWarp>
            <a:spAutoFit/>
          </a:bodyPr>
          <a:lstStyle>
            <a:defPPr>
              <a:defRPr lang="en-US"/>
            </a:defPPr>
            <a:lvl1pPr marL="0" algn="l" defTabSz="1038763" rtl="0" eaLnBrk="1" latinLnBrk="0" hangingPunct="1">
              <a:defRPr sz="2000" kern="1200">
                <a:solidFill>
                  <a:schemeClr val="lt1"/>
                </a:solidFill>
                <a:latin typeface="+mn-lt"/>
                <a:ea typeface="+mn-ea"/>
                <a:cs typeface="+mn-cs"/>
              </a:defRPr>
            </a:lvl1pPr>
            <a:lvl2pPr marL="519382" algn="l" defTabSz="1038763" rtl="0" eaLnBrk="1" latinLnBrk="0" hangingPunct="1">
              <a:defRPr sz="2000" kern="1200">
                <a:solidFill>
                  <a:schemeClr val="lt1"/>
                </a:solidFill>
                <a:latin typeface="+mn-lt"/>
                <a:ea typeface="+mn-ea"/>
                <a:cs typeface="+mn-cs"/>
              </a:defRPr>
            </a:lvl2pPr>
            <a:lvl3pPr marL="1038763" algn="l" defTabSz="1038763" rtl="0" eaLnBrk="1" latinLnBrk="0" hangingPunct="1">
              <a:defRPr sz="2000" kern="1200">
                <a:solidFill>
                  <a:schemeClr val="lt1"/>
                </a:solidFill>
                <a:latin typeface="+mn-lt"/>
                <a:ea typeface="+mn-ea"/>
                <a:cs typeface="+mn-cs"/>
              </a:defRPr>
            </a:lvl3pPr>
            <a:lvl4pPr marL="1558146" algn="l" defTabSz="1038763" rtl="0" eaLnBrk="1" latinLnBrk="0" hangingPunct="1">
              <a:defRPr sz="2000" kern="1200">
                <a:solidFill>
                  <a:schemeClr val="lt1"/>
                </a:solidFill>
                <a:latin typeface="+mn-lt"/>
                <a:ea typeface="+mn-ea"/>
                <a:cs typeface="+mn-cs"/>
              </a:defRPr>
            </a:lvl4pPr>
            <a:lvl5pPr marL="2077525" algn="l" defTabSz="1038763" rtl="0" eaLnBrk="1" latinLnBrk="0" hangingPunct="1">
              <a:defRPr sz="2000" kern="1200">
                <a:solidFill>
                  <a:schemeClr val="lt1"/>
                </a:solidFill>
                <a:latin typeface="+mn-lt"/>
                <a:ea typeface="+mn-ea"/>
                <a:cs typeface="+mn-cs"/>
              </a:defRPr>
            </a:lvl5pPr>
            <a:lvl6pPr marL="2596908" algn="l" defTabSz="1038763" rtl="0" eaLnBrk="1" latinLnBrk="0" hangingPunct="1">
              <a:defRPr sz="2000" kern="1200">
                <a:solidFill>
                  <a:schemeClr val="lt1"/>
                </a:solidFill>
                <a:latin typeface="+mn-lt"/>
                <a:ea typeface="+mn-ea"/>
                <a:cs typeface="+mn-cs"/>
              </a:defRPr>
            </a:lvl6pPr>
            <a:lvl7pPr marL="3116289" algn="l" defTabSz="1038763" rtl="0" eaLnBrk="1" latinLnBrk="0" hangingPunct="1">
              <a:defRPr sz="2000" kern="1200">
                <a:solidFill>
                  <a:schemeClr val="lt1"/>
                </a:solidFill>
                <a:latin typeface="+mn-lt"/>
                <a:ea typeface="+mn-ea"/>
                <a:cs typeface="+mn-cs"/>
              </a:defRPr>
            </a:lvl7pPr>
            <a:lvl8pPr marL="3635671" algn="l" defTabSz="1038763" rtl="0" eaLnBrk="1" latinLnBrk="0" hangingPunct="1">
              <a:defRPr sz="2000" kern="1200">
                <a:solidFill>
                  <a:schemeClr val="lt1"/>
                </a:solidFill>
                <a:latin typeface="+mn-lt"/>
                <a:ea typeface="+mn-ea"/>
                <a:cs typeface="+mn-cs"/>
              </a:defRPr>
            </a:lvl8pPr>
            <a:lvl9pPr marL="4155055" algn="l" defTabSz="1038763" rtl="0" eaLnBrk="1" latinLnBrk="0" hangingPunct="1">
              <a:defRPr sz="2000" kern="1200">
                <a:solidFill>
                  <a:schemeClr val="lt1"/>
                </a:solidFill>
                <a:latin typeface="+mn-lt"/>
                <a:ea typeface="+mn-ea"/>
                <a:cs typeface="+mn-cs"/>
              </a:defRPr>
            </a:lvl9pPr>
          </a:lstStyle>
          <a:p>
            <a:pPr algn="ctr" defTabSz="1242710" fontAlgn="base">
              <a:lnSpc>
                <a:spcPct val="90000"/>
              </a:lnSpc>
              <a:spcBef>
                <a:spcPts val="857"/>
              </a:spcBef>
              <a:spcAft>
                <a:spcPct val="0"/>
              </a:spcAft>
              <a:buClr>
                <a:srgbClr val="D2D2D2">
                  <a:lumMod val="75000"/>
                </a:srgbClr>
              </a:buClr>
              <a:buSzPct val="100000"/>
              <a:defRPr/>
            </a:pPr>
            <a:r>
              <a:rPr lang="en-US" sz="1428" dirty="0">
                <a:solidFill>
                  <a:srgbClr val="505050"/>
                </a:solidFill>
                <a:latin typeface="Segoe UI"/>
                <a:cs typeface="Segoe UI" pitchFamily="34" charset="0"/>
              </a:rPr>
              <a:t>Asynchronous </a:t>
            </a:r>
            <a:br>
              <a:rPr lang="en-US" sz="1428" dirty="0">
                <a:solidFill>
                  <a:srgbClr val="505050"/>
                </a:solidFill>
                <a:latin typeface="Segoe UI"/>
                <a:cs typeface="Segoe UI" pitchFamily="34" charset="0"/>
              </a:rPr>
            </a:br>
            <a:r>
              <a:rPr lang="en-US" sz="1428" dirty="0">
                <a:solidFill>
                  <a:srgbClr val="505050"/>
                </a:solidFill>
                <a:latin typeface="Segoe UI"/>
                <a:cs typeface="Segoe UI" pitchFamily="34" charset="0"/>
              </a:rPr>
              <a:t>commit</a:t>
            </a:r>
          </a:p>
        </p:txBody>
      </p:sp>
      <p:sp>
        <p:nvSpPr>
          <p:cNvPr id="176" name="Rectangle 175"/>
          <p:cNvSpPr/>
          <p:nvPr/>
        </p:nvSpPr>
        <p:spPr>
          <a:xfrm>
            <a:off x="2373339" y="3677886"/>
            <a:ext cx="1159155" cy="960676"/>
          </a:xfrm>
          <a:prstGeom prst="rect">
            <a:avLst/>
          </a:prstGeom>
        </p:spPr>
        <p:txBody>
          <a:bodyPr wrap="square" lIns="0" tIns="0" rIns="0" bIns="0" anchor="ctr">
            <a:spAutoFit/>
          </a:bodyPr>
          <a:lstStyle>
            <a:defPPr>
              <a:defRPr lang="en-US"/>
            </a:defPPr>
            <a:lvl1pPr marL="0" algn="l" defTabSz="1038763" rtl="0" eaLnBrk="1" latinLnBrk="0" hangingPunct="1">
              <a:defRPr sz="2000" kern="1200">
                <a:solidFill>
                  <a:schemeClr val="tx1"/>
                </a:solidFill>
                <a:latin typeface="+mn-lt"/>
                <a:ea typeface="+mn-ea"/>
                <a:cs typeface="+mn-cs"/>
              </a:defRPr>
            </a:lvl1pPr>
            <a:lvl2pPr marL="519382" algn="l" defTabSz="1038763" rtl="0" eaLnBrk="1" latinLnBrk="0" hangingPunct="1">
              <a:defRPr sz="2000" kern="1200">
                <a:solidFill>
                  <a:schemeClr val="tx1"/>
                </a:solidFill>
                <a:latin typeface="+mn-lt"/>
                <a:ea typeface="+mn-ea"/>
                <a:cs typeface="+mn-cs"/>
              </a:defRPr>
            </a:lvl2pPr>
            <a:lvl3pPr marL="1038763" algn="l" defTabSz="1038763" rtl="0" eaLnBrk="1" latinLnBrk="0" hangingPunct="1">
              <a:defRPr sz="2000" kern="1200">
                <a:solidFill>
                  <a:schemeClr val="tx1"/>
                </a:solidFill>
                <a:latin typeface="+mn-lt"/>
                <a:ea typeface="+mn-ea"/>
                <a:cs typeface="+mn-cs"/>
              </a:defRPr>
            </a:lvl3pPr>
            <a:lvl4pPr marL="1558146" algn="l" defTabSz="1038763" rtl="0" eaLnBrk="1" latinLnBrk="0" hangingPunct="1">
              <a:defRPr sz="2000" kern="1200">
                <a:solidFill>
                  <a:schemeClr val="tx1"/>
                </a:solidFill>
                <a:latin typeface="+mn-lt"/>
                <a:ea typeface="+mn-ea"/>
                <a:cs typeface="+mn-cs"/>
              </a:defRPr>
            </a:lvl4pPr>
            <a:lvl5pPr marL="2077525" algn="l" defTabSz="1038763" rtl="0" eaLnBrk="1" latinLnBrk="0" hangingPunct="1">
              <a:defRPr sz="2000" kern="1200">
                <a:solidFill>
                  <a:schemeClr val="tx1"/>
                </a:solidFill>
                <a:latin typeface="+mn-lt"/>
                <a:ea typeface="+mn-ea"/>
                <a:cs typeface="+mn-cs"/>
              </a:defRPr>
            </a:lvl5pPr>
            <a:lvl6pPr marL="2596908" algn="l" defTabSz="1038763" rtl="0" eaLnBrk="1" latinLnBrk="0" hangingPunct="1">
              <a:defRPr sz="2000" kern="1200">
                <a:solidFill>
                  <a:schemeClr val="tx1"/>
                </a:solidFill>
                <a:latin typeface="+mn-lt"/>
                <a:ea typeface="+mn-ea"/>
                <a:cs typeface="+mn-cs"/>
              </a:defRPr>
            </a:lvl6pPr>
            <a:lvl7pPr marL="3116289" algn="l" defTabSz="1038763" rtl="0" eaLnBrk="1" latinLnBrk="0" hangingPunct="1">
              <a:defRPr sz="2000" kern="1200">
                <a:solidFill>
                  <a:schemeClr val="tx1"/>
                </a:solidFill>
                <a:latin typeface="+mn-lt"/>
                <a:ea typeface="+mn-ea"/>
                <a:cs typeface="+mn-cs"/>
              </a:defRPr>
            </a:lvl7pPr>
            <a:lvl8pPr marL="3635671" algn="l" defTabSz="1038763" rtl="0" eaLnBrk="1" latinLnBrk="0" hangingPunct="1">
              <a:defRPr sz="2000" kern="1200">
                <a:solidFill>
                  <a:schemeClr val="tx1"/>
                </a:solidFill>
                <a:latin typeface="+mn-lt"/>
                <a:ea typeface="+mn-ea"/>
                <a:cs typeface="+mn-cs"/>
              </a:defRPr>
            </a:lvl8pPr>
            <a:lvl9pPr marL="4155055" algn="l" defTabSz="1038763" rtl="0" eaLnBrk="1" latinLnBrk="0" hangingPunct="1">
              <a:defRPr sz="2000" kern="1200">
                <a:solidFill>
                  <a:schemeClr val="tx1"/>
                </a:solidFill>
                <a:latin typeface="+mn-lt"/>
                <a:ea typeface="+mn-ea"/>
                <a:cs typeface="+mn-cs"/>
              </a:defRPr>
            </a:lvl9pPr>
          </a:lstStyle>
          <a:p>
            <a:pPr defTabSz="699411" fontAlgn="base">
              <a:spcBef>
                <a:spcPct val="0"/>
              </a:spcBef>
              <a:spcAft>
                <a:spcPct val="0"/>
              </a:spcAft>
            </a:pPr>
            <a:r>
              <a:rPr lang="en-US" sz="1224" b="1" dirty="0">
                <a:solidFill>
                  <a:srgbClr val="0072C6"/>
                </a:solidFill>
                <a:latin typeface="Segoe UI"/>
                <a:ea typeface="Segoe UI" pitchFamily="34" charset="0"/>
                <a:cs typeface="Segoe UI" pitchFamily="34" charset="0"/>
              </a:rPr>
              <a:t>Azure </a:t>
            </a:r>
            <a:br>
              <a:rPr lang="en-US" sz="1224" b="1" dirty="0">
                <a:solidFill>
                  <a:srgbClr val="0072C6"/>
                </a:solidFill>
                <a:latin typeface="Segoe UI"/>
                <a:ea typeface="Segoe UI" pitchFamily="34" charset="0"/>
                <a:cs typeface="Segoe UI" pitchFamily="34" charset="0"/>
              </a:rPr>
            </a:br>
            <a:r>
              <a:rPr lang="en-US" sz="1224" b="1" dirty="0">
                <a:solidFill>
                  <a:srgbClr val="0072C6"/>
                </a:solidFill>
                <a:latin typeface="Segoe UI"/>
                <a:ea typeface="Segoe UI" pitchFamily="34" charset="0"/>
                <a:cs typeface="Segoe UI" pitchFamily="34" charset="0"/>
              </a:rPr>
              <a:t>VPN </a:t>
            </a:r>
            <a:br>
              <a:rPr lang="en-US" sz="1224" b="1" dirty="0">
                <a:solidFill>
                  <a:srgbClr val="0072C6"/>
                </a:solidFill>
                <a:latin typeface="Segoe UI"/>
                <a:ea typeface="Segoe UI" pitchFamily="34" charset="0"/>
                <a:cs typeface="Segoe UI" pitchFamily="34" charset="0"/>
              </a:rPr>
            </a:br>
            <a:r>
              <a:rPr lang="en-US" sz="1224" b="1" dirty="0">
                <a:solidFill>
                  <a:srgbClr val="0072C6"/>
                </a:solidFill>
                <a:latin typeface="Segoe UI"/>
                <a:ea typeface="Segoe UI" pitchFamily="34" charset="0"/>
                <a:cs typeface="Segoe UI" pitchFamily="34" charset="0"/>
              </a:rPr>
              <a:t>tunnel</a:t>
            </a:r>
          </a:p>
          <a:p>
            <a:pPr defTabSz="699411" fontAlgn="base">
              <a:spcBef>
                <a:spcPct val="0"/>
              </a:spcBef>
              <a:spcAft>
                <a:spcPct val="0"/>
              </a:spcAft>
            </a:pPr>
            <a:br>
              <a:rPr lang="en-US" sz="1224" b="1" dirty="0">
                <a:solidFill>
                  <a:srgbClr val="0072C6"/>
                </a:solidFill>
                <a:latin typeface="Segoe UI"/>
                <a:ea typeface="Segoe UI" pitchFamily="34" charset="0"/>
                <a:cs typeface="Segoe UI" pitchFamily="34" charset="0"/>
              </a:rPr>
            </a:br>
            <a:endParaRPr lang="en-US" sz="1224" dirty="0">
              <a:solidFill>
                <a:srgbClr val="0072C6"/>
              </a:solidFill>
              <a:latin typeface="Segoe UI"/>
              <a:ea typeface="Segoe UI" pitchFamily="34" charset="0"/>
              <a:cs typeface="Segoe UI" pitchFamily="34" charset="0"/>
            </a:endParaRPr>
          </a:p>
        </p:txBody>
      </p:sp>
      <p:grpSp>
        <p:nvGrpSpPr>
          <p:cNvPr id="177" name="Group 176"/>
          <p:cNvGrpSpPr/>
          <p:nvPr/>
        </p:nvGrpSpPr>
        <p:grpSpPr>
          <a:xfrm>
            <a:off x="7739948" y="4429798"/>
            <a:ext cx="4222900" cy="847540"/>
            <a:chOff x="7691270" y="4964203"/>
            <a:chExt cx="4224098" cy="847781"/>
          </a:xfrm>
        </p:grpSpPr>
        <p:sp>
          <p:nvSpPr>
            <p:cNvPr id="178" name="Rectangle 177"/>
            <p:cNvSpPr/>
            <p:nvPr/>
          </p:nvSpPr>
          <p:spPr>
            <a:xfrm>
              <a:off x="8065471" y="4964203"/>
              <a:ext cx="3849897" cy="847781"/>
            </a:xfrm>
            <a:prstGeom prst="rect">
              <a:avLst/>
            </a:prstGeom>
          </p:spPr>
          <p:txBody>
            <a:bodyPr wrap="square">
              <a:spAutoFit/>
            </a:bodyPr>
            <a:lstStyle/>
            <a:p>
              <a:pPr defTabSz="932597">
                <a:defRPr/>
              </a:pPr>
              <a:r>
                <a:rPr lang="en-US" sz="2400" dirty="0">
                  <a:ln>
                    <a:solidFill>
                      <a:srgbClr val="FFFFFF">
                        <a:alpha val="0"/>
                      </a:srgbClr>
                    </a:solidFill>
                  </a:ln>
                  <a:solidFill>
                    <a:srgbClr val="000000"/>
                  </a:solidFill>
                  <a:latin typeface="Segoe UI Light"/>
                  <a:ea typeface="Segoe UI" panose="020B0502040204020203" pitchFamily="34" charset="0"/>
                  <a:cs typeface="Segoe UI" panose="020B0502040204020203" pitchFamily="34" charset="0"/>
                </a:rPr>
                <a:t>Distributed replicas to </a:t>
              </a:r>
              <a:r>
                <a:rPr lang="en-US" sz="2400" dirty="0">
                  <a:ln>
                    <a:solidFill>
                      <a:srgbClr val="FFFFFF">
                        <a:alpha val="0"/>
                      </a:srgbClr>
                    </a:solidFill>
                  </a:ln>
                  <a:solidFill>
                    <a:srgbClr val="0078D7"/>
                  </a:solidFill>
                  <a:latin typeface="Segoe UI Black" panose="020B0A02040204020203" pitchFamily="34" charset="0"/>
                  <a:ea typeface="Segoe UI Black" panose="020B0A02040204020203" pitchFamily="34" charset="0"/>
                  <a:cs typeface="Segoe UI Black" panose="020B0A02040204020203" pitchFamily="34" charset="0"/>
                </a:rPr>
                <a:t>scale-out global BI</a:t>
              </a:r>
            </a:p>
          </p:txBody>
        </p:sp>
        <p:grpSp>
          <p:nvGrpSpPr>
            <p:cNvPr id="179" name="Group 178"/>
            <p:cNvGrpSpPr/>
            <p:nvPr/>
          </p:nvGrpSpPr>
          <p:grpSpPr>
            <a:xfrm>
              <a:off x="7691270" y="5056519"/>
              <a:ext cx="317745" cy="317745"/>
              <a:chOff x="7154564" y="2341095"/>
              <a:chExt cx="317745" cy="317745"/>
            </a:xfrm>
          </p:grpSpPr>
          <p:sp>
            <p:nvSpPr>
              <p:cNvPr id="180" name="Oval 179"/>
              <p:cNvSpPr/>
              <p:nvPr/>
            </p:nvSpPr>
            <p:spPr bwMode="auto">
              <a:xfrm>
                <a:off x="7154564" y="2341095"/>
                <a:ext cx="317745" cy="317745"/>
              </a:xfrm>
              <a:prstGeom prst="ellipse">
                <a:avLst/>
              </a:prstGeom>
              <a:noFill/>
              <a:ln w="6350">
                <a:solidFill>
                  <a:srgbClr val="0078D7"/>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28" tIns="146262" rIns="182828" bIns="146262" numCol="1" spcCol="0" rtlCol="0" fromWordArt="0" anchor="t" anchorCtr="0" forceAA="0" compatLnSpc="1">
                <a:prstTxWarp prst="textNoShape">
                  <a:avLst/>
                </a:prstTxWarp>
                <a:noAutofit/>
              </a:bodyPr>
              <a:lstStyle/>
              <a:p>
                <a:pPr marL="342768" indent="-342768" algn="ctr" defTabSz="932114" fontAlgn="base">
                  <a:lnSpc>
                    <a:spcPct val="90000"/>
                  </a:lnSpc>
                  <a:spcBef>
                    <a:spcPct val="0"/>
                  </a:spcBef>
                  <a:spcAft>
                    <a:spcPct val="0"/>
                  </a:spcAft>
                  <a:buFont typeface="Wingdings 3" panose="05040102010807070707" pitchFamily="18" charset="2"/>
                  <a:buChar char="Æ"/>
                  <a:defRPr/>
                </a:pPr>
                <a:endParaRPr lang="en-US" sz="2400" b="1" dirty="0" err="1">
                  <a:solidFill>
                    <a:srgbClr val="000000"/>
                  </a:solidFill>
                  <a:latin typeface="Segoe UI Light"/>
                  <a:ea typeface="Segoe UI" pitchFamily="34" charset="0"/>
                  <a:cs typeface="Segoe UI" pitchFamily="34" charset="0"/>
                </a:endParaRPr>
              </a:p>
            </p:txBody>
          </p:sp>
          <p:sp>
            <p:nvSpPr>
              <p:cNvPr id="181" name="Right Arrow 180"/>
              <p:cNvSpPr/>
              <p:nvPr/>
            </p:nvSpPr>
            <p:spPr bwMode="auto">
              <a:xfrm>
                <a:off x="7220342" y="2400670"/>
                <a:ext cx="205748" cy="198595"/>
              </a:xfrm>
              <a:prstGeom prst="rightArrow">
                <a:avLst/>
              </a:prstGeom>
              <a:solidFill>
                <a:srgbClr val="0078D7"/>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28" tIns="146262" rIns="182828" bIns="146262" numCol="1" spcCol="0" rtlCol="0" fromWordArt="0" anchor="t" anchorCtr="0" forceAA="0" compatLnSpc="1">
                <a:prstTxWarp prst="textNoShape">
                  <a:avLst/>
                </a:prstTxWarp>
                <a:noAutofit/>
              </a:bodyPr>
              <a:lstStyle/>
              <a:p>
                <a:pPr marL="342768" indent="-342768" algn="ctr" defTabSz="932114" fontAlgn="base">
                  <a:lnSpc>
                    <a:spcPct val="90000"/>
                  </a:lnSpc>
                  <a:spcBef>
                    <a:spcPct val="0"/>
                  </a:spcBef>
                  <a:spcAft>
                    <a:spcPct val="0"/>
                  </a:spcAft>
                  <a:buFont typeface="Wingdings 3" panose="05040102010807070707" pitchFamily="18" charset="2"/>
                  <a:buChar char="Æ"/>
                  <a:defRPr/>
                </a:pPr>
                <a:endParaRPr lang="en-US" sz="2400" b="1" dirty="0" err="1">
                  <a:solidFill>
                    <a:srgbClr val="000000"/>
                  </a:solidFill>
                  <a:latin typeface="Segoe UI Light"/>
                  <a:ea typeface="Segoe UI" pitchFamily="34" charset="0"/>
                  <a:cs typeface="Segoe UI" pitchFamily="34" charset="0"/>
                </a:endParaRPr>
              </a:p>
            </p:txBody>
          </p:sp>
        </p:grpSp>
      </p:grpSp>
      <p:grpSp>
        <p:nvGrpSpPr>
          <p:cNvPr id="182" name="Group 181"/>
          <p:cNvGrpSpPr/>
          <p:nvPr/>
        </p:nvGrpSpPr>
        <p:grpSpPr>
          <a:xfrm>
            <a:off x="7700769" y="2769033"/>
            <a:ext cx="4262079" cy="641697"/>
            <a:chOff x="7698372" y="3452950"/>
            <a:chExt cx="4263288" cy="641879"/>
          </a:xfrm>
        </p:grpSpPr>
        <p:grpSp>
          <p:nvGrpSpPr>
            <p:cNvPr id="183" name="Group 182"/>
            <p:cNvGrpSpPr/>
            <p:nvPr/>
          </p:nvGrpSpPr>
          <p:grpSpPr>
            <a:xfrm>
              <a:off x="7698372" y="3636260"/>
              <a:ext cx="317745" cy="317745"/>
              <a:chOff x="7154564" y="2483708"/>
              <a:chExt cx="317745" cy="317745"/>
            </a:xfrm>
          </p:grpSpPr>
          <p:sp>
            <p:nvSpPr>
              <p:cNvPr id="185" name="Oval 184"/>
              <p:cNvSpPr/>
              <p:nvPr/>
            </p:nvSpPr>
            <p:spPr bwMode="auto">
              <a:xfrm>
                <a:off x="7154564" y="2483708"/>
                <a:ext cx="317745" cy="317745"/>
              </a:xfrm>
              <a:prstGeom prst="ellipse">
                <a:avLst/>
              </a:prstGeom>
              <a:noFill/>
              <a:ln w="6350">
                <a:solidFill>
                  <a:srgbClr val="0078D7"/>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28" tIns="146262" rIns="182828" bIns="146262" numCol="1" spcCol="0" rtlCol="0" fromWordArt="0" anchor="t" anchorCtr="0" forceAA="0" compatLnSpc="1">
                <a:prstTxWarp prst="textNoShape">
                  <a:avLst/>
                </a:prstTxWarp>
                <a:noAutofit/>
              </a:bodyPr>
              <a:lstStyle/>
              <a:p>
                <a:pPr marL="342768" indent="-342768" algn="ctr" defTabSz="932114" fontAlgn="base">
                  <a:lnSpc>
                    <a:spcPct val="90000"/>
                  </a:lnSpc>
                  <a:spcBef>
                    <a:spcPct val="0"/>
                  </a:spcBef>
                  <a:spcAft>
                    <a:spcPct val="0"/>
                  </a:spcAft>
                  <a:buFont typeface="Wingdings 3" panose="05040102010807070707" pitchFamily="18" charset="2"/>
                  <a:buChar char="Æ"/>
                  <a:defRPr/>
                </a:pPr>
                <a:endParaRPr lang="en-US" sz="2400" b="1" dirty="0" err="1">
                  <a:solidFill>
                    <a:srgbClr val="000000"/>
                  </a:solidFill>
                  <a:latin typeface="Segoe UI Light"/>
                  <a:ea typeface="Segoe UI" pitchFamily="34" charset="0"/>
                  <a:cs typeface="Segoe UI" pitchFamily="34" charset="0"/>
                </a:endParaRPr>
              </a:p>
            </p:txBody>
          </p:sp>
          <p:sp>
            <p:nvSpPr>
              <p:cNvPr id="186" name="Right Arrow 185"/>
              <p:cNvSpPr/>
              <p:nvPr/>
            </p:nvSpPr>
            <p:spPr bwMode="auto">
              <a:xfrm>
                <a:off x="7220342" y="2543283"/>
                <a:ext cx="205748" cy="198596"/>
              </a:xfrm>
              <a:prstGeom prst="rightArrow">
                <a:avLst/>
              </a:prstGeom>
              <a:solidFill>
                <a:srgbClr val="0078D7"/>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28" tIns="146262" rIns="182828" bIns="146262" numCol="1" spcCol="0" rtlCol="0" fromWordArt="0" anchor="t" anchorCtr="0" forceAA="0" compatLnSpc="1">
                <a:prstTxWarp prst="textNoShape">
                  <a:avLst/>
                </a:prstTxWarp>
                <a:noAutofit/>
              </a:bodyPr>
              <a:lstStyle/>
              <a:p>
                <a:pPr marL="342768" indent="-342768" algn="ctr" defTabSz="932114" fontAlgn="base">
                  <a:lnSpc>
                    <a:spcPct val="90000"/>
                  </a:lnSpc>
                  <a:spcBef>
                    <a:spcPct val="0"/>
                  </a:spcBef>
                  <a:spcAft>
                    <a:spcPct val="0"/>
                  </a:spcAft>
                  <a:buFont typeface="Wingdings 3" panose="05040102010807070707" pitchFamily="18" charset="2"/>
                  <a:buChar char="Æ"/>
                  <a:defRPr/>
                </a:pPr>
                <a:endParaRPr lang="en-US" sz="2400" b="1" dirty="0" err="1">
                  <a:solidFill>
                    <a:srgbClr val="000000"/>
                  </a:solidFill>
                  <a:latin typeface="Segoe UI Light"/>
                  <a:ea typeface="Segoe UI" pitchFamily="34" charset="0"/>
                  <a:cs typeface="Segoe UI" pitchFamily="34" charset="0"/>
                </a:endParaRPr>
              </a:p>
            </p:txBody>
          </p:sp>
        </p:grpSp>
        <p:sp>
          <p:nvSpPr>
            <p:cNvPr id="184" name="TextBox 183"/>
            <p:cNvSpPr txBox="1"/>
            <p:nvPr/>
          </p:nvSpPr>
          <p:spPr>
            <a:xfrm>
              <a:off x="7957443" y="3452950"/>
              <a:ext cx="4004217" cy="641879"/>
            </a:xfrm>
            <a:prstGeom prst="rect">
              <a:avLst/>
            </a:prstGeom>
            <a:noFill/>
          </p:spPr>
          <p:txBody>
            <a:bodyPr wrap="square" lIns="182828" tIns="146262" rIns="182828" bIns="146262" rtlCol="0">
              <a:noAutofit/>
            </a:bodyPr>
            <a:lstStyle/>
            <a:p>
              <a:pPr marL="53944" defTabSz="931597" fontAlgn="base">
                <a:spcBef>
                  <a:spcPts val="1800"/>
                </a:spcBef>
                <a:spcAft>
                  <a:spcPct val="0"/>
                </a:spcAft>
                <a:buClr>
                  <a:srgbClr val="A80000"/>
                </a:buClr>
                <a:buSzPct val="150000"/>
                <a:defRPr/>
              </a:pPr>
              <a:r>
                <a:rPr lang="en-US" sz="2400" dirty="0">
                  <a:ln>
                    <a:solidFill>
                      <a:srgbClr val="FFFFFF">
                        <a:alpha val="0"/>
                      </a:srgbClr>
                    </a:solidFill>
                  </a:ln>
                  <a:solidFill>
                    <a:srgbClr val="000000"/>
                  </a:solidFill>
                  <a:latin typeface="Segoe UI Light"/>
                  <a:ea typeface="Segoe UI" panose="020B0502040204020203" pitchFamily="34" charset="0"/>
                  <a:cs typeface="Segoe UI" panose="020B0502040204020203" pitchFamily="34" charset="0"/>
                </a:rPr>
                <a:t>Global, readable replicas for </a:t>
              </a:r>
              <a:r>
                <a:rPr lang="en-US" sz="2400" dirty="0">
                  <a:ln>
                    <a:solidFill>
                      <a:srgbClr val="FFFFFF">
                        <a:alpha val="0"/>
                      </a:srgbClr>
                    </a:solidFill>
                  </a:ln>
                  <a:solidFill>
                    <a:srgbClr val="0078D7"/>
                  </a:solidFill>
                  <a:latin typeface="Segoe UI Black" panose="020B0A02040204020203" pitchFamily="34" charset="0"/>
                  <a:ea typeface="Segoe UI Black" panose="020B0A02040204020203" pitchFamily="34" charset="0"/>
                  <a:cs typeface="Segoe UI Black" panose="020B0A02040204020203" pitchFamily="34" charset="0"/>
                </a:rPr>
                <a:t>low-RTO DR</a:t>
              </a:r>
            </a:p>
          </p:txBody>
        </p:sp>
      </p:grpSp>
      <p:grpSp>
        <p:nvGrpSpPr>
          <p:cNvPr id="187" name="Group 186"/>
          <p:cNvGrpSpPr/>
          <p:nvPr/>
        </p:nvGrpSpPr>
        <p:grpSpPr>
          <a:xfrm>
            <a:off x="7739949" y="3748855"/>
            <a:ext cx="4449814" cy="639090"/>
            <a:chOff x="7698372" y="4007960"/>
            <a:chExt cx="4451076" cy="639272"/>
          </a:xfrm>
        </p:grpSpPr>
        <p:grpSp>
          <p:nvGrpSpPr>
            <p:cNvPr id="188" name="Group 187"/>
            <p:cNvGrpSpPr/>
            <p:nvPr/>
          </p:nvGrpSpPr>
          <p:grpSpPr>
            <a:xfrm>
              <a:off x="7698372" y="4162743"/>
              <a:ext cx="317745" cy="317745"/>
              <a:chOff x="7154564" y="2416596"/>
              <a:chExt cx="317745" cy="317745"/>
            </a:xfrm>
          </p:grpSpPr>
          <p:sp>
            <p:nvSpPr>
              <p:cNvPr id="190" name="Oval 189"/>
              <p:cNvSpPr/>
              <p:nvPr/>
            </p:nvSpPr>
            <p:spPr bwMode="auto">
              <a:xfrm>
                <a:off x="7154564" y="2416596"/>
                <a:ext cx="317745" cy="317745"/>
              </a:xfrm>
              <a:prstGeom prst="ellipse">
                <a:avLst/>
              </a:prstGeom>
              <a:noFill/>
              <a:ln w="6350">
                <a:solidFill>
                  <a:srgbClr val="0078D7"/>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28" tIns="146262" rIns="182828" bIns="146262" numCol="1" spcCol="0" rtlCol="0" fromWordArt="0" anchor="t" anchorCtr="0" forceAA="0" compatLnSpc="1">
                <a:prstTxWarp prst="textNoShape">
                  <a:avLst/>
                </a:prstTxWarp>
                <a:noAutofit/>
              </a:bodyPr>
              <a:lstStyle/>
              <a:p>
                <a:pPr marL="342768" indent="-342768" algn="ctr" defTabSz="932114" fontAlgn="base">
                  <a:lnSpc>
                    <a:spcPct val="90000"/>
                  </a:lnSpc>
                  <a:spcBef>
                    <a:spcPct val="0"/>
                  </a:spcBef>
                  <a:spcAft>
                    <a:spcPct val="0"/>
                  </a:spcAft>
                  <a:buFont typeface="Wingdings 3" panose="05040102010807070707" pitchFamily="18" charset="2"/>
                  <a:buChar char="Æ"/>
                  <a:defRPr/>
                </a:pPr>
                <a:endParaRPr lang="en-US" sz="2400" b="1" dirty="0" err="1">
                  <a:solidFill>
                    <a:srgbClr val="000000"/>
                  </a:solidFill>
                  <a:latin typeface="Segoe UI Light"/>
                  <a:ea typeface="Segoe UI" pitchFamily="34" charset="0"/>
                  <a:cs typeface="Segoe UI" pitchFamily="34" charset="0"/>
                </a:endParaRPr>
              </a:p>
            </p:txBody>
          </p:sp>
          <p:sp>
            <p:nvSpPr>
              <p:cNvPr id="191" name="Right Arrow 190"/>
              <p:cNvSpPr/>
              <p:nvPr/>
            </p:nvSpPr>
            <p:spPr bwMode="auto">
              <a:xfrm>
                <a:off x="7220342" y="2476171"/>
                <a:ext cx="205748" cy="198595"/>
              </a:xfrm>
              <a:prstGeom prst="rightArrow">
                <a:avLst/>
              </a:prstGeom>
              <a:solidFill>
                <a:srgbClr val="0078D7"/>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28" tIns="146262" rIns="182828" bIns="146262" numCol="1" spcCol="0" rtlCol="0" fromWordArt="0" anchor="t" anchorCtr="0" forceAA="0" compatLnSpc="1">
                <a:prstTxWarp prst="textNoShape">
                  <a:avLst/>
                </a:prstTxWarp>
                <a:noAutofit/>
              </a:bodyPr>
              <a:lstStyle/>
              <a:p>
                <a:pPr marL="342768" indent="-342768" algn="ctr" defTabSz="932114" fontAlgn="base">
                  <a:lnSpc>
                    <a:spcPct val="90000"/>
                  </a:lnSpc>
                  <a:spcBef>
                    <a:spcPct val="0"/>
                  </a:spcBef>
                  <a:spcAft>
                    <a:spcPct val="0"/>
                  </a:spcAft>
                  <a:buFont typeface="Wingdings 3" panose="05040102010807070707" pitchFamily="18" charset="2"/>
                  <a:buChar char="Æ"/>
                  <a:defRPr/>
                </a:pPr>
                <a:endParaRPr lang="en-US" sz="2400" b="1" dirty="0" err="1">
                  <a:solidFill>
                    <a:srgbClr val="000000"/>
                  </a:solidFill>
                  <a:latin typeface="Segoe UI Light"/>
                  <a:ea typeface="Segoe UI" pitchFamily="34" charset="0"/>
                  <a:cs typeface="Segoe UI" pitchFamily="34" charset="0"/>
                </a:endParaRPr>
              </a:p>
            </p:txBody>
          </p:sp>
        </p:grpSp>
        <p:sp>
          <p:nvSpPr>
            <p:cNvPr id="189" name="TextBox 188"/>
            <p:cNvSpPr txBox="1"/>
            <p:nvPr/>
          </p:nvSpPr>
          <p:spPr>
            <a:xfrm>
              <a:off x="7930709" y="4007960"/>
              <a:ext cx="4218739" cy="639272"/>
            </a:xfrm>
            <a:prstGeom prst="rect">
              <a:avLst/>
            </a:prstGeom>
            <a:noFill/>
          </p:spPr>
          <p:txBody>
            <a:bodyPr wrap="square" lIns="182828" tIns="146262" rIns="182828" bIns="146262" rtlCol="0">
              <a:noAutofit/>
            </a:bodyPr>
            <a:lstStyle/>
            <a:p>
              <a:pPr marL="53944" defTabSz="931597" fontAlgn="base">
                <a:spcBef>
                  <a:spcPts val="1800"/>
                </a:spcBef>
                <a:spcAft>
                  <a:spcPct val="0"/>
                </a:spcAft>
                <a:buClr>
                  <a:srgbClr val="A80000"/>
                </a:buClr>
                <a:buSzPct val="150000"/>
                <a:defRPr/>
              </a:pPr>
              <a:r>
                <a:rPr lang="en-US" sz="2400" dirty="0">
                  <a:ln>
                    <a:solidFill>
                      <a:srgbClr val="FFFFFF">
                        <a:alpha val="0"/>
                      </a:srgbClr>
                    </a:solidFill>
                  </a:ln>
                  <a:solidFill>
                    <a:srgbClr val="0078D7"/>
                  </a:solidFill>
                  <a:latin typeface="Segoe UI Black" panose="020B0A02040204020203" pitchFamily="34" charset="0"/>
                  <a:ea typeface="Segoe UI Black" panose="020B0A02040204020203" pitchFamily="34" charset="0"/>
                  <a:cs typeface="Segoe UI Black" panose="020B0A02040204020203" pitchFamily="34" charset="0"/>
                </a:rPr>
                <a:t>Private, direct </a:t>
              </a:r>
              <a:r>
                <a:rPr lang="en-US" sz="2400" dirty="0">
                  <a:ln>
                    <a:solidFill>
                      <a:srgbClr val="FFFFFF">
                        <a:alpha val="0"/>
                      </a:srgbClr>
                    </a:solidFill>
                  </a:ln>
                  <a:solidFill>
                    <a:srgbClr val="000000"/>
                  </a:solidFill>
                  <a:latin typeface="Segoe UI Light"/>
                  <a:ea typeface="Segoe UI" panose="020B0502040204020203" pitchFamily="34" charset="0"/>
                  <a:cs typeface="Segoe UI" panose="020B0502040204020203" pitchFamily="34" charset="0"/>
                </a:rPr>
                <a:t>connectivity</a:t>
              </a:r>
              <a:endParaRPr lang="en-IN" sz="2400" dirty="0">
                <a:ln>
                  <a:solidFill>
                    <a:srgbClr val="FFFFFF">
                      <a:alpha val="0"/>
                    </a:srgbClr>
                  </a:solidFill>
                </a:ln>
                <a:solidFill>
                  <a:srgbClr val="000000"/>
                </a:solidFill>
                <a:latin typeface="Segoe UI Light"/>
                <a:ea typeface="Segoe UI" panose="020B0502040204020203" pitchFamily="34" charset="0"/>
                <a:cs typeface="Segoe UI" panose="020B0502040204020203" pitchFamily="34" charset="0"/>
              </a:endParaRPr>
            </a:p>
          </p:txBody>
        </p:sp>
      </p:grpSp>
    </p:spTree>
    <p:extLst>
      <p:ext uri="{BB962C8B-B14F-4D97-AF65-F5344CB8AC3E}">
        <p14:creationId xmlns:p14="http://schemas.microsoft.com/office/powerpoint/2010/main" val="147334966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182"/>
                                        </p:tgtEl>
                                        <p:attrNameLst>
                                          <p:attrName>style.visibility</p:attrName>
                                        </p:attrNameLst>
                                      </p:cBhvr>
                                      <p:to>
                                        <p:strVal val="visible"/>
                                      </p:to>
                                    </p:set>
                                    <p:animEffect transition="in" filter="wipe(left)">
                                      <p:cBhvr>
                                        <p:cTn id="7" dur="500"/>
                                        <p:tgtEl>
                                          <p:spTgt spid="182"/>
                                        </p:tgtEl>
                                      </p:cBhvr>
                                    </p:animEffect>
                                  </p:childTnLst>
                                </p:cTn>
                              </p:par>
                            </p:childTnLst>
                          </p:cTn>
                        </p:par>
                        <p:par>
                          <p:cTn id="8" fill="hold">
                            <p:stCondLst>
                              <p:cond delay="500"/>
                            </p:stCondLst>
                            <p:childTnLst>
                              <p:par>
                                <p:cTn id="9" presetID="22" presetClass="entr" presetSubtype="8" fill="hold" nodeType="afterEffect">
                                  <p:stCondLst>
                                    <p:cond delay="0"/>
                                  </p:stCondLst>
                                  <p:childTnLst>
                                    <p:set>
                                      <p:cBhvr>
                                        <p:cTn id="10" dur="1" fill="hold">
                                          <p:stCondLst>
                                            <p:cond delay="0"/>
                                          </p:stCondLst>
                                        </p:cTn>
                                        <p:tgtEl>
                                          <p:spTgt spid="187"/>
                                        </p:tgtEl>
                                        <p:attrNameLst>
                                          <p:attrName>style.visibility</p:attrName>
                                        </p:attrNameLst>
                                      </p:cBhvr>
                                      <p:to>
                                        <p:strVal val="visible"/>
                                      </p:to>
                                    </p:set>
                                    <p:animEffect transition="in" filter="wipe(left)">
                                      <p:cBhvr>
                                        <p:cTn id="11" dur="500"/>
                                        <p:tgtEl>
                                          <p:spTgt spid="187"/>
                                        </p:tgtEl>
                                      </p:cBhvr>
                                    </p:animEffect>
                                  </p:childTnLst>
                                </p:cTn>
                              </p:par>
                            </p:childTnLst>
                          </p:cTn>
                        </p:par>
                        <p:par>
                          <p:cTn id="12" fill="hold">
                            <p:stCondLst>
                              <p:cond delay="1000"/>
                            </p:stCondLst>
                            <p:childTnLst>
                              <p:par>
                                <p:cTn id="13" presetID="22" presetClass="entr" presetSubtype="8" fill="hold" nodeType="afterEffect">
                                  <p:stCondLst>
                                    <p:cond delay="0"/>
                                  </p:stCondLst>
                                  <p:childTnLst>
                                    <p:set>
                                      <p:cBhvr>
                                        <p:cTn id="14" dur="1" fill="hold">
                                          <p:stCondLst>
                                            <p:cond delay="0"/>
                                          </p:stCondLst>
                                        </p:cTn>
                                        <p:tgtEl>
                                          <p:spTgt spid="177"/>
                                        </p:tgtEl>
                                        <p:attrNameLst>
                                          <p:attrName>style.visibility</p:attrName>
                                        </p:attrNameLst>
                                      </p:cBhvr>
                                      <p:to>
                                        <p:strVal val="visible"/>
                                      </p:to>
                                    </p:set>
                                    <p:animEffect transition="in" filter="wipe(left)">
                                      <p:cBhvr>
                                        <p:cTn id="15" dur="500"/>
                                        <p:tgtEl>
                                          <p:spTgt spid="17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 name="Rectangle 43"/>
          <p:cNvSpPr/>
          <p:nvPr/>
        </p:nvSpPr>
        <p:spPr bwMode="auto">
          <a:xfrm>
            <a:off x="9032718" y="2172618"/>
            <a:ext cx="2816050" cy="2234654"/>
          </a:xfrm>
          <a:prstGeom prst="rect">
            <a:avLst/>
          </a:prstGeom>
          <a:noFill/>
          <a:ln w="3175">
            <a:solidFill>
              <a:schemeClr val="bg1">
                <a:lumMod val="75000"/>
              </a:schemeClr>
            </a:solidFill>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vert="horz" wrap="square" lIns="91414" tIns="46623" rIns="91414" bIns="46623" numCol="1" rtlCol="0" anchor="t" anchorCtr="0" compatLnSpc="1">
            <a:prstTxWarp prst="textNoShape">
              <a:avLst/>
            </a:prstTxWarp>
          </a:bodyPr>
          <a:lstStyle/>
          <a:p>
            <a:pPr defTabSz="932384" fontAlgn="base">
              <a:spcBef>
                <a:spcPct val="0"/>
              </a:spcBef>
              <a:spcAft>
                <a:spcPct val="0"/>
              </a:spcAft>
            </a:pPr>
            <a:r>
              <a:rPr lang="en-US" sz="1598" dirty="0">
                <a:solidFill>
                  <a:srgbClr val="002050"/>
                </a:solidFill>
                <a:latin typeface="Segoe UI"/>
              </a:rPr>
              <a:t>On-premise network</a:t>
            </a:r>
          </a:p>
        </p:txBody>
      </p:sp>
      <p:sp>
        <p:nvSpPr>
          <p:cNvPr id="89" name="Rectangle 88"/>
          <p:cNvSpPr/>
          <p:nvPr/>
        </p:nvSpPr>
        <p:spPr bwMode="auto">
          <a:xfrm>
            <a:off x="9087658" y="3208615"/>
            <a:ext cx="2706168" cy="1141920"/>
          </a:xfrm>
          <a:prstGeom prst="rect">
            <a:avLst/>
          </a:prstGeom>
          <a:solidFill>
            <a:schemeClr val="bg1">
              <a:lumMod val="95000"/>
            </a:schemeClr>
          </a:solidFill>
          <a:ln w="3175">
            <a:noFill/>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vert="horz" wrap="square" lIns="91414" tIns="46623" rIns="91414" bIns="46623" numCol="1" rtlCol="0" anchor="t" anchorCtr="0" compatLnSpc="1">
            <a:prstTxWarp prst="textNoShape">
              <a:avLst/>
            </a:prstTxWarp>
          </a:bodyPr>
          <a:lstStyle/>
          <a:p>
            <a:pPr defTabSz="932384" fontAlgn="base">
              <a:spcBef>
                <a:spcPct val="0"/>
              </a:spcBef>
              <a:spcAft>
                <a:spcPct val="0"/>
              </a:spcAft>
            </a:pPr>
            <a:endParaRPr lang="en-US" sz="1598" dirty="0">
              <a:solidFill>
                <a:srgbClr val="008272"/>
              </a:solidFill>
              <a:latin typeface="Segoe UI"/>
            </a:endParaRPr>
          </a:p>
        </p:txBody>
      </p:sp>
      <p:sp>
        <p:nvSpPr>
          <p:cNvPr id="19" name="Rectangle 18"/>
          <p:cNvSpPr/>
          <p:nvPr/>
        </p:nvSpPr>
        <p:spPr bwMode="auto">
          <a:xfrm>
            <a:off x="4855592" y="1378107"/>
            <a:ext cx="7084590" cy="3245200"/>
          </a:xfrm>
          <a:prstGeom prst="rect">
            <a:avLst/>
          </a:prstGeom>
          <a:noFill/>
          <a:ln w="3175">
            <a:solidFill>
              <a:schemeClr val="bg1">
                <a:lumMod val="75000"/>
              </a:schemeClr>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28" tIns="91414" rIns="91414" bIns="91414" numCol="1" spcCol="0" rtlCol="0" fromWordArt="0" anchor="t" anchorCtr="0" forceAA="0" compatLnSpc="1">
            <a:prstTxWarp prst="textNoShape">
              <a:avLst/>
            </a:prstTxWarp>
            <a:noAutofit/>
          </a:bodyPr>
          <a:lstStyle/>
          <a:p>
            <a:pPr defTabSz="932384"/>
            <a:endParaRPr lang="en-IN" sz="2400" b="1" dirty="0">
              <a:solidFill>
                <a:srgbClr val="0072C6"/>
              </a:solidFill>
              <a:latin typeface="Segoe UI"/>
            </a:endParaRPr>
          </a:p>
        </p:txBody>
      </p:sp>
      <p:sp>
        <p:nvSpPr>
          <p:cNvPr id="83" name="Freeform 82"/>
          <p:cNvSpPr/>
          <p:nvPr/>
        </p:nvSpPr>
        <p:spPr bwMode="auto">
          <a:xfrm>
            <a:off x="4994050" y="1667749"/>
            <a:ext cx="2686498" cy="1753854"/>
          </a:xfrm>
          <a:custGeom>
            <a:avLst/>
            <a:gdLst>
              <a:gd name="connsiteX0" fmla="*/ 982980 w 2735580"/>
              <a:gd name="connsiteY0" fmla="*/ 0 h 1775460"/>
              <a:gd name="connsiteX1" fmla="*/ 2712720 w 2735580"/>
              <a:gd name="connsiteY1" fmla="*/ 495300 h 1775460"/>
              <a:gd name="connsiteX2" fmla="*/ 2735580 w 2735580"/>
              <a:gd name="connsiteY2" fmla="*/ 1394460 h 1775460"/>
              <a:gd name="connsiteX3" fmla="*/ 2164080 w 2735580"/>
              <a:gd name="connsiteY3" fmla="*/ 1615440 h 1775460"/>
              <a:gd name="connsiteX4" fmla="*/ 1356360 w 2735580"/>
              <a:gd name="connsiteY4" fmla="*/ 1775460 h 1775460"/>
              <a:gd name="connsiteX5" fmla="*/ 152400 w 2735580"/>
              <a:gd name="connsiteY5" fmla="*/ 1485900 h 1775460"/>
              <a:gd name="connsiteX6" fmla="*/ 0 w 2735580"/>
              <a:gd name="connsiteY6" fmla="*/ 571500 h 1775460"/>
              <a:gd name="connsiteX7" fmla="*/ 982980 w 2735580"/>
              <a:gd name="connsiteY7" fmla="*/ 0 h 1775460"/>
              <a:gd name="connsiteX0" fmla="*/ 982980 w 2735580"/>
              <a:gd name="connsiteY0" fmla="*/ 198997 h 1974457"/>
              <a:gd name="connsiteX1" fmla="*/ 2712720 w 2735580"/>
              <a:gd name="connsiteY1" fmla="*/ 694297 h 1974457"/>
              <a:gd name="connsiteX2" fmla="*/ 2735580 w 2735580"/>
              <a:gd name="connsiteY2" fmla="*/ 1593457 h 1974457"/>
              <a:gd name="connsiteX3" fmla="*/ 2164080 w 2735580"/>
              <a:gd name="connsiteY3" fmla="*/ 1814437 h 1974457"/>
              <a:gd name="connsiteX4" fmla="*/ 1356360 w 2735580"/>
              <a:gd name="connsiteY4" fmla="*/ 1974457 h 1974457"/>
              <a:gd name="connsiteX5" fmla="*/ 152400 w 2735580"/>
              <a:gd name="connsiteY5" fmla="*/ 1684897 h 1974457"/>
              <a:gd name="connsiteX6" fmla="*/ 0 w 2735580"/>
              <a:gd name="connsiteY6" fmla="*/ 770497 h 1974457"/>
              <a:gd name="connsiteX7" fmla="*/ 982980 w 2735580"/>
              <a:gd name="connsiteY7" fmla="*/ 198997 h 1974457"/>
              <a:gd name="connsiteX0" fmla="*/ 1028864 w 2781464"/>
              <a:gd name="connsiteY0" fmla="*/ 211861 h 1987321"/>
              <a:gd name="connsiteX1" fmla="*/ 2758604 w 2781464"/>
              <a:gd name="connsiteY1" fmla="*/ 707161 h 1987321"/>
              <a:gd name="connsiteX2" fmla="*/ 2781464 w 2781464"/>
              <a:gd name="connsiteY2" fmla="*/ 1606321 h 1987321"/>
              <a:gd name="connsiteX3" fmla="*/ 2209964 w 2781464"/>
              <a:gd name="connsiteY3" fmla="*/ 1827301 h 1987321"/>
              <a:gd name="connsiteX4" fmla="*/ 1402244 w 2781464"/>
              <a:gd name="connsiteY4" fmla="*/ 1987321 h 1987321"/>
              <a:gd name="connsiteX5" fmla="*/ 198284 w 2781464"/>
              <a:gd name="connsiteY5" fmla="*/ 1697761 h 1987321"/>
              <a:gd name="connsiteX6" fmla="*/ 45884 w 2781464"/>
              <a:gd name="connsiteY6" fmla="*/ 783361 h 1987321"/>
              <a:gd name="connsiteX7" fmla="*/ 1028864 w 2781464"/>
              <a:gd name="connsiteY7" fmla="*/ 211861 h 1987321"/>
              <a:gd name="connsiteX0" fmla="*/ 1022219 w 2774819"/>
              <a:gd name="connsiteY0" fmla="*/ 215060 h 1990520"/>
              <a:gd name="connsiteX1" fmla="*/ 2751959 w 2774819"/>
              <a:gd name="connsiteY1" fmla="*/ 710360 h 1990520"/>
              <a:gd name="connsiteX2" fmla="*/ 2774819 w 2774819"/>
              <a:gd name="connsiteY2" fmla="*/ 1609520 h 1990520"/>
              <a:gd name="connsiteX3" fmla="*/ 2203319 w 2774819"/>
              <a:gd name="connsiteY3" fmla="*/ 1830500 h 1990520"/>
              <a:gd name="connsiteX4" fmla="*/ 1395599 w 2774819"/>
              <a:gd name="connsiteY4" fmla="*/ 1990520 h 1990520"/>
              <a:gd name="connsiteX5" fmla="*/ 191639 w 2774819"/>
              <a:gd name="connsiteY5" fmla="*/ 1700960 h 1990520"/>
              <a:gd name="connsiteX6" fmla="*/ 39239 w 2774819"/>
              <a:gd name="connsiteY6" fmla="*/ 786560 h 1990520"/>
              <a:gd name="connsiteX7" fmla="*/ 1022219 w 2774819"/>
              <a:gd name="connsiteY7" fmla="*/ 215060 h 1990520"/>
              <a:gd name="connsiteX0" fmla="*/ 1034170 w 2786770"/>
              <a:gd name="connsiteY0" fmla="*/ 230584 h 2006044"/>
              <a:gd name="connsiteX1" fmla="*/ 2763910 w 2786770"/>
              <a:gd name="connsiteY1" fmla="*/ 725884 h 2006044"/>
              <a:gd name="connsiteX2" fmla="*/ 2786770 w 2786770"/>
              <a:gd name="connsiteY2" fmla="*/ 1625044 h 2006044"/>
              <a:gd name="connsiteX3" fmla="*/ 2215270 w 2786770"/>
              <a:gd name="connsiteY3" fmla="*/ 1846024 h 2006044"/>
              <a:gd name="connsiteX4" fmla="*/ 1407550 w 2786770"/>
              <a:gd name="connsiteY4" fmla="*/ 2006044 h 2006044"/>
              <a:gd name="connsiteX5" fmla="*/ 203590 w 2786770"/>
              <a:gd name="connsiteY5" fmla="*/ 1716484 h 2006044"/>
              <a:gd name="connsiteX6" fmla="*/ 51190 w 2786770"/>
              <a:gd name="connsiteY6" fmla="*/ 802084 h 2006044"/>
              <a:gd name="connsiteX7" fmla="*/ 1034170 w 2786770"/>
              <a:gd name="connsiteY7" fmla="*/ 230584 h 2006044"/>
              <a:gd name="connsiteX0" fmla="*/ 1033745 w 2786345"/>
              <a:gd name="connsiteY0" fmla="*/ 204508 h 1979968"/>
              <a:gd name="connsiteX1" fmla="*/ 2763485 w 2786345"/>
              <a:gd name="connsiteY1" fmla="*/ 699808 h 1979968"/>
              <a:gd name="connsiteX2" fmla="*/ 2786345 w 2786345"/>
              <a:gd name="connsiteY2" fmla="*/ 1598968 h 1979968"/>
              <a:gd name="connsiteX3" fmla="*/ 2214845 w 2786345"/>
              <a:gd name="connsiteY3" fmla="*/ 1819948 h 1979968"/>
              <a:gd name="connsiteX4" fmla="*/ 1407125 w 2786345"/>
              <a:gd name="connsiteY4" fmla="*/ 1979968 h 1979968"/>
              <a:gd name="connsiteX5" fmla="*/ 203165 w 2786345"/>
              <a:gd name="connsiteY5" fmla="*/ 1690408 h 1979968"/>
              <a:gd name="connsiteX6" fmla="*/ 50765 w 2786345"/>
              <a:gd name="connsiteY6" fmla="*/ 776008 h 1979968"/>
              <a:gd name="connsiteX7" fmla="*/ 1033745 w 2786345"/>
              <a:gd name="connsiteY7" fmla="*/ 204508 h 1979968"/>
              <a:gd name="connsiteX0" fmla="*/ 1435086 w 3187686"/>
              <a:gd name="connsiteY0" fmla="*/ 204508 h 1979968"/>
              <a:gd name="connsiteX1" fmla="*/ 3164826 w 3187686"/>
              <a:gd name="connsiteY1" fmla="*/ 699808 h 1979968"/>
              <a:gd name="connsiteX2" fmla="*/ 3187686 w 3187686"/>
              <a:gd name="connsiteY2" fmla="*/ 1598968 h 1979968"/>
              <a:gd name="connsiteX3" fmla="*/ 2616186 w 3187686"/>
              <a:gd name="connsiteY3" fmla="*/ 1819948 h 1979968"/>
              <a:gd name="connsiteX4" fmla="*/ 1808466 w 3187686"/>
              <a:gd name="connsiteY4" fmla="*/ 1979968 h 1979968"/>
              <a:gd name="connsiteX5" fmla="*/ 604506 w 3187686"/>
              <a:gd name="connsiteY5" fmla="*/ 1690408 h 1979968"/>
              <a:gd name="connsiteX6" fmla="*/ 452106 w 3187686"/>
              <a:gd name="connsiteY6" fmla="*/ 776008 h 1979968"/>
              <a:gd name="connsiteX7" fmla="*/ 1435086 w 3187686"/>
              <a:gd name="connsiteY7" fmla="*/ 204508 h 1979968"/>
              <a:gd name="connsiteX0" fmla="*/ 1558748 w 3311348"/>
              <a:gd name="connsiteY0" fmla="*/ 204508 h 1979968"/>
              <a:gd name="connsiteX1" fmla="*/ 3288488 w 3311348"/>
              <a:gd name="connsiteY1" fmla="*/ 699808 h 1979968"/>
              <a:gd name="connsiteX2" fmla="*/ 3311348 w 3311348"/>
              <a:gd name="connsiteY2" fmla="*/ 1598968 h 1979968"/>
              <a:gd name="connsiteX3" fmla="*/ 2739848 w 3311348"/>
              <a:gd name="connsiteY3" fmla="*/ 1819948 h 1979968"/>
              <a:gd name="connsiteX4" fmla="*/ 1932128 w 3311348"/>
              <a:gd name="connsiteY4" fmla="*/ 1979968 h 1979968"/>
              <a:gd name="connsiteX5" fmla="*/ 728168 w 3311348"/>
              <a:gd name="connsiteY5" fmla="*/ 1690408 h 1979968"/>
              <a:gd name="connsiteX6" fmla="*/ 575768 w 3311348"/>
              <a:gd name="connsiteY6" fmla="*/ 776008 h 1979968"/>
              <a:gd name="connsiteX7" fmla="*/ 1558748 w 3311348"/>
              <a:gd name="connsiteY7" fmla="*/ 204508 h 1979968"/>
              <a:gd name="connsiteX0" fmla="*/ 1525623 w 3278223"/>
              <a:gd name="connsiteY0" fmla="*/ 204508 h 1979968"/>
              <a:gd name="connsiteX1" fmla="*/ 3255363 w 3278223"/>
              <a:gd name="connsiteY1" fmla="*/ 699808 h 1979968"/>
              <a:gd name="connsiteX2" fmla="*/ 3278223 w 3278223"/>
              <a:gd name="connsiteY2" fmla="*/ 1598968 h 1979968"/>
              <a:gd name="connsiteX3" fmla="*/ 2706723 w 3278223"/>
              <a:gd name="connsiteY3" fmla="*/ 1819948 h 1979968"/>
              <a:gd name="connsiteX4" fmla="*/ 1899003 w 3278223"/>
              <a:gd name="connsiteY4" fmla="*/ 1979968 h 1979968"/>
              <a:gd name="connsiteX5" fmla="*/ 695043 w 3278223"/>
              <a:gd name="connsiteY5" fmla="*/ 1690408 h 1979968"/>
              <a:gd name="connsiteX6" fmla="*/ 542643 w 3278223"/>
              <a:gd name="connsiteY6" fmla="*/ 776008 h 1979968"/>
              <a:gd name="connsiteX7" fmla="*/ 1525623 w 3278223"/>
              <a:gd name="connsiteY7" fmla="*/ 204508 h 1979968"/>
              <a:gd name="connsiteX0" fmla="*/ 1472866 w 3225466"/>
              <a:gd name="connsiteY0" fmla="*/ 204508 h 1979968"/>
              <a:gd name="connsiteX1" fmla="*/ 3202606 w 3225466"/>
              <a:gd name="connsiteY1" fmla="*/ 699808 h 1979968"/>
              <a:gd name="connsiteX2" fmla="*/ 3225466 w 3225466"/>
              <a:gd name="connsiteY2" fmla="*/ 1598968 h 1979968"/>
              <a:gd name="connsiteX3" fmla="*/ 2653966 w 3225466"/>
              <a:gd name="connsiteY3" fmla="*/ 1819948 h 1979968"/>
              <a:gd name="connsiteX4" fmla="*/ 1846246 w 3225466"/>
              <a:gd name="connsiteY4" fmla="*/ 1979968 h 1979968"/>
              <a:gd name="connsiteX5" fmla="*/ 642286 w 3225466"/>
              <a:gd name="connsiteY5" fmla="*/ 1690408 h 1979968"/>
              <a:gd name="connsiteX6" fmla="*/ 489886 w 3225466"/>
              <a:gd name="connsiteY6" fmla="*/ 776008 h 1979968"/>
              <a:gd name="connsiteX7" fmla="*/ 1472866 w 3225466"/>
              <a:gd name="connsiteY7" fmla="*/ 204508 h 1979968"/>
              <a:gd name="connsiteX0" fmla="*/ 1523936 w 3276536"/>
              <a:gd name="connsiteY0" fmla="*/ 204508 h 1979968"/>
              <a:gd name="connsiteX1" fmla="*/ 3253676 w 3276536"/>
              <a:gd name="connsiteY1" fmla="*/ 699808 h 1979968"/>
              <a:gd name="connsiteX2" fmla="*/ 3276536 w 3276536"/>
              <a:gd name="connsiteY2" fmla="*/ 1598968 h 1979968"/>
              <a:gd name="connsiteX3" fmla="*/ 2705036 w 3276536"/>
              <a:gd name="connsiteY3" fmla="*/ 1819948 h 1979968"/>
              <a:gd name="connsiteX4" fmla="*/ 1897316 w 3276536"/>
              <a:gd name="connsiteY4" fmla="*/ 1979968 h 1979968"/>
              <a:gd name="connsiteX5" fmla="*/ 693356 w 3276536"/>
              <a:gd name="connsiteY5" fmla="*/ 1690408 h 1979968"/>
              <a:gd name="connsiteX6" fmla="*/ 540956 w 3276536"/>
              <a:gd name="connsiteY6" fmla="*/ 776008 h 1979968"/>
              <a:gd name="connsiteX7" fmla="*/ 1523936 w 3276536"/>
              <a:gd name="connsiteY7" fmla="*/ 204508 h 1979968"/>
              <a:gd name="connsiteX0" fmla="*/ 1523936 w 3276536"/>
              <a:gd name="connsiteY0" fmla="*/ 204508 h 2211379"/>
              <a:gd name="connsiteX1" fmla="*/ 3253676 w 3276536"/>
              <a:gd name="connsiteY1" fmla="*/ 699808 h 2211379"/>
              <a:gd name="connsiteX2" fmla="*/ 3276536 w 3276536"/>
              <a:gd name="connsiteY2" fmla="*/ 1598968 h 2211379"/>
              <a:gd name="connsiteX3" fmla="*/ 2705036 w 3276536"/>
              <a:gd name="connsiteY3" fmla="*/ 1819948 h 2211379"/>
              <a:gd name="connsiteX4" fmla="*/ 1897316 w 3276536"/>
              <a:gd name="connsiteY4" fmla="*/ 1979968 h 2211379"/>
              <a:gd name="connsiteX5" fmla="*/ 693356 w 3276536"/>
              <a:gd name="connsiteY5" fmla="*/ 1690408 h 2211379"/>
              <a:gd name="connsiteX6" fmla="*/ 540956 w 3276536"/>
              <a:gd name="connsiteY6" fmla="*/ 776008 h 2211379"/>
              <a:gd name="connsiteX7" fmla="*/ 1523936 w 3276536"/>
              <a:gd name="connsiteY7" fmla="*/ 204508 h 2211379"/>
              <a:gd name="connsiteX0" fmla="*/ 1523936 w 3276536"/>
              <a:gd name="connsiteY0" fmla="*/ 204508 h 2307909"/>
              <a:gd name="connsiteX1" fmla="*/ 3253676 w 3276536"/>
              <a:gd name="connsiteY1" fmla="*/ 699808 h 2307909"/>
              <a:gd name="connsiteX2" fmla="*/ 3276536 w 3276536"/>
              <a:gd name="connsiteY2" fmla="*/ 1598968 h 2307909"/>
              <a:gd name="connsiteX3" fmla="*/ 2705036 w 3276536"/>
              <a:gd name="connsiteY3" fmla="*/ 1819948 h 2307909"/>
              <a:gd name="connsiteX4" fmla="*/ 1897316 w 3276536"/>
              <a:gd name="connsiteY4" fmla="*/ 1979968 h 2307909"/>
              <a:gd name="connsiteX5" fmla="*/ 693356 w 3276536"/>
              <a:gd name="connsiteY5" fmla="*/ 1690408 h 2307909"/>
              <a:gd name="connsiteX6" fmla="*/ 540956 w 3276536"/>
              <a:gd name="connsiteY6" fmla="*/ 776008 h 2307909"/>
              <a:gd name="connsiteX7" fmla="*/ 1523936 w 3276536"/>
              <a:gd name="connsiteY7" fmla="*/ 204508 h 2307909"/>
              <a:gd name="connsiteX0" fmla="*/ 1523936 w 3276536"/>
              <a:gd name="connsiteY0" fmla="*/ 204508 h 2218102"/>
              <a:gd name="connsiteX1" fmla="*/ 3253676 w 3276536"/>
              <a:gd name="connsiteY1" fmla="*/ 699808 h 2218102"/>
              <a:gd name="connsiteX2" fmla="*/ 3276536 w 3276536"/>
              <a:gd name="connsiteY2" fmla="*/ 1598968 h 2218102"/>
              <a:gd name="connsiteX3" fmla="*/ 2705036 w 3276536"/>
              <a:gd name="connsiteY3" fmla="*/ 1819948 h 2218102"/>
              <a:gd name="connsiteX4" fmla="*/ 1897316 w 3276536"/>
              <a:gd name="connsiteY4" fmla="*/ 1979968 h 2218102"/>
              <a:gd name="connsiteX5" fmla="*/ 693356 w 3276536"/>
              <a:gd name="connsiteY5" fmla="*/ 1690408 h 2218102"/>
              <a:gd name="connsiteX6" fmla="*/ 540956 w 3276536"/>
              <a:gd name="connsiteY6" fmla="*/ 776008 h 2218102"/>
              <a:gd name="connsiteX7" fmla="*/ 1523936 w 3276536"/>
              <a:gd name="connsiteY7" fmla="*/ 204508 h 2218102"/>
              <a:gd name="connsiteX0" fmla="*/ 1523936 w 3276536"/>
              <a:gd name="connsiteY0" fmla="*/ 204508 h 2244106"/>
              <a:gd name="connsiteX1" fmla="*/ 3253676 w 3276536"/>
              <a:gd name="connsiteY1" fmla="*/ 699808 h 2244106"/>
              <a:gd name="connsiteX2" fmla="*/ 3276536 w 3276536"/>
              <a:gd name="connsiteY2" fmla="*/ 1598968 h 2244106"/>
              <a:gd name="connsiteX3" fmla="*/ 2705036 w 3276536"/>
              <a:gd name="connsiteY3" fmla="*/ 1819948 h 2244106"/>
              <a:gd name="connsiteX4" fmla="*/ 1897316 w 3276536"/>
              <a:gd name="connsiteY4" fmla="*/ 1979968 h 2244106"/>
              <a:gd name="connsiteX5" fmla="*/ 693356 w 3276536"/>
              <a:gd name="connsiteY5" fmla="*/ 1690408 h 2244106"/>
              <a:gd name="connsiteX6" fmla="*/ 540956 w 3276536"/>
              <a:gd name="connsiteY6" fmla="*/ 776008 h 2244106"/>
              <a:gd name="connsiteX7" fmla="*/ 1523936 w 3276536"/>
              <a:gd name="connsiteY7" fmla="*/ 204508 h 2244106"/>
              <a:gd name="connsiteX0" fmla="*/ 1523936 w 3276536"/>
              <a:gd name="connsiteY0" fmla="*/ 204508 h 2244106"/>
              <a:gd name="connsiteX1" fmla="*/ 3253676 w 3276536"/>
              <a:gd name="connsiteY1" fmla="*/ 699808 h 2244106"/>
              <a:gd name="connsiteX2" fmla="*/ 3276536 w 3276536"/>
              <a:gd name="connsiteY2" fmla="*/ 1598968 h 2244106"/>
              <a:gd name="connsiteX3" fmla="*/ 2705036 w 3276536"/>
              <a:gd name="connsiteY3" fmla="*/ 1819948 h 2244106"/>
              <a:gd name="connsiteX4" fmla="*/ 1897316 w 3276536"/>
              <a:gd name="connsiteY4" fmla="*/ 1979968 h 2244106"/>
              <a:gd name="connsiteX5" fmla="*/ 693356 w 3276536"/>
              <a:gd name="connsiteY5" fmla="*/ 1690408 h 2244106"/>
              <a:gd name="connsiteX6" fmla="*/ 540956 w 3276536"/>
              <a:gd name="connsiteY6" fmla="*/ 776008 h 2244106"/>
              <a:gd name="connsiteX7" fmla="*/ 1523936 w 3276536"/>
              <a:gd name="connsiteY7" fmla="*/ 204508 h 2244106"/>
              <a:gd name="connsiteX0" fmla="*/ 1523936 w 3276536"/>
              <a:gd name="connsiteY0" fmla="*/ 204508 h 2244106"/>
              <a:gd name="connsiteX1" fmla="*/ 3253676 w 3276536"/>
              <a:gd name="connsiteY1" fmla="*/ 699808 h 2244106"/>
              <a:gd name="connsiteX2" fmla="*/ 3276536 w 3276536"/>
              <a:gd name="connsiteY2" fmla="*/ 1598968 h 2244106"/>
              <a:gd name="connsiteX3" fmla="*/ 2705036 w 3276536"/>
              <a:gd name="connsiteY3" fmla="*/ 1819948 h 2244106"/>
              <a:gd name="connsiteX4" fmla="*/ 1897316 w 3276536"/>
              <a:gd name="connsiteY4" fmla="*/ 1979968 h 2244106"/>
              <a:gd name="connsiteX5" fmla="*/ 693356 w 3276536"/>
              <a:gd name="connsiteY5" fmla="*/ 1690408 h 2244106"/>
              <a:gd name="connsiteX6" fmla="*/ 540956 w 3276536"/>
              <a:gd name="connsiteY6" fmla="*/ 776008 h 2244106"/>
              <a:gd name="connsiteX7" fmla="*/ 1523936 w 3276536"/>
              <a:gd name="connsiteY7" fmla="*/ 204508 h 2244106"/>
              <a:gd name="connsiteX0" fmla="*/ 1523936 w 3276536"/>
              <a:gd name="connsiteY0" fmla="*/ 204508 h 2244106"/>
              <a:gd name="connsiteX1" fmla="*/ 3253676 w 3276536"/>
              <a:gd name="connsiteY1" fmla="*/ 699808 h 2244106"/>
              <a:gd name="connsiteX2" fmla="*/ 3276536 w 3276536"/>
              <a:gd name="connsiteY2" fmla="*/ 1598968 h 2244106"/>
              <a:gd name="connsiteX3" fmla="*/ 2705036 w 3276536"/>
              <a:gd name="connsiteY3" fmla="*/ 1819948 h 2244106"/>
              <a:gd name="connsiteX4" fmla="*/ 1897316 w 3276536"/>
              <a:gd name="connsiteY4" fmla="*/ 1979968 h 2244106"/>
              <a:gd name="connsiteX5" fmla="*/ 693356 w 3276536"/>
              <a:gd name="connsiteY5" fmla="*/ 1690408 h 2244106"/>
              <a:gd name="connsiteX6" fmla="*/ 540956 w 3276536"/>
              <a:gd name="connsiteY6" fmla="*/ 776008 h 2244106"/>
              <a:gd name="connsiteX7" fmla="*/ 1523936 w 3276536"/>
              <a:gd name="connsiteY7" fmla="*/ 204508 h 2244106"/>
              <a:gd name="connsiteX0" fmla="*/ 1523936 w 3276536"/>
              <a:gd name="connsiteY0" fmla="*/ 204508 h 2244106"/>
              <a:gd name="connsiteX1" fmla="*/ 3253676 w 3276536"/>
              <a:gd name="connsiteY1" fmla="*/ 699808 h 2244106"/>
              <a:gd name="connsiteX2" fmla="*/ 3276536 w 3276536"/>
              <a:gd name="connsiteY2" fmla="*/ 1598968 h 2244106"/>
              <a:gd name="connsiteX3" fmla="*/ 2705036 w 3276536"/>
              <a:gd name="connsiteY3" fmla="*/ 1819948 h 2244106"/>
              <a:gd name="connsiteX4" fmla="*/ 1897316 w 3276536"/>
              <a:gd name="connsiteY4" fmla="*/ 1979968 h 2244106"/>
              <a:gd name="connsiteX5" fmla="*/ 693356 w 3276536"/>
              <a:gd name="connsiteY5" fmla="*/ 1690408 h 2244106"/>
              <a:gd name="connsiteX6" fmla="*/ 540956 w 3276536"/>
              <a:gd name="connsiteY6" fmla="*/ 776008 h 2244106"/>
              <a:gd name="connsiteX7" fmla="*/ 1523936 w 3276536"/>
              <a:gd name="connsiteY7" fmla="*/ 204508 h 2244106"/>
              <a:gd name="connsiteX0" fmla="*/ 1523936 w 3276536"/>
              <a:gd name="connsiteY0" fmla="*/ 204508 h 2244106"/>
              <a:gd name="connsiteX1" fmla="*/ 3253676 w 3276536"/>
              <a:gd name="connsiteY1" fmla="*/ 699808 h 2244106"/>
              <a:gd name="connsiteX2" fmla="*/ 3276536 w 3276536"/>
              <a:gd name="connsiteY2" fmla="*/ 1598968 h 2244106"/>
              <a:gd name="connsiteX3" fmla="*/ 2705036 w 3276536"/>
              <a:gd name="connsiteY3" fmla="*/ 1819948 h 2244106"/>
              <a:gd name="connsiteX4" fmla="*/ 1897316 w 3276536"/>
              <a:gd name="connsiteY4" fmla="*/ 1979968 h 2244106"/>
              <a:gd name="connsiteX5" fmla="*/ 693356 w 3276536"/>
              <a:gd name="connsiteY5" fmla="*/ 1690408 h 2244106"/>
              <a:gd name="connsiteX6" fmla="*/ 540956 w 3276536"/>
              <a:gd name="connsiteY6" fmla="*/ 776008 h 2244106"/>
              <a:gd name="connsiteX7" fmla="*/ 1523936 w 3276536"/>
              <a:gd name="connsiteY7" fmla="*/ 204508 h 2244106"/>
              <a:gd name="connsiteX0" fmla="*/ 1523936 w 3276536"/>
              <a:gd name="connsiteY0" fmla="*/ 204508 h 2244106"/>
              <a:gd name="connsiteX1" fmla="*/ 3253676 w 3276536"/>
              <a:gd name="connsiteY1" fmla="*/ 699808 h 2244106"/>
              <a:gd name="connsiteX2" fmla="*/ 3276536 w 3276536"/>
              <a:gd name="connsiteY2" fmla="*/ 1598968 h 2244106"/>
              <a:gd name="connsiteX3" fmla="*/ 2705036 w 3276536"/>
              <a:gd name="connsiteY3" fmla="*/ 1819948 h 2244106"/>
              <a:gd name="connsiteX4" fmla="*/ 1897316 w 3276536"/>
              <a:gd name="connsiteY4" fmla="*/ 1979968 h 2244106"/>
              <a:gd name="connsiteX5" fmla="*/ 693356 w 3276536"/>
              <a:gd name="connsiteY5" fmla="*/ 1690408 h 2244106"/>
              <a:gd name="connsiteX6" fmla="*/ 540956 w 3276536"/>
              <a:gd name="connsiteY6" fmla="*/ 776008 h 2244106"/>
              <a:gd name="connsiteX7" fmla="*/ 1523936 w 3276536"/>
              <a:gd name="connsiteY7" fmla="*/ 204508 h 2244106"/>
              <a:gd name="connsiteX0" fmla="*/ 1523936 w 3276536"/>
              <a:gd name="connsiteY0" fmla="*/ 204508 h 2244106"/>
              <a:gd name="connsiteX1" fmla="*/ 3253676 w 3276536"/>
              <a:gd name="connsiteY1" fmla="*/ 699808 h 2244106"/>
              <a:gd name="connsiteX2" fmla="*/ 3276536 w 3276536"/>
              <a:gd name="connsiteY2" fmla="*/ 1598968 h 2244106"/>
              <a:gd name="connsiteX3" fmla="*/ 2705036 w 3276536"/>
              <a:gd name="connsiteY3" fmla="*/ 1819948 h 2244106"/>
              <a:gd name="connsiteX4" fmla="*/ 1897316 w 3276536"/>
              <a:gd name="connsiteY4" fmla="*/ 1979968 h 2244106"/>
              <a:gd name="connsiteX5" fmla="*/ 693356 w 3276536"/>
              <a:gd name="connsiteY5" fmla="*/ 1690408 h 2244106"/>
              <a:gd name="connsiteX6" fmla="*/ 540956 w 3276536"/>
              <a:gd name="connsiteY6" fmla="*/ 776008 h 2244106"/>
              <a:gd name="connsiteX7" fmla="*/ 1523936 w 3276536"/>
              <a:gd name="connsiteY7" fmla="*/ 204508 h 2244106"/>
              <a:gd name="connsiteX0" fmla="*/ 1523936 w 3276536"/>
              <a:gd name="connsiteY0" fmla="*/ 204508 h 2244106"/>
              <a:gd name="connsiteX1" fmla="*/ 3253676 w 3276536"/>
              <a:gd name="connsiteY1" fmla="*/ 699808 h 2244106"/>
              <a:gd name="connsiteX2" fmla="*/ 3276536 w 3276536"/>
              <a:gd name="connsiteY2" fmla="*/ 1598968 h 2244106"/>
              <a:gd name="connsiteX3" fmla="*/ 2705036 w 3276536"/>
              <a:gd name="connsiteY3" fmla="*/ 1819948 h 2244106"/>
              <a:gd name="connsiteX4" fmla="*/ 1897316 w 3276536"/>
              <a:gd name="connsiteY4" fmla="*/ 1979968 h 2244106"/>
              <a:gd name="connsiteX5" fmla="*/ 693356 w 3276536"/>
              <a:gd name="connsiteY5" fmla="*/ 1690408 h 2244106"/>
              <a:gd name="connsiteX6" fmla="*/ 540956 w 3276536"/>
              <a:gd name="connsiteY6" fmla="*/ 776008 h 2244106"/>
              <a:gd name="connsiteX7" fmla="*/ 1523936 w 3276536"/>
              <a:gd name="connsiteY7" fmla="*/ 204508 h 2244106"/>
              <a:gd name="connsiteX0" fmla="*/ 1523936 w 3661818"/>
              <a:gd name="connsiteY0" fmla="*/ 204508 h 2244106"/>
              <a:gd name="connsiteX1" fmla="*/ 3253676 w 3661818"/>
              <a:gd name="connsiteY1" fmla="*/ 699808 h 2244106"/>
              <a:gd name="connsiteX2" fmla="*/ 3276536 w 3661818"/>
              <a:gd name="connsiteY2" fmla="*/ 1598968 h 2244106"/>
              <a:gd name="connsiteX3" fmla="*/ 2705036 w 3661818"/>
              <a:gd name="connsiteY3" fmla="*/ 1819948 h 2244106"/>
              <a:gd name="connsiteX4" fmla="*/ 1897316 w 3661818"/>
              <a:gd name="connsiteY4" fmla="*/ 1979968 h 2244106"/>
              <a:gd name="connsiteX5" fmla="*/ 693356 w 3661818"/>
              <a:gd name="connsiteY5" fmla="*/ 1690408 h 2244106"/>
              <a:gd name="connsiteX6" fmla="*/ 540956 w 3661818"/>
              <a:gd name="connsiteY6" fmla="*/ 776008 h 2244106"/>
              <a:gd name="connsiteX7" fmla="*/ 1523936 w 3661818"/>
              <a:gd name="connsiteY7" fmla="*/ 204508 h 2244106"/>
              <a:gd name="connsiteX0" fmla="*/ 1523936 w 3880928"/>
              <a:gd name="connsiteY0" fmla="*/ 204508 h 2244106"/>
              <a:gd name="connsiteX1" fmla="*/ 3253676 w 3880928"/>
              <a:gd name="connsiteY1" fmla="*/ 699808 h 2244106"/>
              <a:gd name="connsiteX2" fmla="*/ 3276536 w 3880928"/>
              <a:gd name="connsiteY2" fmla="*/ 1598968 h 2244106"/>
              <a:gd name="connsiteX3" fmla="*/ 2705036 w 3880928"/>
              <a:gd name="connsiteY3" fmla="*/ 1819948 h 2244106"/>
              <a:gd name="connsiteX4" fmla="*/ 1897316 w 3880928"/>
              <a:gd name="connsiteY4" fmla="*/ 1979968 h 2244106"/>
              <a:gd name="connsiteX5" fmla="*/ 693356 w 3880928"/>
              <a:gd name="connsiteY5" fmla="*/ 1690408 h 2244106"/>
              <a:gd name="connsiteX6" fmla="*/ 540956 w 3880928"/>
              <a:gd name="connsiteY6" fmla="*/ 776008 h 2244106"/>
              <a:gd name="connsiteX7" fmla="*/ 1523936 w 3880928"/>
              <a:gd name="connsiteY7" fmla="*/ 204508 h 2244106"/>
              <a:gd name="connsiteX0" fmla="*/ 1523936 w 3880928"/>
              <a:gd name="connsiteY0" fmla="*/ 204508 h 2244106"/>
              <a:gd name="connsiteX1" fmla="*/ 3253676 w 3880928"/>
              <a:gd name="connsiteY1" fmla="*/ 699808 h 2244106"/>
              <a:gd name="connsiteX2" fmla="*/ 3276536 w 3880928"/>
              <a:gd name="connsiteY2" fmla="*/ 1598968 h 2244106"/>
              <a:gd name="connsiteX3" fmla="*/ 2705036 w 3880928"/>
              <a:gd name="connsiteY3" fmla="*/ 1819948 h 2244106"/>
              <a:gd name="connsiteX4" fmla="*/ 1897316 w 3880928"/>
              <a:gd name="connsiteY4" fmla="*/ 1979968 h 2244106"/>
              <a:gd name="connsiteX5" fmla="*/ 693356 w 3880928"/>
              <a:gd name="connsiteY5" fmla="*/ 1690408 h 2244106"/>
              <a:gd name="connsiteX6" fmla="*/ 540956 w 3880928"/>
              <a:gd name="connsiteY6" fmla="*/ 776008 h 2244106"/>
              <a:gd name="connsiteX7" fmla="*/ 1523936 w 3880928"/>
              <a:gd name="connsiteY7" fmla="*/ 204508 h 2244106"/>
              <a:gd name="connsiteX0" fmla="*/ 1523936 w 3880928"/>
              <a:gd name="connsiteY0" fmla="*/ 494034 h 2533632"/>
              <a:gd name="connsiteX1" fmla="*/ 3253676 w 3880928"/>
              <a:gd name="connsiteY1" fmla="*/ 989334 h 2533632"/>
              <a:gd name="connsiteX2" fmla="*/ 3276536 w 3880928"/>
              <a:gd name="connsiteY2" fmla="*/ 1888494 h 2533632"/>
              <a:gd name="connsiteX3" fmla="*/ 2705036 w 3880928"/>
              <a:gd name="connsiteY3" fmla="*/ 2109474 h 2533632"/>
              <a:gd name="connsiteX4" fmla="*/ 1897316 w 3880928"/>
              <a:gd name="connsiteY4" fmla="*/ 2269494 h 2533632"/>
              <a:gd name="connsiteX5" fmla="*/ 693356 w 3880928"/>
              <a:gd name="connsiteY5" fmla="*/ 1979934 h 2533632"/>
              <a:gd name="connsiteX6" fmla="*/ 540956 w 3880928"/>
              <a:gd name="connsiteY6" fmla="*/ 1065534 h 2533632"/>
              <a:gd name="connsiteX7" fmla="*/ 1523936 w 3880928"/>
              <a:gd name="connsiteY7" fmla="*/ 494034 h 2533632"/>
              <a:gd name="connsiteX0" fmla="*/ 1523936 w 3880928"/>
              <a:gd name="connsiteY0" fmla="*/ 494034 h 2533632"/>
              <a:gd name="connsiteX1" fmla="*/ 3253676 w 3880928"/>
              <a:gd name="connsiteY1" fmla="*/ 989334 h 2533632"/>
              <a:gd name="connsiteX2" fmla="*/ 3276536 w 3880928"/>
              <a:gd name="connsiteY2" fmla="*/ 1888494 h 2533632"/>
              <a:gd name="connsiteX3" fmla="*/ 2705036 w 3880928"/>
              <a:gd name="connsiteY3" fmla="*/ 2109474 h 2533632"/>
              <a:gd name="connsiteX4" fmla="*/ 1897316 w 3880928"/>
              <a:gd name="connsiteY4" fmla="*/ 2269494 h 2533632"/>
              <a:gd name="connsiteX5" fmla="*/ 693356 w 3880928"/>
              <a:gd name="connsiteY5" fmla="*/ 1979934 h 2533632"/>
              <a:gd name="connsiteX6" fmla="*/ 540956 w 3880928"/>
              <a:gd name="connsiteY6" fmla="*/ 1065534 h 2533632"/>
              <a:gd name="connsiteX7" fmla="*/ 1523936 w 3880928"/>
              <a:gd name="connsiteY7" fmla="*/ 494034 h 2533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80928" h="2533632">
                <a:moveTo>
                  <a:pt x="1523936" y="494034"/>
                </a:moveTo>
                <a:cubicBezTo>
                  <a:pt x="2062416" y="-430526"/>
                  <a:pt x="3332416" y="62234"/>
                  <a:pt x="3253676" y="989334"/>
                </a:cubicBezTo>
                <a:cubicBezTo>
                  <a:pt x="4015676" y="778514"/>
                  <a:pt x="4152836" y="1985014"/>
                  <a:pt x="3276536" y="1888494"/>
                </a:cubicBezTo>
                <a:cubicBezTo>
                  <a:pt x="3223196" y="2099314"/>
                  <a:pt x="3002216" y="2302514"/>
                  <a:pt x="2705036" y="2109474"/>
                </a:cubicBezTo>
                <a:cubicBezTo>
                  <a:pt x="2611056" y="2353314"/>
                  <a:pt x="2296096" y="2642874"/>
                  <a:pt x="1897316" y="2269494"/>
                </a:cubicBezTo>
                <a:cubicBezTo>
                  <a:pt x="1739836" y="2553974"/>
                  <a:pt x="927036" y="2785114"/>
                  <a:pt x="693356" y="1979934"/>
                </a:cubicBezTo>
                <a:cubicBezTo>
                  <a:pt x="-43244" y="2299974"/>
                  <a:pt x="-337884" y="1057914"/>
                  <a:pt x="540956" y="1065534"/>
                </a:cubicBezTo>
                <a:cubicBezTo>
                  <a:pt x="304736" y="669294"/>
                  <a:pt x="937196" y="-69846"/>
                  <a:pt x="1523936" y="494034"/>
                </a:cubicBezTo>
                <a:close/>
              </a:path>
            </a:pathLst>
          </a:custGeom>
          <a:solidFill>
            <a:schemeClr val="accent1"/>
          </a:solidFill>
          <a:ln w="9525" cap="flat" cmpd="sng" algn="ctr">
            <a:noFill/>
            <a:prstDash val="solid"/>
            <a:headEnd type="none" w="med" len="med"/>
            <a:tailEnd type="none" w="med" len="med"/>
          </a:ln>
          <a:effectLst/>
        </p:spPr>
        <p:txBody>
          <a:bodyPr rot="0" spcFirstLastPara="0" vertOverflow="overflow" horzOverflow="overflow" vert="horz" wrap="square" lIns="91414" tIns="45706" rIns="45706" bIns="91414" numCol="1" spcCol="0" rtlCol="0" fromWordArt="0" anchor="b" anchorCtr="0" forceAA="0" compatLnSpc="1">
            <a:prstTxWarp prst="textNoShape">
              <a:avLst/>
            </a:prstTxWarp>
            <a:noAutofit/>
          </a:bodyPr>
          <a:lstStyle/>
          <a:p>
            <a:pPr algn="ctr" defTabSz="913748" fontAlgn="base">
              <a:spcBef>
                <a:spcPct val="0"/>
              </a:spcBef>
              <a:spcAft>
                <a:spcPct val="0"/>
              </a:spcAft>
              <a:defRPr/>
            </a:pPr>
            <a:endParaRPr lang="en-US" sz="2400" kern="0" dirty="0" err="1">
              <a:solidFill>
                <a:srgbClr val="505050"/>
              </a:solidFill>
              <a:latin typeface="Segoe UI"/>
              <a:ea typeface="Segoe UI" pitchFamily="34" charset="0"/>
              <a:cs typeface="Segoe UI" pitchFamily="34" charset="0"/>
            </a:endParaRPr>
          </a:p>
        </p:txBody>
      </p:sp>
      <p:graphicFrame>
        <p:nvGraphicFramePr>
          <p:cNvPr id="4" name="Object 3" hidden="1"/>
          <p:cNvGraphicFramePr>
            <a:graphicFrameLocks noChangeAspect="1"/>
          </p:cNvGraphicFramePr>
          <p:nvPr>
            <p:custDataLst>
              <p:tags r:id="rId2"/>
            </p:custDataLst>
            <p:extLst/>
          </p:nvPr>
        </p:nvGraphicFramePr>
        <p:xfrm>
          <a:off x="3352" y="2580"/>
          <a:ext cx="1587" cy="1587"/>
        </p:xfrm>
        <a:graphic>
          <a:graphicData uri="http://schemas.openxmlformats.org/presentationml/2006/ole">
            <mc:AlternateContent xmlns:mc="http://schemas.openxmlformats.org/markup-compatibility/2006">
              <mc:Choice xmlns:v="urn:schemas-microsoft-com:vml" Requires="v">
                <p:oleObj spid="_x0000_s4243" name="think-cell Slide" r:id="rId18" imgW="270" imgH="270" progId="TCLayout.ActiveDocument.1">
                  <p:embed/>
                </p:oleObj>
              </mc:Choice>
              <mc:Fallback>
                <p:oleObj name="think-cell Slide" r:id="rId18" imgW="270" imgH="270" progId="TCLayout.ActiveDocument.1">
                  <p:embed/>
                  <p:pic>
                    <p:nvPicPr>
                      <p:cNvPr id="4" name="Object 3" hidden="1"/>
                      <p:cNvPicPr/>
                      <p:nvPr/>
                    </p:nvPicPr>
                    <p:blipFill>
                      <a:blip r:embed="rId19"/>
                      <a:stretch>
                        <a:fillRect/>
                      </a:stretch>
                    </p:blipFill>
                    <p:spPr>
                      <a:xfrm>
                        <a:off x="3352" y="2580"/>
                        <a:ext cx="1587" cy="1587"/>
                      </a:xfrm>
                      <a:prstGeom prst="rect">
                        <a:avLst/>
                      </a:prstGeom>
                    </p:spPr>
                  </p:pic>
                </p:oleObj>
              </mc:Fallback>
            </mc:AlternateContent>
          </a:graphicData>
        </a:graphic>
      </p:graphicFrame>
      <p:sp>
        <p:nvSpPr>
          <p:cNvPr id="2" name="Title 1"/>
          <p:cNvSpPr>
            <a:spLocks noGrp="1"/>
          </p:cNvSpPr>
          <p:nvPr>
            <p:ph type="title"/>
          </p:nvPr>
        </p:nvSpPr>
        <p:spPr>
          <a:xfrm>
            <a:off x="275482" y="307445"/>
            <a:ext cx="11664700" cy="1012339"/>
          </a:xfrm>
        </p:spPr>
        <p:txBody>
          <a:bodyPr/>
          <a:lstStyle/>
          <a:p>
            <a:r>
              <a:rPr lang="en-US" sz="5196" dirty="0">
                <a:solidFill>
                  <a:schemeClr val="tx2"/>
                </a:solidFill>
                <a:latin typeface="+mj-lt"/>
              </a:rPr>
              <a:t>Lower RTO &amp; RPO</a:t>
            </a:r>
          </a:p>
        </p:txBody>
      </p:sp>
      <p:sp>
        <p:nvSpPr>
          <p:cNvPr id="14" name="Rectangle 13"/>
          <p:cNvSpPr/>
          <p:nvPr/>
        </p:nvSpPr>
        <p:spPr bwMode="auto">
          <a:xfrm>
            <a:off x="4855591" y="4703110"/>
            <a:ext cx="2331059" cy="1727726"/>
          </a:xfrm>
          <a:prstGeom prst="rect">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14" tIns="45706" rIns="91414" bIns="45706" numCol="1" spcCol="0" rtlCol="0" fromWordArt="0" anchor="ctr" anchorCtr="0" forceAA="0" compatLnSpc="1">
            <a:prstTxWarp prst="textNoShape">
              <a:avLst/>
            </a:prstTxWarp>
            <a:noAutofit/>
          </a:bodyPr>
          <a:lstStyle/>
          <a:p>
            <a:pPr algn="ctr" defTabSz="932384" fontAlgn="base">
              <a:spcBef>
                <a:spcPct val="0"/>
              </a:spcBef>
              <a:spcAft>
                <a:spcPct val="0"/>
              </a:spcAft>
            </a:pPr>
            <a:endParaRPr lang="en-US" sz="3198" dirty="0">
              <a:solidFill>
                <a:srgbClr val="FFFFFF"/>
              </a:solidFill>
              <a:latin typeface="Segoe UI Light"/>
            </a:endParaRPr>
          </a:p>
        </p:txBody>
      </p:sp>
      <p:sp>
        <p:nvSpPr>
          <p:cNvPr id="15" name="Rectangle 14"/>
          <p:cNvSpPr/>
          <p:nvPr/>
        </p:nvSpPr>
        <p:spPr>
          <a:xfrm>
            <a:off x="502506" y="1372709"/>
            <a:ext cx="4244518" cy="5058128"/>
          </a:xfrm>
          <a:prstGeom prst="rect">
            <a:avLst/>
          </a:prstGeom>
          <a:solidFill>
            <a:schemeClr val="bg1">
              <a:lumMod val="95000"/>
            </a:schemeClr>
          </a:solidFill>
          <a:ln>
            <a:solidFill>
              <a:schemeClr val="bg1">
                <a:lumMod val="95000"/>
              </a:schemeClr>
            </a:solidFill>
          </a:ln>
        </p:spPr>
        <p:txBody>
          <a:bodyPr wrap="square" lIns="91414" anchor="ctr">
            <a:noAutofit/>
          </a:bodyPr>
          <a:lstStyle/>
          <a:p>
            <a:pPr defTabSz="932384"/>
            <a:r>
              <a:rPr lang="en-US" sz="2000" i="1" dirty="0">
                <a:solidFill>
                  <a:srgbClr val="505050"/>
                </a:solidFill>
                <a:latin typeface="Segoe UI"/>
              </a:rPr>
              <a:t>“Recovery times have dropped from minutes to seconds… We’re seeing almost no data loss.”</a:t>
            </a:r>
          </a:p>
          <a:p>
            <a:pPr algn="r" defTabSz="932384">
              <a:spcBef>
                <a:spcPts val="1198"/>
              </a:spcBef>
              <a:spcAft>
                <a:spcPts val="1198"/>
              </a:spcAft>
            </a:pPr>
            <a:r>
              <a:rPr lang="en-US" sz="1632" dirty="0" err="1">
                <a:solidFill>
                  <a:srgbClr val="505050"/>
                </a:solidFill>
                <a:latin typeface="Segoe UI"/>
              </a:rPr>
              <a:t>Bardo</a:t>
            </a:r>
            <a:r>
              <a:rPr lang="en-US" sz="1632" dirty="0">
                <a:solidFill>
                  <a:srgbClr val="505050"/>
                </a:solidFill>
                <a:latin typeface="Segoe UI"/>
              </a:rPr>
              <a:t> </a:t>
            </a:r>
            <a:r>
              <a:rPr lang="en-US" sz="1632" dirty="0" err="1">
                <a:solidFill>
                  <a:srgbClr val="505050"/>
                </a:solidFill>
                <a:latin typeface="Segoe UI"/>
              </a:rPr>
              <a:t>Werum</a:t>
            </a:r>
            <a:br>
              <a:rPr lang="en-US" sz="1632" dirty="0">
                <a:solidFill>
                  <a:srgbClr val="505050"/>
                </a:solidFill>
                <a:latin typeface="Segoe UI"/>
              </a:rPr>
            </a:br>
            <a:r>
              <a:rPr lang="en-US" sz="1632" dirty="0">
                <a:solidFill>
                  <a:srgbClr val="505050"/>
                </a:solidFill>
                <a:latin typeface="Segoe UI"/>
              </a:rPr>
              <a:t>Lufthansa Systems</a:t>
            </a:r>
            <a:br>
              <a:rPr lang="en-US" sz="1632" dirty="0">
                <a:solidFill>
                  <a:srgbClr val="505050"/>
                </a:solidFill>
                <a:latin typeface="Segoe UI"/>
              </a:rPr>
            </a:br>
            <a:r>
              <a:rPr lang="en-US" sz="1632" dirty="0">
                <a:solidFill>
                  <a:srgbClr val="505050"/>
                </a:solidFill>
                <a:latin typeface="Segoe UI"/>
              </a:rPr>
              <a:t>Senior Vice President </a:t>
            </a:r>
            <a:endParaRPr lang="en-US" sz="1598" dirty="0">
              <a:solidFill>
                <a:srgbClr val="505050"/>
              </a:solidFill>
              <a:latin typeface="Segoe UI"/>
            </a:endParaRPr>
          </a:p>
        </p:txBody>
      </p:sp>
      <p:sp>
        <p:nvSpPr>
          <p:cNvPr id="16" name="Rectangle 15"/>
          <p:cNvSpPr/>
          <p:nvPr/>
        </p:nvSpPr>
        <p:spPr bwMode="auto">
          <a:xfrm>
            <a:off x="7239005" y="4703110"/>
            <a:ext cx="2331059" cy="1727726"/>
          </a:xfrm>
          <a:prstGeom prst="rect">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14" tIns="45706" rIns="91414" bIns="45706" numCol="1" spcCol="0" rtlCol="0" fromWordArt="0" anchor="ctr" anchorCtr="0" forceAA="0" compatLnSpc="1">
            <a:prstTxWarp prst="textNoShape">
              <a:avLst/>
            </a:prstTxWarp>
            <a:noAutofit/>
          </a:bodyPr>
          <a:lstStyle/>
          <a:p>
            <a:pPr defTabSz="932384"/>
            <a:r>
              <a:rPr lang="en-US" sz="3198" dirty="0">
                <a:solidFill>
                  <a:srgbClr val="FFFFFF"/>
                </a:solidFill>
                <a:latin typeface="Segoe UI Light"/>
              </a:rPr>
              <a:t>Recover </a:t>
            </a:r>
            <a:r>
              <a:rPr lang="en-US" sz="2800" dirty="0">
                <a:solidFill>
                  <a:srgbClr val="FFFFFF"/>
                </a:solidFill>
                <a:latin typeface="Segoe UI Light"/>
              </a:rPr>
              <a:t>in </a:t>
            </a:r>
            <a:r>
              <a:rPr lang="en-US" sz="4798" dirty="0">
                <a:solidFill>
                  <a:srgbClr val="FFFFFF"/>
                </a:solidFill>
                <a:latin typeface="Segoe UI Light"/>
              </a:rPr>
              <a:t>seconds</a:t>
            </a:r>
            <a:endParaRPr lang="en-US" sz="700" dirty="0">
              <a:solidFill>
                <a:srgbClr val="FFFFFF"/>
              </a:solidFill>
              <a:latin typeface="Segoe UI Light"/>
            </a:endParaRPr>
          </a:p>
        </p:txBody>
      </p:sp>
      <p:sp>
        <p:nvSpPr>
          <p:cNvPr id="17" name="Rectangle 16"/>
          <p:cNvSpPr/>
          <p:nvPr/>
        </p:nvSpPr>
        <p:spPr bwMode="auto">
          <a:xfrm>
            <a:off x="9622421" y="4709153"/>
            <a:ext cx="2331059" cy="1727726"/>
          </a:xfrm>
          <a:prstGeom prst="rect">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14" tIns="45706" rIns="91414" bIns="45706" numCol="1" spcCol="0" rtlCol="0" fromWordArt="0" anchor="ctr" anchorCtr="0" forceAA="0" compatLnSpc="1">
            <a:prstTxWarp prst="textNoShape">
              <a:avLst/>
            </a:prstTxWarp>
            <a:noAutofit/>
          </a:bodyPr>
          <a:lstStyle/>
          <a:p>
            <a:pPr defTabSz="932384">
              <a:lnSpc>
                <a:spcPct val="95000"/>
              </a:lnSpc>
            </a:pPr>
            <a:r>
              <a:rPr lang="en-US" sz="2000" dirty="0">
                <a:solidFill>
                  <a:srgbClr val="FFFFFF"/>
                </a:solidFill>
                <a:latin typeface="Segoe UI Light"/>
              </a:rPr>
              <a:t>Significant </a:t>
            </a:r>
            <a:br>
              <a:rPr lang="en-US" sz="2000" dirty="0">
                <a:solidFill>
                  <a:srgbClr val="FFFFFF"/>
                </a:solidFill>
                <a:latin typeface="Segoe UI Light"/>
              </a:rPr>
            </a:br>
            <a:r>
              <a:rPr lang="en-US" sz="4798" dirty="0">
                <a:solidFill>
                  <a:srgbClr val="FFFFFF"/>
                </a:solidFill>
                <a:latin typeface="Segoe UI Light"/>
              </a:rPr>
              <a:t>cost</a:t>
            </a:r>
            <a:r>
              <a:rPr lang="en-US" sz="3998" dirty="0">
                <a:solidFill>
                  <a:srgbClr val="FFFFFF"/>
                </a:solidFill>
                <a:latin typeface="Segoe UI Light"/>
              </a:rPr>
              <a:t> </a:t>
            </a:r>
            <a:r>
              <a:rPr lang="en-US" sz="3598" dirty="0">
                <a:solidFill>
                  <a:srgbClr val="FFFFFF"/>
                </a:solidFill>
                <a:latin typeface="Segoe UI Light"/>
              </a:rPr>
              <a:t>reductions</a:t>
            </a:r>
          </a:p>
        </p:txBody>
      </p:sp>
      <p:sp>
        <p:nvSpPr>
          <p:cNvPr id="40" name="Rectangle 39"/>
          <p:cNvSpPr/>
          <p:nvPr/>
        </p:nvSpPr>
        <p:spPr bwMode="auto">
          <a:xfrm>
            <a:off x="5533255" y="2939796"/>
            <a:ext cx="1547143" cy="169246"/>
          </a:xfrm>
          <a:prstGeom prst="rect">
            <a:avLst/>
          </a:prstGeom>
          <a:no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0" rIns="0" bIns="0" numCol="1" rtlCol="0" anchor="ctr" anchorCtr="0" compatLnSpc="1">
            <a:prstTxWarp prst="textNoShape">
              <a:avLst/>
            </a:prstTxWarp>
            <a:spAutoFit/>
          </a:bodyPr>
          <a:lstStyle/>
          <a:p>
            <a:pPr algn="ctr" defTabSz="1217995" fontAlgn="base">
              <a:lnSpc>
                <a:spcPct val="90000"/>
              </a:lnSpc>
              <a:spcBef>
                <a:spcPts val="838"/>
              </a:spcBef>
              <a:spcAft>
                <a:spcPct val="0"/>
              </a:spcAft>
              <a:buClr>
                <a:srgbClr val="D2D2D2">
                  <a:lumMod val="75000"/>
                </a:srgbClr>
              </a:buClr>
              <a:buSzPct val="100000"/>
            </a:pPr>
            <a:r>
              <a:rPr lang="en-US" sz="1198" dirty="0">
                <a:solidFill>
                  <a:srgbClr val="FFFFFF"/>
                </a:solidFill>
                <a:latin typeface="Segoe UI"/>
                <a:cs typeface="Segoe UI" pitchFamily="34" charset="0"/>
              </a:rPr>
              <a:t>Secondary replica</a:t>
            </a:r>
          </a:p>
        </p:txBody>
      </p:sp>
      <p:sp>
        <p:nvSpPr>
          <p:cNvPr id="43" name="Rectangle 42"/>
          <p:cNvSpPr/>
          <p:nvPr/>
        </p:nvSpPr>
        <p:spPr bwMode="auto">
          <a:xfrm>
            <a:off x="7723430" y="1907297"/>
            <a:ext cx="1266403" cy="169246"/>
          </a:xfrm>
          <a:prstGeom prst="rect">
            <a:avLst/>
          </a:prstGeom>
          <a:no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0" rIns="0" bIns="0" numCol="1" rtlCol="0" anchor="ctr" anchorCtr="0" compatLnSpc="1">
            <a:prstTxWarp prst="textNoShape">
              <a:avLst/>
            </a:prstTxWarp>
            <a:spAutoFit/>
          </a:bodyPr>
          <a:lstStyle/>
          <a:p>
            <a:pPr defTabSz="1217995" fontAlgn="base">
              <a:lnSpc>
                <a:spcPct val="90000"/>
              </a:lnSpc>
              <a:spcBef>
                <a:spcPts val="838"/>
              </a:spcBef>
              <a:spcAft>
                <a:spcPct val="0"/>
              </a:spcAft>
              <a:buClr>
                <a:srgbClr val="D2D2D2">
                  <a:lumMod val="75000"/>
                </a:srgbClr>
              </a:buClr>
              <a:buSzPct val="100000"/>
            </a:pPr>
            <a:r>
              <a:rPr lang="en-US" sz="1198" dirty="0">
                <a:solidFill>
                  <a:srgbClr val="505050"/>
                </a:solidFill>
                <a:latin typeface="Segoe UI"/>
                <a:cs typeface="Segoe UI" pitchFamily="34" charset="0"/>
              </a:rPr>
              <a:t>Run backups </a:t>
            </a:r>
          </a:p>
        </p:txBody>
      </p:sp>
      <p:grpSp>
        <p:nvGrpSpPr>
          <p:cNvPr id="45" name="Group 44"/>
          <p:cNvGrpSpPr/>
          <p:nvPr/>
        </p:nvGrpSpPr>
        <p:grpSpPr>
          <a:xfrm>
            <a:off x="9503848" y="2552053"/>
            <a:ext cx="335403" cy="473766"/>
            <a:chOff x="10424596" y="2718081"/>
            <a:chExt cx="424103" cy="599061"/>
          </a:xfrm>
          <a:solidFill>
            <a:schemeClr val="accent1"/>
          </a:solidFill>
        </p:grpSpPr>
        <p:sp>
          <p:nvSpPr>
            <p:cNvPr id="46" name="Freeform 45"/>
            <p:cNvSpPr/>
            <p:nvPr/>
          </p:nvSpPr>
          <p:spPr>
            <a:xfrm>
              <a:off x="10424596" y="2718081"/>
              <a:ext cx="320839" cy="599061"/>
            </a:xfrm>
            <a:custGeom>
              <a:avLst/>
              <a:gdLst/>
              <a:ahLst/>
              <a:cxnLst/>
              <a:rect l="l" t="t" r="r" b="b"/>
              <a:pathLst>
                <a:path w="2362200" h="3441700">
                  <a:moveTo>
                    <a:pt x="107950" y="2076450"/>
                  </a:moveTo>
                  <a:lnTo>
                    <a:pt x="107950" y="3155950"/>
                  </a:lnTo>
                  <a:lnTo>
                    <a:pt x="1416050" y="3340100"/>
                  </a:lnTo>
                  <a:lnTo>
                    <a:pt x="1416050" y="2133600"/>
                  </a:lnTo>
                  <a:close/>
                  <a:moveTo>
                    <a:pt x="107950" y="1774825"/>
                  </a:moveTo>
                  <a:lnTo>
                    <a:pt x="107950" y="1984375"/>
                  </a:lnTo>
                  <a:lnTo>
                    <a:pt x="1422400" y="2035175"/>
                  </a:lnTo>
                  <a:lnTo>
                    <a:pt x="1422400" y="1790700"/>
                  </a:lnTo>
                  <a:close/>
                  <a:moveTo>
                    <a:pt x="1422400" y="1457325"/>
                  </a:moveTo>
                  <a:lnTo>
                    <a:pt x="111125" y="1470025"/>
                  </a:lnTo>
                  <a:lnTo>
                    <a:pt x="111125" y="1679575"/>
                  </a:lnTo>
                  <a:lnTo>
                    <a:pt x="1422400" y="1701800"/>
                  </a:lnTo>
                  <a:close/>
                  <a:moveTo>
                    <a:pt x="1428750" y="1117600"/>
                  </a:moveTo>
                  <a:lnTo>
                    <a:pt x="111125" y="1168400"/>
                  </a:lnTo>
                  <a:lnTo>
                    <a:pt x="111125" y="1381125"/>
                  </a:lnTo>
                  <a:lnTo>
                    <a:pt x="1428750" y="1362075"/>
                  </a:lnTo>
                  <a:close/>
                  <a:moveTo>
                    <a:pt x="1431925" y="777875"/>
                  </a:moveTo>
                  <a:lnTo>
                    <a:pt x="117475" y="863600"/>
                  </a:lnTo>
                  <a:lnTo>
                    <a:pt x="117475" y="1082675"/>
                  </a:lnTo>
                  <a:lnTo>
                    <a:pt x="1431925" y="1022350"/>
                  </a:lnTo>
                  <a:close/>
                  <a:moveTo>
                    <a:pt x="1431925" y="444500"/>
                  </a:moveTo>
                  <a:lnTo>
                    <a:pt x="120650" y="561975"/>
                  </a:lnTo>
                  <a:lnTo>
                    <a:pt x="120650" y="784225"/>
                  </a:lnTo>
                  <a:lnTo>
                    <a:pt x="1431925" y="692150"/>
                  </a:lnTo>
                  <a:close/>
                  <a:moveTo>
                    <a:pt x="1435100" y="107950"/>
                  </a:moveTo>
                  <a:lnTo>
                    <a:pt x="123825" y="263525"/>
                  </a:lnTo>
                  <a:lnTo>
                    <a:pt x="123825" y="476250"/>
                  </a:lnTo>
                  <a:lnTo>
                    <a:pt x="1435100" y="349250"/>
                  </a:lnTo>
                  <a:close/>
                  <a:moveTo>
                    <a:pt x="1568450" y="0"/>
                  </a:moveTo>
                  <a:lnTo>
                    <a:pt x="2362200" y="254000"/>
                  </a:lnTo>
                  <a:lnTo>
                    <a:pt x="2330450" y="3155950"/>
                  </a:lnTo>
                  <a:lnTo>
                    <a:pt x="1524000" y="3441700"/>
                  </a:lnTo>
                  <a:lnTo>
                    <a:pt x="0" y="3213100"/>
                  </a:lnTo>
                  <a:lnTo>
                    <a:pt x="0" y="196850"/>
                  </a:lnTo>
                  <a:close/>
                </a:path>
              </a:pathLst>
            </a:custGeom>
            <a:grpFill/>
            <a:ln w="9525" cap="flat" cmpd="sng" algn="ctr">
              <a:noFill/>
              <a:prstDash val="solid"/>
            </a:ln>
            <a:effectLst/>
          </p:spPr>
          <p:txBody>
            <a:bodyPr vert="horz" wrap="square" lIns="91410" tIns="45704" rIns="91410" bIns="45704" numCol="1" rtlCol="0" anchor="ctr" anchorCtr="0" compatLnSpc="1">
              <a:prstTxWarp prst="textNoShape">
                <a:avLst/>
              </a:prstTxWarp>
            </a:bodyPr>
            <a:lstStyle/>
            <a:p>
              <a:pPr algn="ctr" defTabSz="913748" fontAlgn="base">
                <a:spcBef>
                  <a:spcPct val="0"/>
                </a:spcBef>
                <a:spcAft>
                  <a:spcPct val="0"/>
                </a:spcAft>
                <a:defRPr/>
              </a:pPr>
              <a:endParaRPr lang="en-US" sz="2200" kern="0" dirty="0">
                <a:gradFill>
                  <a:gsLst>
                    <a:gs pos="0">
                      <a:srgbClr val="FFFFFF"/>
                    </a:gs>
                    <a:gs pos="100000">
                      <a:srgbClr val="FFFFFF"/>
                    </a:gs>
                  </a:gsLst>
                  <a:lin ang="5400000" scaled="0"/>
                </a:gradFill>
                <a:latin typeface="Segoe UI"/>
              </a:endParaRPr>
            </a:p>
          </p:txBody>
        </p:sp>
        <p:sp>
          <p:nvSpPr>
            <p:cNvPr id="47" name="Isosceles Triangle 46"/>
            <p:cNvSpPr/>
            <p:nvPr/>
          </p:nvSpPr>
          <p:spPr bwMode="auto">
            <a:xfrm>
              <a:off x="10658105" y="2949220"/>
              <a:ext cx="190594" cy="157469"/>
            </a:xfrm>
            <a:prstGeom prst="triangle">
              <a:avLst/>
            </a:prstGeom>
            <a:grpFill/>
            <a:ln w="6350">
              <a:solidFill>
                <a:schemeClr val="bg1"/>
              </a:solid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23" rIns="0" bIns="46623" numCol="1" rtlCol="0" anchor="ctr" anchorCtr="0" compatLnSpc="1">
              <a:prstTxWarp prst="textNoShape">
                <a:avLst/>
              </a:prstTxWarp>
            </a:bodyPr>
            <a:lstStyle/>
            <a:p>
              <a:pPr algn="ctr" defTabSz="932114" fontAlgn="base">
                <a:spcBef>
                  <a:spcPct val="0"/>
                </a:spcBef>
                <a:spcAft>
                  <a:spcPct val="0"/>
                </a:spcAft>
              </a:pPr>
              <a:endParaRPr lang="en-US" sz="2000" dirty="0">
                <a:gradFill>
                  <a:gsLst>
                    <a:gs pos="0">
                      <a:srgbClr val="FFFFFF"/>
                    </a:gs>
                    <a:gs pos="100000">
                      <a:srgbClr val="FFFFFF"/>
                    </a:gs>
                  </a:gsLst>
                  <a:lin ang="5400000" scaled="0"/>
                </a:gradFill>
                <a:latin typeface="Segoe UI"/>
              </a:endParaRPr>
            </a:p>
          </p:txBody>
        </p:sp>
      </p:grpSp>
      <p:sp>
        <p:nvSpPr>
          <p:cNvPr id="48" name="Rectangle 47"/>
          <p:cNvSpPr/>
          <p:nvPr/>
        </p:nvSpPr>
        <p:spPr bwMode="auto">
          <a:xfrm>
            <a:off x="9870819" y="2788306"/>
            <a:ext cx="1718717" cy="169246"/>
          </a:xfrm>
          <a:prstGeom prst="rect">
            <a:avLst/>
          </a:prstGeom>
          <a:no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0" rIns="0" bIns="0" numCol="1" rtlCol="0" anchor="ctr" anchorCtr="0" compatLnSpc="1">
            <a:prstTxWarp prst="textNoShape">
              <a:avLst/>
            </a:prstTxWarp>
            <a:spAutoFit/>
          </a:bodyPr>
          <a:lstStyle/>
          <a:p>
            <a:pPr defTabSz="1217995" fontAlgn="base">
              <a:lnSpc>
                <a:spcPct val="90000"/>
              </a:lnSpc>
              <a:spcBef>
                <a:spcPts val="838"/>
              </a:spcBef>
              <a:spcAft>
                <a:spcPct val="0"/>
              </a:spcAft>
              <a:buClr>
                <a:srgbClr val="D2D2D2">
                  <a:lumMod val="75000"/>
                </a:srgbClr>
              </a:buClr>
              <a:buSzPct val="100000"/>
            </a:pPr>
            <a:r>
              <a:rPr lang="en-US" sz="1198" dirty="0">
                <a:solidFill>
                  <a:srgbClr val="505050"/>
                </a:solidFill>
                <a:latin typeface="Segoe UI"/>
                <a:cs typeface="Segoe UI" pitchFamily="34" charset="0"/>
              </a:rPr>
              <a:t>Domain controller</a:t>
            </a:r>
          </a:p>
        </p:txBody>
      </p:sp>
      <p:grpSp>
        <p:nvGrpSpPr>
          <p:cNvPr id="49" name="Group 48"/>
          <p:cNvGrpSpPr/>
          <p:nvPr/>
        </p:nvGrpSpPr>
        <p:grpSpPr>
          <a:xfrm>
            <a:off x="9298935" y="3448869"/>
            <a:ext cx="600646" cy="473766"/>
            <a:chOff x="7151370" y="5486026"/>
            <a:chExt cx="759494" cy="599061"/>
          </a:xfrm>
          <a:solidFill>
            <a:schemeClr val="accent5"/>
          </a:solidFill>
        </p:grpSpPr>
        <p:sp>
          <p:nvSpPr>
            <p:cNvPr id="50" name="Freeform 49"/>
            <p:cNvSpPr/>
            <p:nvPr/>
          </p:nvSpPr>
          <p:spPr>
            <a:xfrm>
              <a:off x="7151370" y="5486026"/>
              <a:ext cx="320839" cy="599061"/>
            </a:xfrm>
            <a:custGeom>
              <a:avLst/>
              <a:gdLst/>
              <a:ahLst/>
              <a:cxnLst/>
              <a:rect l="l" t="t" r="r" b="b"/>
              <a:pathLst>
                <a:path w="2362200" h="3441700">
                  <a:moveTo>
                    <a:pt x="107950" y="2076450"/>
                  </a:moveTo>
                  <a:lnTo>
                    <a:pt x="107950" y="3155950"/>
                  </a:lnTo>
                  <a:lnTo>
                    <a:pt x="1416050" y="3340100"/>
                  </a:lnTo>
                  <a:lnTo>
                    <a:pt x="1416050" y="2133600"/>
                  </a:lnTo>
                  <a:close/>
                  <a:moveTo>
                    <a:pt x="107950" y="1774825"/>
                  </a:moveTo>
                  <a:lnTo>
                    <a:pt x="107950" y="1984375"/>
                  </a:lnTo>
                  <a:lnTo>
                    <a:pt x="1422400" y="2035175"/>
                  </a:lnTo>
                  <a:lnTo>
                    <a:pt x="1422400" y="1790700"/>
                  </a:lnTo>
                  <a:close/>
                  <a:moveTo>
                    <a:pt x="1422400" y="1457325"/>
                  </a:moveTo>
                  <a:lnTo>
                    <a:pt x="111125" y="1470025"/>
                  </a:lnTo>
                  <a:lnTo>
                    <a:pt x="111125" y="1679575"/>
                  </a:lnTo>
                  <a:lnTo>
                    <a:pt x="1422400" y="1701800"/>
                  </a:lnTo>
                  <a:close/>
                  <a:moveTo>
                    <a:pt x="1428750" y="1117600"/>
                  </a:moveTo>
                  <a:lnTo>
                    <a:pt x="111125" y="1168400"/>
                  </a:lnTo>
                  <a:lnTo>
                    <a:pt x="111125" y="1381125"/>
                  </a:lnTo>
                  <a:lnTo>
                    <a:pt x="1428750" y="1362075"/>
                  </a:lnTo>
                  <a:close/>
                  <a:moveTo>
                    <a:pt x="1431925" y="777875"/>
                  </a:moveTo>
                  <a:lnTo>
                    <a:pt x="117475" y="863600"/>
                  </a:lnTo>
                  <a:lnTo>
                    <a:pt x="117475" y="1082675"/>
                  </a:lnTo>
                  <a:lnTo>
                    <a:pt x="1431925" y="1022350"/>
                  </a:lnTo>
                  <a:close/>
                  <a:moveTo>
                    <a:pt x="1431925" y="444500"/>
                  </a:moveTo>
                  <a:lnTo>
                    <a:pt x="120650" y="561975"/>
                  </a:lnTo>
                  <a:lnTo>
                    <a:pt x="120650" y="784225"/>
                  </a:lnTo>
                  <a:lnTo>
                    <a:pt x="1431925" y="692150"/>
                  </a:lnTo>
                  <a:close/>
                  <a:moveTo>
                    <a:pt x="1435100" y="107950"/>
                  </a:moveTo>
                  <a:lnTo>
                    <a:pt x="123825" y="263525"/>
                  </a:lnTo>
                  <a:lnTo>
                    <a:pt x="123825" y="476250"/>
                  </a:lnTo>
                  <a:lnTo>
                    <a:pt x="1435100" y="349250"/>
                  </a:lnTo>
                  <a:close/>
                  <a:moveTo>
                    <a:pt x="1568450" y="0"/>
                  </a:moveTo>
                  <a:lnTo>
                    <a:pt x="2362200" y="254000"/>
                  </a:lnTo>
                  <a:lnTo>
                    <a:pt x="2330450" y="3155950"/>
                  </a:lnTo>
                  <a:lnTo>
                    <a:pt x="1524000" y="3441700"/>
                  </a:lnTo>
                  <a:lnTo>
                    <a:pt x="0" y="3213100"/>
                  </a:lnTo>
                  <a:lnTo>
                    <a:pt x="0" y="196850"/>
                  </a:lnTo>
                  <a:close/>
                </a:path>
              </a:pathLst>
            </a:custGeom>
            <a:grpFill/>
            <a:ln w="9525" cap="flat" cmpd="sng" algn="ctr">
              <a:noFill/>
              <a:prstDash val="solid"/>
            </a:ln>
            <a:effectLst/>
          </p:spPr>
          <p:txBody>
            <a:bodyPr vert="horz" wrap="square" lIns="91410" tIns="45704" rIns="91410" bIns="45704" numCol="1" rtlCol="0" anchor="ctr" anchorCtr="0" compatLnSpc="1">
              <a:prstTxWarp prst="textNoShape">
                <a:avLst/>
              </a:prstTxWarp>
            </a:bodyPr>
            <a:lstStyle/>
            <a:p>
              <a:pPr algn="ctr" defTabSz="913748" fontAlgn="base">
                <a:spcBef>
                  <a:spcPct val="0"/>
                </a:spcBef>
                <a:spcAft>
                  <a:spcPct val="0"/>
                </a:spcAft>
                <a:defRPr/>
              </a:pPr>
              <a:endParaRPr lang="en-US" sz="2200" kern="0" dirty="0">
                <a:gradFill>
                  <a:gsLst>
                    <a:gs pos="0">
                      <a:srgbClr val="FFFFFF"/>
                    </a:gs>
                    <a:gs pos="100000">
                      <a:srgbClr val="FFFFFF"/>
                    </a:gs>
                  </a:gsLst>
                  <a:lin ang="5400000" scaled="0"/>
                </a:gradFill>
                <a:latin typeface="Segoe UI"/>
              </a:endParaRPr>
            </a:p>
          </p:txBody>
        </p:sp>
        <p:grpSp>
          <p:nvGrpSpPr>
            <p:cNvPr id="51" name="Group 50"/>
            <p:cNvGrpSpPr/>
            <p:nvPr/>
          </p:nvGrpSpPr>
          <p:grpSpPr>
            <a:xfrm>
              <a:off x="7465705" y="5753034"/>
              <a:ext cx="445159" cy="324804"/>
              <a:chOff x="7503805" y="5667309"/>
              <a:chExt cx="445159" cy="324804"/>
            </a:xfrm>
            <a:grpFill/>
          </p:grpSpPr>
          <p:sp>
            <p:nvSpPr>
              <p:cNvPr id="52" name="Flowchart: Magnetic Disk 51"/>
              <p:cNvSpPr/>
              <p:nvPr>
                <p:custDataLst>
                  <p:tags r:id="rId12"/>
                </p:custDataLst>
              </p:nvPr>
            </p:nvSpPr>
            <p:spPr>
              <a:xfrm>
                <a:off x="7503805" y="5755518"/>
                <a:ext cx="177267" cy="176416"/>
              </a:xfrm>
              <a:prstGeom prst="flowChartMagneticDisk">
                <a:avLst/>
              </a:prstGeom>
              <a:grpFill/>
              <a:ln w="3175" cap="flat" cmpd="sng" algn="ctr">
                <a:solidFill>
                  <a:schemeClr val="bg1"/>
                </a:solidFill>
                <a:prstDash val="solid"/>
              </a:ln>
              <a:effectLst/>
            </p:spPr>
            <p:txBody>
              <a:bodyPr wrap="none" rtlCol="0" anchor="ctr"/>
              <a:lstStyle/>
              <a:p>
                <a:pPr algn="ctr" defTabSz="1242375"/>
                <a:endParaRPr lang="en-US" sz="1000" kern="0" dirty="0">
                  <a:ln>
                    <a:solidFill>
                      <a:srgbClr val="FFFFFF">
                        <a:alpha val="0"/>
                      </a:srgbClr>
                    </a:solidFill>
                  </a:ln>
                  <a:solidFill>
                    <a:srgbClr val="FFFFFF"/>
                  </a:solidFill>
                  <a:latin typeface="Segoe UI"/>
                </a:endParaRPr>
              </a:p>
            </p:txBody>
          </p:sp>
          <p:sp>
            <p:nvSpPr>
              <p:cNvPr id="53" name="Flowchart: Magnetic Disk 52"/>
              <p:cNvSpPr/>
              <p:nvPr>
                <p:custDataLst>
                  <p:tags r:id="rId13"/>
                </p:custDataLst>
              </p:nvPr>
            </p:nvSpPr>
            <p:spPr>
              <a:xfrm>
                <a:off x="7683064" y="5667309"/>
                <a:ext cx="177267" cy="176416"/>
              </a:xfrm>
              <a:prstGeom prst="flowChartMagneticDisk">
                <a:avLst/>
              </a:prstGeom>
              <a:grpFill/>
              <a:ln w="3175" cap="flat" cmpd="sng" algn="ctr">
                <a:solidFill>
                  <a:schemeClr val="bg1"/>
                </a:solidFill>
                <a:prstDash val="solid"/>
              </a:ln>
              <a:effectLst/>
            </p:spPr>
            <p:txBody>
              <a:bodyPr wrap="none" rtlCol="0" anchor="ctr"/>
              <a:lstStyle/>
              <a:p>
                <a:pPr algn="ctr" defTabSz="1242375"/>
                <a:endParaRPr lang="en-US" sz="1000" kern="0" dirty="0">
                  <a:ln>
                    <a:solidFill>
                      <a:srgbClr val="FFFFFF">
                        <a:alpha val="0"/>
                      </a:srgbClr>
                    </a:solidFill>
                  </a:ln>
                  <a:solidFill>
                    <a:srgbClr val="FFFFFF"/>
                  </a:solidFill>
                  <a:latin typeface="Segoe UI"/>
                </a:endParaRPr>
              </a:p>
            </p:txBody>
          </p:sp>
          <p:sp>
            <p:nvSpPr>
              <p:cNvPr id="54" name="Flowchart: Magnetic Disk 53"/>
              <p:cNvSpPr/>
              <p:nvPr>
                <p:custDataLst>
                  <p:tags r:id="rId14"/>
                </p:custDataLst>
              </p:nvPr>
            </p:nvSpPr>
            <p:spPr>
              <a:xfrm>
                <a:off x="7771697" y="5733520"/>
                <a:ext cx="177267" cy="176416"/>
              </a:xfrm>
              <a:prstGeom prst="flowChartMagneticDisk">
                <a:avLst/>
              </a:prstGeom>
              <a:grpFill/>
              <a:ln w="3175" cap="flat" cmpd="sng" algn="ctr">
                <a:solidFill>
                  <a:schemeClr val="bg1"/>
                </a:solidFill>
                <a:prstDash val="solid"/>
              </a:ln>
              <a:effectLst/>
            </p:spPr>
            <p:txBody>
              <a:bodyPr wrap="none" rtlCol="0" anchor="ctr"/>
              <a:lstStyle/>
              <a:p>
                <a:pPr algn="ctr" defTabSz="1242375"/>
                <a:endParaRPr lang="en-US" sz="1000" kern="0" dirty="0">
                  <a:ln>
                    <a:solidFill>
                      <a:srgbClr val="FFFFFF">
                        <a:alpha val="0"/>
                      </a:srgbClr>
                    </a:solidFill>
                  </a:ln>
                  <a:solidFill>
                    <a:srgbClr val="FFFFFF"/>
                  </a:solidFill>
                  <a:latin typeface="Segoe UI"/>
                </a:endParaRPr>
              </a:p>
            </p:txBody>
          </p:sp>
          <p:sp>
            <p:nvSpPr>
              <p:cNvPr id="55" name="Flowchart: Magnetic Disk 54"/>
              <p:cNvSpPr/>
              <p:nvPr>
                <p:custDataLst>
                  <p:tags r:id="rId15"/>
                </p:custDataLst>
              </p:nvPr>
            </p:nvSpPr>
            <p:spPr>
              <a:xfrm>
                <a:off x="7616336" y="5815697"/>
                <a:ext cx="177267" cy="176416"/>
              </a:xfrm>
              <a:prstGeom prst="flowChartMagneticDisk">
                <a:avLst/>
              </a:prstGeom>
              <a:grpFill/>
              <a:ln w="3175" cap="flat" cmpd="sng" algn="ctr">
                <a:solidFill>
                  <a:schemeClr val="bg1"/>
                </a:solidFill>
                <a:prstDash val="solid"/>
              </a:ln>
              <a:effectLst/>
            </p:spPr>
            <p:txBody>
              <a:bodyPr wrap="none" rtlCol="0" anchor="ctr"/>
              <a:lstStyle/>
              <a:p>
                <a:pPr algn="ctr" defTabSz="1242375"/>
                <a:endParaRPr lang="en-US" sz="1000" kern="0" dirty="0">
                  <a:ln>
                    <a:solidFill>
                      <a:srgbClr val="FFFFFF">
                        <a:alpha val="0"/>
                      </a:srgbClr>
                    </a:solidFill>
                  </a:ln>
                  <a:solidFill>
                    <a:srgbClr val="FFFFFF"/>
                  </a:solidFill>
                  <a:latin typeface="Segoe UI"/>
                </a:endParaRPr>
              </a:p>
            </p:txBody>
          </p:sp>
        </p:grpSp>
      </p:grpSp>
      <p:sp>
        <p:nvSpPr>
          <p:cNvPr id="56" name="Rectangle 55"/>
          <p:cNvSpPr/>
          <p:nvPr/>
        </p:nvSpPr>
        <p:spPr bwMode="auto">
          <a:xfrm>
            <a:off x="9180972" y="3972268"/>
            <a:ext cx="836573" cy="338493"/>
          </a:xfrm>
          <a:prstGeom prst="rect">
            <a:avLst/>
          </a:prstGeom>
          <a:no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0" rIns="0" bIns="0" numCol="1" rtlCol="0" anchor="ctr" anchorCtr="0" compatLnSpc="1">
            <a:prstTxWarp prst="textNoShape">
              <a:avLst/>
            </a:prstTxWarp>
            <a:spAutoFit/>
          </a:bodyPr>
          <a:lstStyle/>
          <a:p>
            <a:pPr algn="ctr" defTabSz="1217995" fontAlgn="base">
              <a:lnSpc>
                <a:spcPct val="90000"/>
              </a:lnSpc>
              <a:spcBef>
                <a:spcPts val="838"/>
              </a:spcBef>
              <a:spcAft>
                <a:spcPct val="0"/>
              </a:spcAft>
              <a:buClr>
                <a:srgbClr val="D2D2D2">
                  <a:lumMod val="75000"/>
                </a:srgbClr>
              </a:buClr>
              <a:buSzPct val="100000"/>
            </a:pPr>
            <a:r>
              <a:rPr lang="en-US" sz="1198" dirty="0">
                <a:solidFill>
                  <a:srgbClr val="505050"/>
                </a:solidFill>
                <a:latin typeface="Segoe UI"/>
                <a:cs typeface="Segoe UI" pitchFamily="34" charset="0"/>
              </a:rPr>
              <a:t>Primary</a:t>
            </a:r>
            <a:br>
              <a:rPr lang="en-US" sz="1198" dirty="0">
                <a:solidFill>
                  <a:srgbClr val="505050"/>
                </a:solidFill>
                <a:latin typeface="Segoe UI"/>
                <a:cs typeface="Segoe UI" pitchFamily="34" charset="0"/>
              </a:rPr>
            </a:br>
            <a:r>
              <a:rPr lang="en-US" sz="1198" dirty="0">
                <a:solidFill>
                  <a:srgbClr val="505050"/>
                </a:solidFill>
                <a:latin typeface="Segoe UI"/>
                <a:cs typeface="Segoe UI" pitchFamily="34" charset="0"/>
              </a:rPr>
              <a:t>replica</a:t>
            </a:r>
          </a:p>
        </p:txBody>
      </p:sp>
      <p:sp>
        <p:nvSpPr>
          <p:cNvPr id="60" name="Bent-Up Arrow 59"/>
          <p:cNvSpPr/>
          <p:nvPr/>
        </p:nvSpPr>
        <p:spPr bwMode="auto">
          <a:xfrm flipH="1">
            <a:off x="5992919" y="3410831"/>
            <a:ext cx="3142747" cy="731312"/>
          </a:xfrm>
          <a:prstGeom prst="bentUpArrow">
            <a:avLst>
              <a:gd name="adj1" fmla="val 7422"/>
              <a:gd name="adj2" fmla="val 7421"/>
              <a:gd name="adj3" fmla="val 8724"/>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91402" tIns="45701" rIns="91402" bIns="45701" rtlCol="0" anchor="ctr"/>
          <a:lstStyle/>
          <a:p>
            <a:pPr algn="ctr" defTabSz="932384"/>
            <a:endParaRPr lang="en-IN" sz="2400" dirty="0" err="1">
              <a:solidFill>
                <a:srgbClr val="000000"/>
              </a:solidFill>
              <a:latin typeface="Segoe UI"/>
            </a:endParaRPr>
          </a:p>
        </p:txBody>
      </p:sp>
      <p:sp>
        <p:nvSpPr>
          <p:cNvPr id="65" name="Rectangle 64"/>
          <p:cNvSpPr/>
          <p:nvPr/>
        </p:nvSpPr>
        <p:spPr bwMode="auto">
          <a:xfrm>
            <a:off x="6737340" y="4020536"/>
            <a:ext cx="1674132" cy="169246"/>
          </a:xfrm>
          <a:prstGeom prst="rect">
            <a:avLst/>
          </a:prstGeom>
          <a:solidFill>
            <a:schemeClr val="bg1"/>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0" rIns="0" bIns="0" numCol="1" rtlCol="0" anchor="ctr" anchorCtr="0" compatLnSpc="1">
            <a:prstTxWarp prst="textNoShape">
              <a:avLst/>
            </a:prstTxWarp>
            <a:spAutoFit/>
          </a:bodyPr>
          <a:lstStyle/>
          <a:p>
            <a:pPr algn="ctr" defTabSz="1217995" fontAlgn="base">
              <a:lnSpc>
                <a:spcPct val="90000"/>
              </a:lnSpc>
              <a:spcBef>
                <a:spcPts val="838"/>
              </a:spcBef>
              <a:spcAft>
                <a:spcPct val="0"/>
              </a:spcAft>
              <a:buClr>
                <a:srgbClr val="D2D2D2">
                  <a:lumMod val="75000"/>
                </a:srgbClr>
              </a:buClr>
              <a:buSzPct val="100000"/>
            </a:pPr>
            <a:r>
              <a:rPr lang="en-US" sz="1198" dirty="0">
                <a:solidFill>
                  <a:srgbClr val="505050"/>
                </a:solidFill>
                <a:latin typeface="Segoe UI"/>
                <a:cs typeface="Segoe UI" pitchFamily="34" charset="0"/>
              </a:rPr>
              <a:t>Asynchronous commit</a:t>
            </a:r>
          </a:p>
        </p:txBody>
      </p:sp>
      <p:cxnSp>
        <p:nvCxnSpPr>
          <p:cNvPr id="66" name="Straight Arrow Connector 65"/>
          <p:cNvCxnSpPr/>
          <p:nvPr/>
        </p:nvCxnSpPr>
        <p:spPr>
          <a:xfrm flipV="1">
            <a:off x="6583316" y="2007915"/>
            <a:ext cx="1097232" cy="557422"/>
          </a:xfrm>
          <a:prstGeom prst="straightConnector1">
            <a:avLst/>
          </a:prstGeom>
          <a:ln w="19050">
            <a:solidFill>
              <a:schemeClr val="bg1">
                <a:lumMod val="65000"/>
              </a:schemeClr>
            </a:solidFill>
            <a:headEnd type="none"/>
            <a:tailEnd type="triangle" w="lg" len="med"/>
          </a:ln>
        </p:spPr>
        <p:style>
          <a:lnRef idx="1">
            <a:schemeClr val="accent1"/>
          </a:lnRef>
          <a:fillRef idx="0">
            <a:schemeClr val="accent1"/>
          </a:fillRef>
          <a:effectRef idx="0">
            <a:schemeClr val="accent1"/>
          </a:effectRef>
          <a:fontRef idx="minor">
            <a:schemeClr val="tx1"/>
          </a:fontRef>
        </p:style>
      </p:cxnSp>
      <p:grpSp>
        <p:nvGrpSpPr>
          <p:cNvPr id="67" name="Group 66"/>
          <p:cNvGrpSpPr/>
          <p:nvPr/>
        </p:nvGrpSpPr>
        <p:grpSpPr>
          <a:xfrm>
            <a:off x="5950006" y="2354174"/>
            <a:ext cx="600646" cy="473766"/>
            <a:chOff x="7151370" y="5486026"/>
            <a:chExt cx="759494" cy="599061"/>
          </a:xfrm>
          <a:solidFill>
            <a:schemeClr val="bg1"/>
          </a:solidFill>
        </p:grpSpPr>
        <p:sp>
          <p:nvSpPr>
            <p:cNvPr id="68" name="Freeform 67"/>
            <p:cNvSpPr/>
            <p:nvPr/>
          </p:nvSpPr>
          <p:spPr>
            <a:xfrm>
              <a:off x="7151370" y="5486026"/>
              <a:ext cx="320839" cy="599061"/>
            </a:xfrm>
            <a:custGeom>
              <a:avLst/>
              <a:gdLst/>
              <a:ahLst/>
              <a:cxnLst/>
              <a:rect l="l" t="t" r="r" b="b"/>
              <a:pathLst>
                <a:path w="2362200" h="3441700">
                  <a:moveTo>
                    <a:pt x="107950" y="2076450"/>
                  </a:moveTo>
                  <a:lnTo>
                    <a:pt x="107950" y="3155950"/>
                  </a:lnTo>
                  <a:lnTo>
                    <a:pt x="1416050" y="3340100"/>
                  </a:lnTo>
                  <a:lnTo>
                    <a:pt x="1416050" y="2133600"/>
                  </a:lnTo>
                  <a:close/>
                  <a:moveTo>
                    <a:pt x="107950" y="1774825"/>
                  </a:moveTo>
                  <a:lnTo>
                    <a:pt x="107950" y="1984375"/>
                  </a:lnTo>
                  <a:lnTo>
                    <a:pt x="1422400" y="2035175"/>
                  </a:lnTo>
                  <a:lnTo>
                    <a:pt x="1422400" y="1790700"/>
                  </a:lnTo>
                  <a:close/>
                  <a:moveTo>
                    <a:pt x="1422400" y="1457325"/>
                  </a:moveTo>
                  <a:lnTo>
                    <a:pt x="111125" y="1470025"/>
                  </a:lnTo>
                  <a:lnTo>
                    <a:pt x="111125" y="1679575"/>
                  </a:lnTo>
                  <a:lnTo>
                    <a:pt x="1422400" y="1701800"/>
                  </a:lnTo>
                  <a:close/>
                  <a:moveTo>
                    <a:pt x="1428750" y="1117600"/>
                  </a:moveTo>
                  <a:lnTo>
                    <a:pt x="111125" y="1168400"/>
                  </a:lnTo>
                  <a:lnTo>
                    <a:pt x="111125" y="1381125"/>
                  </a:lnTo>
                  <a:lnTo>
                    <a:pt x="1428750" y="1362075"/>
                  </a:lnTo>
                  <a:close/>
                  <a:moveTo>
                    <a:pt x="1431925" y="777875"/>
                  </a:moveTo>
                  <a:lnTo>
                    <a:pt x="117475" y="863600"/>
                  </a:lnTo>
                  <a:lnTo>
                    <a:pt x="117475" y="1082675"/>
                  </a:lnTo>
                  <a:lnTo>
                    <a:pt x="1431925" y="1022350"/>
                  </a:lnTo>
                  <a:close/>
                  <a:moveTo>
                    <a:pt x="1431925" y="444500"/>
                  </a:moveTo>
                  <a:lnTo>
                    <a:pt x="120650" y="561975"/>
                  </a:lnTo>
                  <a:lnTo>
                    <a:pt x="120650" y="784225"/>
                  </a:lnTo>
                  <a:lnTo>
                    <a:pt x="1431925" y="692150"/>
                  </a:lnTo>
                  <a:close/>
                  <a:moveTo>
                    <a:pt x="1435100" y="107950"/>
                  </a:moveTo>
                  <a:lnTo>
                    <a:pt x="123825" y="263525"/>
                  </a:lnTo>
                  <a:lnTo>
                    <a:pt x="123825" y="476250"/>
                  </a:lnTo>
                  <a:lnTo>
                    <a:pt x="1435100" y="349250"/>
                  </a:lnTo>
                  <a:close/>
                  <a:moveTo>
                    <a:pt x="1568450" y="0"/>
                  </a:moveTo>
                  <a:lnTo>
                    <a:pt x="2362200" y="254000"/>
                  </a:lnTo>
                  <a:lnTo>
                    <a:pt x="2330450" y="3155950"/>
                  </a:lnTo>
                  <a:lnTo>
                    <a:pt x="1524000" y="3441700"/>
                  </a:lnTo>
                  <a:lnTo>
                    <a:pt x="0" y="3213100"/>
                  </a:lnTo>
                  <a:lnTo>
                    <a:pt x="0" y="196850"/>
                  </a:lnTo>
                  <a:close/>
                </a:path>
              </a:pathLst>
            </a:custGeom>
            <a:grpFill/>
            <a:ln w="9525" cap="flat" cmpd="sng" algn="ctr">
              <a:noFill/>
              <a:prstDash val="solid"/>
            </a:ln>
            <a:effectLst/>
          </p:spPr>
          <p:txBody>
            <a:bodyPr vert="horz" wrap="square" lIns="91410" tIns="45704" rIns="91410" bIns="45704" numCol="1" rtlCol="0" anchor="ctr" anchorCtr="0" compatLnSpc="1">
              <a:prstTxWarp prst="textNoShape">
                <a:avLst/>
              </a:prstTxWarp>
            </a:bodyPr>
            <a:lstStyle/>
            <a:p>
              <a:pPr algn="ctr" defTabSz="913748" fontAlgn="base">
                <a:spcBef>
                  <a:spcPct val="0"/>
                </a:spcBef>
                <a:spcAft>
                  <a:spcPct val="0"/>
                </a:spcAft>
                <a:defRPr/>
              </a:pPr>
              <a:endParaRPr lang="en-US" sz="2200" kern="0" dirty="0">
                <a:gradFill>
                  <a:gsLst>
                    <a:gs pos="0">
                      <a:srgbClr val="FFFFFF"/>
                    </a:gs>
                    <a:gs pos="100000">
                      <a:srgbClr val="FFFFFF"/>
                    </a:gs>
                  </a:gsLst>
                  <a:lin ang="5400000" scaled="0"/>
                </a:gradFill>
                <a:latin typeface="Segoe UI"/>
              </a:endParaRPr>
            </a:p>
          </p:txBody>
        </p:sp>
        <p:grpSp>
          <p:nvGrpSpPr>
            <p:cNvPr id="69" name="Group 68"/>
            <p:cNvGrpSpPr/>
            <p:nvPr/>
          </p:nvGrpSpPr>
          <p:grpSpPr>
            <a:xfrm>
              <a:off x="7465705" y="5753034"/>
              <a:ext cx="445159" cy="324804"/>
              <a:chOff x="7503805" y="5667309"/>
              <a:chExt cx="445159" cy="324804"/>
            </a:xfrm>
            <a:grpFill/>
          </p:grpSpPr>
          <p:sp>
            <p:nvSpPr>
              <p:cNvPr id="70" name="Flowchart: Magnetic Disk 69"/>
              <p:cNvSpPr/>
              <p:nvPr>
                <p:custDataLst>
                  <p:tags r:id="rId8"/>
                </p:custDataLst>
              </p:nvPr>
            </p:nvSpPr>
            <p:spPr>
              <a:xfrm>
                <a:off x="7503805" y="5755518"/>
                <a:ext cx="177267" cy="176416"/>
              </a:xfrm>
              <a:prstGeom prst="flowChartMagneticDisk">
                <a:avLst/>
              </a:prstGeom>
              <a:grpFill/>
              <a:ln w="3175" cap="flat" cmpd="sng" algn="ctr">
                <a:solidFill>
                  <a:schemeClr val="accent1"/>
                </a:solidFill>
                <a:prstDash val="solid"/>
              </a:ln>
              <a:effectLst/>
            </p:spPr>
            <p:txBody>
              <a:bodyPr wrap="none" rtlCol="0" anchor="ctr"/>
              <a:lstStyle/>
              <a:p>
                <a:pPr algn="ctr" defTabSz="1242375"/>
                <a:endParaRPr lang="en-US" sz="1000" kern="0" dirty="0">
                  <a:ln>
                    <a:solidFill>
                      <a:srgbClr val="FFFFFF">
                        <a:alpha val="0"/>
                      </a:srgbClr>
                    </a:solidFill>
                  </a:ln>
                  <a:solidFill>
                    <a:srgbClr val="FFFFFF"/>
                  </a:solidFill>
                  <a:latin typeface="Segoe UI"/>
                </a:endParaRPr>
              </a:p>
            </p:txBody>
          </p:sp>
          <p:sp>
            <p:nvSpPr>
              <p:cNvPr id="71" name="Flowchart: Magnetic Disk 70"/>
              <p:cNvSpPr/>
              <p:nvPr>
                <p:custDataLst>
                  <p:tags r:id="rId9"/>
                </p:custDataLst>
              </p:nvPr>
            </p:nvSpPr>
            <p:spPr>
              <a:xfrm>
                <a:off x="7683064" y="5667309"/>
                <a:ext cx="177267" cy="176416"/>
              </a:xfrm>
              <a:prstGeom prst="flowChartMagneticDisk">
                <a:avLst/>
              </a:prstGeom>
              <a:grpFill/>
              <a:ln w="3175" cap="flat" cmpd="sng" algn="ctr">
                <a:solidFill>
                  <a:schemeClr val="accent1"/>
                </a:solidFill>
                <a:prstDash val="solid"/>
              </a:ln>
              <a:effectLst/>
            </p:spPr>
            <p:txBody>
              <a:bodyPr wrap="none" rtlCol="0" anchor="ctr"/>
              <a:lstStyle/>
              <a:p>
                <a:pPr algn="ctr" defTabSz="1242375"/>
                <a:endParaRPr lang="en-US" sz="1000" kern="0" dirty="0">
                  <a:ln>
                    <a:solidFill>
                      <a:srgbClr val="FFFFFF">
                        <a:alpha val="0"/>
                      </a:srgbClr>
                    </a:solidFill>
                  </a:ln>
                  <a:solidFill>
                    <a:srgbClr val="FFFFFF"/>
                  </a:solidFill>
                  <a:latin typeface="Segoe UI"/>
                </a:endParaRPr>
              </a:p>
            </p:txBody>
          </p:sp>
          <p:sp>
            <p:nvSpPr>
              <p:cNvPr id="72" name="Flowchart: Magnetic Disk 71"/>
              <p:cNvSpPr/>
              <p:nvPr>
                <p:custDataLst>
                  <p:tags r:id="rId10"/>
                </p:custDataLst>
              </p:nvPr>
            </p:nvSpPr>
            <p:spPr>
              <a:xfrm>
                <a:off x="7771697" y="5733520"/>
                <a:ext cx="177267" cy="176416"/>
              </a:xfrm>
              <a:prstGeom prst="flowChartMagneticDisk">
                <a:avLst/>
              </a:prstGeom>
              <a:grpFill/>
              <a:ln w="3175" cap="flat" cmpd="sng" algn="ctr">
                <a:solidFill>
                  <a:schemeClr val="accent1"/>
                </a:solidFill>
                <a:prstDash val="solid"/>
              </a:ln>
              <a:effectLst/>
            </p:spPr>
            <p:txBody>
              <a:bodyPr wrap="none" rtlCol="0" anchor="ctr"/>
              <a:lstStyle/>
              <a:p>
                <a:pPr algn="ctr" defTabSz="1242375"/>
                <a:endParaRPr lang="en-US" sz="1000" kern="0" dirty="0">
                  <a:ln>
                    <a:solidFill>
                      <a:srgbClr val="FFFFFF">
                        <a:alpha val="0"/>
                      </a:srgbClr>
                    </a:solidFill>
                  </a:ln>
                  <a:solidFill>
                    <a:srgbClr val="FFFFFF"/>
                  </a:solidFill>
                  <a:latin typeface="Segoe UI"/>
                </a:endParaRPr>
              </a:p>
            </p:txBody>
          </p:sp>
          <p:sp>
            <p:nvSpPr>
              <p:cNvPr id="73" name="Flowchart: Magnetic Disk 72"/>
              <p:cNvSpPr/>
              <p:nvPr>
                <p:custDataLst>
                  <p:tags r:id="rId11"/>
                </p:custDataLst>
              </p:nvPr>
            </p:nvSpPr>
            <p:spPr>
              <a:xfrm>
                <a:off x="7616336" y="5815697"/>
                <a:ext cx="177267" cy="176416"/>
              </a:xfrm>
              <a:prstGeom prst="flowChartMagneticDisk">
                <a:avLst/>
              </a:prstGeom>
              <a:grpFill/>
              <a:ln w="3175" cap="flat" cmpd="sng" algn="ctr">
                <a:solidFill>
                  <a:schemeClr val="accent1"/>
                </a:solidFill>
                <a:prstDash val="solid"/>
              </a:ln>
              <a:effectLst/>
            </p:spPr>
            <p:txBody>
              <a:bodyPr wrap="none" rtlCol="0" anchor="ctr"/>
              <a:lstStyle/>
              <a:p>
                <a:pPr algn="ctr" defTabSz="1242375"/>
                <a:endParaRPr lang="en-US" sz="1000" kern="0" dirty="0">
                  <a:ln>
                    <a:solidFill>
                      <a:srgbClr val="FFFFFF">
                        <a:alpha val="0"/>
                      </a:srgbClr>
                    </a:solidFill>
                  </a:ln>
                  <a:solidFill>
                    <a:srgbClr val="FFFFFF"/>
                  </a:solidFill>
                  <a:latin typeface="Segoe UI"/>
                </a:endParaRPr>
              </a:p>
            </p:txBody>
          </p:sp>
        </p:grpSp>
      </p:grpSp>
      <p:sp>
        <p:nvSpPr>
          <p:cNvPr id="74" name="Rectangle 73"/>
          <p:cNvSpPr/>
          <p:nvPr/>
        </p:nvSpPr>
        <p:spPr bwMode="auto">
          <a:xfrm>
            <a:off x="7837470" y="2182602"/>
            <a:ext cx="1266403" cy="169246"/>
          </a:xfrm>
          <a:prstGeom prst="rect">
            <a:avLst/>
          </a:prstGeom>
          <a:no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0" rIns="0" bIns="0" numCol="1" rtlCol="0" anchor="ctr" anchorCtr="0" compatLnSpc="1">
            <a:prstTxWarp prst="textNoShape">
              <a:avLst/>
            </a:prstTxWarp>
            <a:spAutoFit/>
          </a:bodyPr>
          <a:lstStyle/>
          <a:p>
            <a:pPr defTabSz="1217995" fontAlgn="base">
              <a:lnSpc>
                <a:spcPct val="90000"/>
              </a:lnSpc>
              <a:spcBef>
                <a:spcPts val="838"/>
              </a:spcBef>
              <a:spcAft>
                <a:spcPct val="0"/>
              </a:spcAft>
              <a:buClr>
                <a:srgbClr val="D2D2D2">
                  <a:lumMod val="75000"/>
                </a:srgbClr>
              </a:buClr>
              <a:buSzPct val="100000"/>
            </a:pPr>
            <a:r>
              <a:rPr lang="en-US" sz="1198" dirty="0">
                <a:solidFill>
                  <a:srgbClr val="505050"/>
                </a:solidFill>
                <a:latin typeface="Segoe UI"/>
                <a:cs typeface="Segoe UI" pitchFamily="34" charset="0"/>
              </a:rPr>
              <a:t>Run BI reports </a:t>
            </a:r>
          </a:p>
        </p:txBody>
      </p:sp>
      <p:cxnSp>
        <p:nvCxnSpPr>
          <p:cNvPr id="75" name="Straight Arrow Connector 74"/>
          <p:cNvCxnSpPr/>
          <p:nvPr/>
        </p:nvCxnSpPr>
        <p:spPr>
          <a:xfrm flipV="1">
            <a:off x="6641212" y="2260238"/>
            <a:ext cx="1147396" cy="422451"/>
          </a:xfrm>
          <a:prstGeom prst="straightConnector1">
            <a:avLst/>
          </a:prstGeom>
          <a:ln w="19050">
            <a:solidFill>
              <a:schemeClr val="bg1">
                <a:lumMod val="65000"/>
              </a:schemeClr>
            </a:solidFill>
            <a:headEnd type="none"/>
            <a:tailEnd type="triangle" w="lg" len="med"/>
          </a:ln>
        </p:spPr>
        <p:style>
          <a:lnRef idx="1">
            <a:schemeClr val="accent1"/>
          </a:lnRef>
          <a:fillRef idx="0">
            <a:schemeClr val="accent1"/>
          </a:fillRef>
          <a:effectRef idx="0">
            <a:schemeClr val="accent1"/>
          </a:effectRef>
          <a:fontRef idx="minor">
            <a:schemeClr val="tx1"/>
          </a:fontRef>
        </p:style>
      </p:cxnSp>
      <p:sp>
        <p:nvSpPr>
          <p:cNvPr id="77" name="Freeform 76"/>
          <p:cNvSpPr/>
          <p:nvPr/>
        </p:nvSpPr>
        <p:spPr>
          <a:xfrm>
            <a:off x="7306174" y="2736176"/>
            <a:ext cx="425626" cy="339546"/>
          </a:xfrm>
          <a:custGeom>
            <a:avLst/>
            <a:gdLst/>
            <a:ahLst/>
            <a:cxnLst/>
            <a:rect l="l" t="t" r="r" b="b"/>
            <a:pathLst>
              <a:path w="6391275" h="5098703">
                <a:moveTo>
                  <a:pt x="6391275" y="2425601"/>
                </a:moveTo>
                <a:lnTo>
                  <a:pt x="6391275" y="3730338"/>
                </a:lnTo>
                <a:lnTo>
                  <a:pt x="6315076" y="3771901"/>
                </a:lnTo>
                <a:lnTo>
                  <a:pt x="6315076" y="3990976"/>
                </a:lnTo>
                <a:lnTo>
                  <a:pt x="4314826" y="5095876"/>
                </a:lnTo>
                <a:lnTo>
                  <a:pt x="4314826" y="3571876"/>
                </a:lnTo>
                <a:close/>
                <a:moveTo>
                  <a:pt x="1" y="2383559"/>
                </a:moveTo>
                <a:lnTo>
                  <a:pt x="933451" y="2898775"/>
                </a:lnTo>
                <a:cubicBezTo>
                  <a:pt x="1231901" y="3633258"/>
                  <a:pt x="2025651" y="4297892"/>
                  <a:pt x="3302001" y="4213225"/>
                </a:cubicBezTo>
                <a:lnTo>
                  <a:pt x="4267202" y="4746998"/>
                </a:lnTo>
                <a:lnTo>
                  <a:pt x="4267202" y="5098703"/>
                </a:lnTo>
                <a:lnTo>
                  <a:pt x="3289301" y="4556125"/>
                </a:lnTo>
                <a:cubicBezTo>
                  <a:pt x="2705101" y="4655608"/>
                  <a:pt x="1517651" y="4551892"/>
                  <a:pt x="939801" y="3254375"/>
                </a:cubicBezTo>
                <a:lnTo>
                  <a:pt x="95251" y="2803525"/>
                </a:lnTo>
                <a:lnTo>
                  <a:pt x="107951" y="2600325"/>
                </a:lnTo>
                <a:lnTo>
                  <a:pt x="1" y="2548509"/>
                </a:lnTo>
                <a:close/>
                <a:moveTo>
                  <a:pt x="1" y="1989137"/>
                </a:moveTo>
                <a:lnTo>
                  <a:pt x="955676" y="2522537"/>
                </a:lnTo>
                <a:cubicBezTo>
                  <a:pt x="1254126" y="3257020"/>
                  <a:pt x="2035176" y="3918479"/>
                  <a:pt x="3311526" y="3833812"/>
                </a:cubicBezTo>
                <a:lnTo>
                  <a:pt x="4267202" y="4365447"/>
                </a:lnTo>
                <a:lnTo>
                  <a:pt x="4267202" y="4719255"/>
                </a:lnTo>
                <a:lnTo>
                  <a:pt x="3298826" y="4176712"/>
                </a:lnTo>
                <a:cubicBezTo>
                  <a:pt x="2733676" y="4250795"/>
                  <a:pt x="1476376" y="4089929"/>
                  <a:pt x="949326" y="2874962"/>
                </a:cubicBezTo>
                <a:lnTo>
                  <a:pt x="1" y="2357437"/>
                </a:lnTo>
                <a:close/>
                <a:moveTo>
                  <a:pt x="295275" y="1543050"/>
                </a:moveTo>
                <a:lnTo>
                  <a:pt x="304800" y="2009775"/>
                </a:lnTo>
                <a:lnTo>
                  <a:pt x="800100" y="2247900"/>
                </a:lnTo>
                <a:lnTo>
                  <a:pt x="790575" y="1809750"/>
                </a:lnTo>
                <a:close/>
                <a:moveTo>
                  <a:pt x="0" y="1212850"/>
                </a:moveTo>
                <a:lnTo>
                  <a:pt x="923925" y="1743075"/>
                </a:lnTo>
                <a:cubicBezTo>
                  <a:pt x="1000468" y="1970904"/>
                  <a:pt x="1130137" y="2190049"/>
                  <a:pt x="1304926" y="2382284"/>
                </a:cubicBezTo>
                <a:lnTo>
                  <a:pt x="1304926" y="2879484"/>
                </a:lnTo>
                <a:lnTo>
                  <a:pt x="1350646" y="2879484"/>
                </a:lnTo>
                <a:lnTo>
                  <a:pt x="1350646" y="2433597"/>
                </a:lnTo>
                <a:cubicBezTo>
                  <a:pt x="1403139" y="2488947"/>
                  <a:pt x="1459595" y="2541686"/>
                  <a:pt x="1520381" y="2590602"/>
                </a:cubicBezTo>
                <a:lnTo>
                  <a:pt x="1520381" y="3068657"/>
                </a:lnTo>
                <a:lnTo>
                  <a:pt x="1566100" y="3068657"/>
                </a:lnTo>
                <a:lnTo>
                  <a:pt x="1566101" y="2627252"/>
                </a:lnTo>
                <a:cubicBezTo>
                  <a:pt x="1617835" y="2670370"/>
                  <a:pt x="1673152" y="2709994"/>
                  <a:pt x="1731614" y="2746001"/>
                </a:cubicBezTo>
                <a:lnTo>
                  <a:pt x="1742949" y="3223942"/>
                </a:lnTo>
                <a:lnTo>
                  <a:pt x="1788656" y="3222858"/>
                </a:lnTo>
                <a:lnTo>
                  <a:pt x="1778075" y="2776681"/>
                </a:lnTo>
                <a:cubicBezTo>
                  <a:pt x="1837674" y="2813370"/>
                  <a:pt x="1899757" y="2847350"/>
                  <a:pt x="1964559" y="2877488"/>
                </a:cubicBezTo>
                <a:lnTo>
                  <a:pt x="1981233" y="3426895"/>
                </a:lnTo>
                <a:lnTo>
                  <a:pt x="2034505" y="3424814"/>
                </a:lnTo>
                <a:lnTo>
                  <a:pt x="2018638" y="2901972"/>
                </a:lnTo>
                <a:cubicBezTo>
                  <a:pt x="2097878" y="2940009"/>
                  <a:pt x="2181162" y="2971980"/>
                  <a:pt x="2267598" y="2998541"/>
                </a:cubicBezTo>
                <a:lnTo>
                  <a:pt x="2264415" y="3550348"/>
                </a:lnTo>
                <a:lnTo>
                  <a:pt x="2317728" y="3550192"/>
                </a:lnTo>
                <a:lnTo>
                  <a:pt x="2320771" y="3022436"/>
                </a:lnTo>
                <a:lnTo>
                  <a:pt x="2332635" y="3017005"/>
                </a:lnTo>
                <a:cubicBezTo>
                  <a:pt x="2627413" y="3102030"/>
                  <a:pt x="2955288" y="3129953"/>
                  <a:pt x="3305175" y="3082925"/>
                </a:cubicBezTo>
                <a:lnTo>
                  <a:pt x="4267200" y="3590925"/>
                </a:lnTo>
                <a:cubicBezTo>
                  <a:pt x="4267200" y="3825875"/>
                  <a:pt x="4267201" y="4089399"/>
                  <a:pt x="4267201" y="4324349"/>
                </a:cubicBezTo>
                <a:lnTo>
                  <a:pt x="3314700" y="3790950"/>
                </a:lnTo>
                <a:cubicBezTo>
                  <a:pt x="2971799" y="3849687"/>
                  <a:pt x="1547812" y="3841750"/>
                  <a:pt x="971550" y="2495550"/>
                </a:cubicBezTo>
                <a:lnTo>
                  <a:pt x="3175" y="1952625"/>
                </a:lnTo>
                <a:cubicBezTo>
                  <a:pt x="2117" y="1714500"/>
                  <a:pt x="1058" y="1450975"/>
                  <a:pt x="0" y="1212850"/>
                </a:cubicBezTo>
                <a:close/>
                <a:moveTo>
                  <a:pt x="2133600" y="0"/>
                </a:moveTo>
                <a:lnTo>
                  <a:pt x="6381750" y="2390775"/>
                </a:lnTo>
                <a:lnTo>
                  <a:pt x="4286250" y="3543300"/>
                </a:lnTo>
                <a:lnTo>
                  <a:pt x="3314700" y="3038475"/>
                </a:lnTo>
                <a:cubicBezTo>
                  <a:pt x="3001744" y="3094571"/>
                  <a:pt x="2682382" y="3074710"/>
                  <a:pt x="2383073" y="2993915"/>
                </a:cubicBezTo>
                <a:lnTo>
                  <a:pt x="2581061" y="2903278"/>
                </a:lnTo>
                <a:lnTo>
                  <a:pt x="2559080" y="2855262"/>
                </a:lnTo>
                <a:lnTo>
                  <a:pt x="2312485" y="2968151"/>
                </a:lnTo>
                <a:lnTo>
                  <a:pt x="2299906" y="2968188"/>
                </a:lnTo>
                <a:cubicBezTo>
                  <a:pt x="2216408" y="2944229"/>
                  <a:pt x="2135238" y="2913807"/>
                  <a:pt x="2056879" y="2878016"/>
                </a:cubicBezTo>
                <a:lnTo>
                  <a:pt x="2274315" y="2768816"/>
                </a:lnTo>
                <a:lnTo>
                  <a:pt x="2250615" y="2721624"/>
                </a:lnTo>
                <a:lnTo>
                  <a:pt x="2008255" y="2843342"/>
                </a:lnTo>
                <a:lnTo>
                  <a:pt x="1984522" y="2844269"/>
                </a:lnTo>
                <a:cubicBezTo>
                  <a:pt x="1924523" y="2816817"/>
                  <a:pt x="1866636" y="2785598"/>
                  <a:pt x="1811360" y="2750619"/>
                </a:cubicBezTo>
                <a:lnTo>
                  <a:pt x="1997992" y="2659444"/>
                </a:lnTo>
                <a:lnTo>
                  <a:pt x="1977924" y="2618366"/>
                </a:lnTo>
                <a:lnTo>
                  <a:pt x="1769360" y="2720255"/>
                </a:lnTo>
                <a:lnTo>
                  <a:pt x="1762547" y="2720416"/>
                </a:lnTo>
                <a:cubicBezTo>
                  <a:pt x="1702534" y="2684475"/>
                  <a:pt x="1645587" y="2644394"/>
                  <a:pt x="1591906" y="2600806"/>
                </a:cubicBezTo>
                <a:lnTo>
                  <a:pt x="1788735" y="2510365"/>
                </a:lnTo>
                <a:lnTo>
                  <a:pt x="1769647" y="2468822"/>
                </a:lnTo>
                <a:lnTo>
                  <a:pt x="1558727" y="2565737"/>
                </a:lnTo>
                <a:lnTo>
                  <a:pt x="1547136" y="2565737"/>
                </a:lnTo>
                <a:cubicBezTo>
                  <a:pt x="1487544" y="2517427"/>
                  <a:pt x="1431517" y="2465629"/>
                  <a:pt x="1380459" y="2409791"/>
                </a:cubicBezTo>
                <a:lnTo>
                  <a:pt x="1573281" y="2321192"/>
                </a:lnTo>
                <a:lnTo>
                  <a:pt x="1554192" y="2279649"/>
                </a:lnTo>
                <a:lnTo>
                  <a:pt x="1347452" y="2374643"/>
                </a:lnTo>
                <a:cubicBezTo>
                  <a:pt x="1172390" y="2186039"/>
                  <a:pt x="1041591" y="1965276"/>
                  <a:pt x="971550" y="1724025"/>
                </a:cubicBezTo>
                <a:lnTo>
                  <a:pt x="0" y="1171575"/>
                </a:lnTo>
                <a:close/>
              </a:path>
            </a:pathLst>
          </a:custGeom>
          <a:solidFill>
            <a:srgbClr val="002050"/>
          </a:solidFill>
          <a:ln w="31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32384"/>
            <a:endParaRPr lang="en-US" sz="2400" dirty="0">
              <a:solidFill>
                <a:prstClr val="white"/>
              </a:solidFill>
              <a:latin typeface="Segoe UI"/>
            </a:endParaRPr>
          </a:p>
        </p:txBody>
      </p:sp>
      <p:sp>
        <p:nvSpPr>
          <p:cNvPr id="78" name="Freeform 77"/>
          <p:cNvSpPr/>
          <p:nvPr/>
        </p:nvSpPr>
        <p:spPr>
          <a:xfrm>
            <a:off x="7445615" y="3136129"/>
            <a:ext cx="146749" cy="296230"/>
          </a:xfrm>
          <a:custGeom>
            <a:avLst/>
            <a:gdLst>
              <a:gd name="connsiteX0" fmla="*/ 0 w 511968"/>
              <a:gd name="connsiteY0" fmla="*/ 552450 h 1033463"/>
              <a:gd name="connsiteX1" fmla="*/ 371475 w 511968"/>
              <a:gd name="connsiteY1" fmla="*/ 0 h 1033463"/>
              <a:gd name="connsiteX2" fmla="*/ 280987 w 511968"/>
              <a:gd name="connsiteY2" fmla="*/ 411956 h 1033463"/>
              <a:gd name="connsiteX3" fmla="*/ 511968 w 511968"/>
              <a:gd name="connsiteY3" fmla="*/ 411956 h 1033463"/>
              <a:gd name="connsiteX4" fmla="*/ 133350 w 511968"/>
              <a:gd name="connsiteY4" fmla="*/ 1033463 h 1033463"/>
              <a:gd name="connsiteX5" fmla="*/ 235743 w 511968"/>
              <a:gd name="connsiteY5" fmla="*/ 554831 h 1033463"/>
              <a:gd name="connsiteX6" fmla="*/ 0 w 511968"/>
              <a:gd name="connsiteY6" fmla="*/ 552450 h 1033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11968" h="1033463">
                <a:moveTo>
                  <a:pt x="0" y="552450"/>
                </a:moveTo>
                <a:lnTo>
                  <a:pt x="371475" y="0"/>
                </a:lnTo>
                <a:lnTo>
                  <a:pt x="280987" y="411956"/>
                </a:lnTo>
                <a:lnTo>
                  <a:pt x="511968" y="411956"/>
                </a:lnTo>
                <a:lnTo>
                  <a:pt x="133350" y="1033463"/>
                </a:lnTo>
                <a:lnTo>
                  <a:pt x="235743" y="554831"/>
                </a:lnTo>
                <a:lnTo>
                  <a:pt x="0" y="552450"/>
                </a:lnTo>
                <a:close/>
              </a:path>
            </a:pathLst>
          </a:cu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4" tIns="45706" rIns="91414" bIns="45706" numCol="1" spcCol="0" rtlCol="0" fromWordArt="0" anchor="ctr" anchorCtr="0" forceAA="0" compatLnSpc="1">
            <a:prstTxWarp prst="textNoShape">
              <a:avLst/>
            </a:prstTxWarp>
            <a:noAutofit/>
          </a:bodyPr>
          <a:lstStyle/>
          <a:p>
            <a:pPr algn="ctr" defTabSz="932384"/>
            <a:endParaRPr lang="en-US" sz="2400">
              <a:solidFill>
                <a:srgbClr val="FFFFFF"/>
              </a:solidFill>
              <a:latin typeface="Segoe UI"/>
            </a:endParaRPr>
          </a:p>
        </p:txBody>
      </p:sp>
      <p:sp>
        <p:nvSpPr>
          <p:cNvPr id="80" name="Freeform 79"/>
          <p:cNvSpPr/>
          <p:nvPr/>
        </p:nvSpPr>
        <p:spPr>
          <a:xfrm>
            <a:off x="7306174" y="3492765"/>
            <a:ext cx="425626" cy="339546"/>
          </a:xfrm>
          <a:custGeom>
            <a:avLst/>
            <a:gdLst/>
            <a:ahLst/>
            <a:cxnLst/>
            <a:rect l="l" t="t" r="r" b="b"/>
            <a:pathLst>
              <a:path w="6391275" h="5098703">
                <a:moveTo>
                  <a:pt x="6391275" y="2425601"/>
                </a:moveTo>
                <a:lnTo>
                  <a:pt x="6391275" y="3730338"/>
                </a:lnTo>
                <a:lnTo>
                  <a:pt x="6315076" y="3771901"/>
                </a:lnTo>
                <a:lnTo>
                  <a:pt x="6315076" y="3990976"/>
                </a:lnTo>
                <a:lnTo>
                  <a:pt x="4314826" y="5095876"/>
                </a:lnTo>
                <a:lnTo>
                  <a:pt x="4314826" y="3571876"/>
                </a:lnTo>
                <a:close/>
                <a:moveTo>
                  <a:pt x="1" y="2383559"/>
                </a:moveTo>
                <a:lnTo>
                  <a:pt x="933451" y="2898775"/>
                </a:lnTo>
                <a:cubicBezTo>
                  <a:pt x="1231901" y="3633258"/>
                  <a:pt x="2025651" y="4297892"/>
                  <a:pt x="3302001" y="4213225"/>
                </a:cubicBezTo>
                <a:lnTo>
                  <a:pt x="4267202" y="4746998"/>
                </a:lnTo>
                <a:lnTo>
                  <a:pt x="4267202" y="5098703"/>
                </a:lnTo>
                <a:lnTo>
                  <a:pt x="3289301" y="4556125"/>
                </a:lnTo>
                <a:cubicBezTo>
                  <a:pt x="2705101" y="4655608"/>
                  <a:pt x="1517651" y="4551892"/>
                  <a:pt x="939801" y="3254375"/>
                </a:cubicBezTo>
                <a:lnTo>
                  <a:pt x="95251" y="2803525"/>
                </a:lnTo>
                <a:lnTo>
                  <a:pt x="107951" y="2600325"/>
                </a:lnTo>
                <a:lnTo>
                  <a:pt x="1" y="2548509"/>
                </a:lnTo>
                <a:close/>
                <a:moveTo>
                  <a:pt x="1" y="1989137"/>
                </a:moveTo>
                <a:lnTo>
                  <a:pt x="955676" y="2522537"/>
                </a:lnTo>
                <a:cubicBezTo>
                  <a:pt x="1254126" y="3257020"/>
                  <a:pt x="2035176" y="3918479"/>
                  <a:pt x="3311526" y="3833812"/>
                </a:cubicBezTo>
                <a:lnTo>
                  <a:pt x="4267202" y="4365447"/>
                </a:lnTo>
                <a:lnTo>
                  <a:pt x="4267202" y="4719255"/>
                </a:lnTo>
                <a:lnTo>
                  <a:pt x="3298826" y="4176712"/>
                </a:lnTo>
                <a:cubicBezTo>
                  <a:pt x="2733676" y="4250795"/>
                  <a:pt x="1476376" y="4089929"/>
                  <a:pt x="949326" y="2874962"/>
                </a:cubicBezTo>
                <a:lnTo>
                  <a:pt x="1" y="2357437"/>
                </a:lnTo>
                <a:close/>
                <a:moveTo>
                  <a:pt x="295275" y="1543050"/>
                </a:moveTo>
                <a:lnTo>
                  <a:pt x="304800" y="2009775"/>
                </a:lnTo>
                <a:lnTo>
                  <a:pt x="800100" y="2247900"/>
                </a:lnTo>
                <a:lnTo>
                  <a:pt x="790575" y="1809750"/>
                </a:lnTo>
                <a:close/>
                <a:moveTo>
                  <a:pt x="0" y="1212850"/>
                </a:moveTo>
                <a:lnTo>
                  <a:pt x="923925" y="1743075"/>
                </a:lnTo>
                <a:cubicBezTo>
                  <a:pt x="1000468" y="1970904"/>
                  <a:pt x="1130137" y="2190049"/>
                  <a:pt x="1304926" y="2382284"/>
                </a:cubicBezTo>
                <a:lnTo>
                  <a:pt x="1304926" y="2879484"/>
                </a:lnTo>
                <a:lnTo>
                  <a:pt x="1350646" y="2879484"/>
                </a:lnTo>
                <a:lnTo>
                  <a:pt x="1350646" y="2433597"/>
                </a:lnTo>
                <a:cubicBezTo>
                  <a:pt x="1403139" y="2488947"/>
                  <a:pt x="1459595" y="2541686"/>
                  <a:pt x="1520381" y="2590602"/>
                </a:cubicBezTo>
                <a:lnTo>
                  <a:pt x="1520381" y="3068657"/>
                </a:lnTo>
                <a:lnTo>
                  <a:pt x="1566100" y="3068657"/>
                </a:lnTo>
                <a:lnTo>
                  <a:pt x="1566101" y="2627252"/>
                </a:lnTo>
                <a:cubicBezTo>
                  <a:pt x="1617835" y="2670370"/>
                  <a:pt x="1673152" y="2709994"/>
                  <a:pt x="1731614" y="2746001"/>
                </a:cubicBezTo>
                <a:lnTo>
                  <a:pt x="1742949" y="3223942"/>
                </a:lnTo>
                <a:lnTo>
                  <a:pt x="1788656" y="3222858"/>
                </a:lnTo>
                <a:lnTo>
                  <a:pt x="1778075" y="2776681"/>
                </a:lnTo>
                <a:cubicBezTo>
                  <a:pt x="1837674" y="2813370"/>
                  <a:pt x="1899757" y="2847350"/>
                  <a:pt x="1964559" y="2877488"/>
                </a:cubicBezTo>
                <a:lnTo>
                  <a:pt x="1981233" y="3426895"/>
                </a:lnTo>
                <a:lnTo>
                  <a:pt x="2034505" y="3424814"/>
                </a:lnTo>
                <a:lnTo>
                  <a:pt x="2018638" y="2901972"/>
                </a:lnTo>
                <a:cubicBezTo>
                  <a:pt x="2097878" y="2940009"/>
                  <a:pt x="2181162" y="2971980"/>
                  <a:pt x="2267598" y="2998541"/>
                </a:cubicBezTo>
                <a:lnTo>
                  <a:pt x="2264415" y="3550348"/>
                </a:lnTo>
                <a:lnTo>
                  <a:pt x="2317728" y="3550192"/>
                </a:lnTo>
                <a:lnTo>
                  <a:pt x="2320771" y="3022436"/>
                </a:lnTo>
                <a:lnTo>
                  <a:pt x="2332635" y="3017005"/>
                </a:lnTo>
                <a:cubicBezTo>
                  <a:pt x="2627413" y="3102030"/>
                  <a:pt x="2955288" y="3129953"/>
                  <a:pt x="3305175" y="3082925"/>
                </a:cubicBezTo>
                <a:lnTo>
                  <a:pt x="4267200" y="3590925"/>
                </a:lnTo>
                <a:cubicBezTo>
                  <a:pt x="4267200" y="3825875"/>
                  <a:pt x="4267201" y="4089399"/>
                  <a:pt x="4267201" y="4324349"/>
                </a:cubicBezTo>
                <a:lnTo>
                  <a:pt x="3314700" y="3790950"/>
                </a:lnTo>
                <a:cubicBezTo>
                  <a:pt x="2971799" y="3849687"/>
                  <a:pt x="1547812" y="3841750"/>
                  <a:pt x="971550" y="2495550"/>
                </a:cubicBezTo>
                <a:lnTo>
                  <a:pt x="3175" y="1952625"/>
                </a:lnTo>
                <a:cubicBezTo>
                  <a:pt x="2117" y="1714500"/>
                  <a:pt x="1058" y="1450975"/>
                  <a:pt x="0" y="1212850"/>
                </a:cubicBezTo>
                <a:close/>
                <a:moveTo>
                  <a:pt x="2133600" y="0"/>
                </a:moveTo>
                <a:lnTo>
                  <a:pt x="6381750" y="2390775"/>
                </a:lnTo>
                <a:lnTo>
                  <a:pt x="4286250" y="3543300"/>
                </a:lnTo>
                <a:lnTo>
                  <a:pt x="3314700" y="3038475"/>
                </a:lnTo>
                <a:cubicBezTo>
                  <a:pt x="3001744" y="3094571"/>
                  <a:pt x="2682382" y="3074710"/>
                  <a:pt x="2383073" y="2993915"/>
                </a:cubicBezTo>
                <a:lnTo>
                  <a:pt x="2581061" y="2903278"/>
                </a:lnTo>
                <a:lnTo>
                  <a:pt x="2559080" y="2855262"/>
                </a:lnTo>
                <a:lnTo>
                  <a:pt x="2312485" y="2968151"/>
                </a:lnTo>
                <a:lnTo>
                  <a:pt x="2299906" y="2968188"/>
                </a:lnTo>
                <a:cubicBezTo>
                  <a:pt x="2216408" y="2944229"/>
                  <a:pt x="2135238" y="2913807"/>
                  <a:pt x="2056879" y="2878016"/>
                </a:cubicBezTo>
                <a:lnTo>
                  <a:pt x="2274315" y="2768816"/>
                </a:lnTo>
                <a:lnTo>
                  <a:pt x="2250615" y="2721624"/>
                </a:lnTo>
                <a:lnTo>
                  <a:pt x="2008255" y="2843342"/>
                </a:lnTo>
                <a:lnTo>
                  <a:pt x="1984522" y="2844269"/>
                </a:lnTo>
                <a:cubicBezTo>
                  <a:pt x="1924523" y="2816817"/>
                  <a:pt x="1866636" y="2785598"/>
                  <a:pt x="1811360" y="2750619"/>
                </a:cubicBezTo>
                <a:lnTo>
                  <a:pt x="1997992" y="2659444"/>
                </a:lnTo>
                <a:lnTo>
                  <a:pt x="1977924" y="2618366"/>
                </a:lnTo>
                <a:lnTo>
                  <a:pt x="1769360" y="2720255"/>
                </a:lnTo>
                <a:lnTo>
                  <a:pt x="1762547" y="2720416"/>
                </a:lnTo>
                <a:cubicBezTo>
                  <a:pt x="1702534" y="2684475"/>
                  <a:pt x="1645587" y="2644394"/>
                  <a:pt x="1591906" y="2600806"/>
                </a:cubicBezTo>
                <a:lnTo>
                  <a:pt x="1788735" y="2510365"/>
                </a:lnTo>
                <a:lnTo>
                  <a:pt x="1769647" y="2468822"/>
                </a:lnTo>
                <a:lnTo>
                  <a:pt x="1558727" y="2565737"/>
                </a:lnTo>
                <a:lnTo>
                  <a:pt x="1547136" y="2565737"/>
                </a:lnTo>
                <a:cubicBezTo>
                  <a:pt x="1487544" y="2517427"/>
                  <a:pt x="1431517" y="2465629"/>
                  <a:pt x="1380459" y="2409791"/>
                </a:cubicBezTo>
                <a:lnTo>
                  <a:pt x="1573281" y="2321192"/>
                </a:lnTo>
                <a:lnTo>
                  <a:pt x="1554192" y="2279649"/>
                </a:lnTo>
                <a:lnTo>
                  <a:pt x="1347452" y="2374643"/>
                </a:lnTo>
                <a:cubicBezTo>
                  <a:pt x="1172390" y="2186039"/>
                  <a:pt x="1041591" y="1965276"/>
                  <a:pt x="971550" y="1724025"/>
                </a:cubicBezTo>
                <a:lnTo>
                  <a:pt x="0" y="1171575"/>
                </a:lnTo>
                <a:close/>
              </a:path>
            </a:pathLst>
          </a:custGeom>
          <a:solidFill>
            <a:srgbClr val="002050"/>
          </a:solidFill>
          <a:ln w="31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32384"/>
            <a:endParaRPr lang="en-US" sz="2400" dirty="0">
              <a:solidFill>
                <a:prstClr val="white"/>
              </a:solidFill>
              <a:latin typeface="Segoe UI"/>
            </a:endParaRPr>
          </a:p>
        </p:txBody>
      </p:sp>
      <p:grpSp>
        <p:nvGrpSpPr>
          <p:cNvPr id="90" name="Group 89"/>
          <p:cNvGrpSpPr/>
          <p:nvPr/>
        </p:nvGrpSpPr>
        <p:grpSpPr>
          <a:xfrm>
            <a:off x="11045387" y="3448869"/>
            <a:ext cx="600646" cy="473766"/>
            <a:chOff x="7151370" y="5486026"/>
            <a:chExt cx="759494" cy="599061"/>
          </a:xfrm>
          <a:solidFill>
            <a:schemeClr val="accent5"/>
          </a:solidFill>
        </p:grpSpPr>
        <p:sp>
          <p:nvSpPr>
            <p:cNvPr id="91" name="Freeform 90"/>
            <p:cNvSpPr/>
            <p:nvPr/>
          </p:nvSpPr>
          <p:spPr>
            <a:xfrm>
              <a:off x="7151370" y="5486026"/>
              <a:ext cx="320839" cy="599061"/>
            </a:xfrm>
            <a:custGeom>
              <a:avLst/>
              <a:gdLst/>
              <a:ahLst/>
              <a:cxnLst/>
              <a:rect l="l" t="t" r="r" b="b"/>
              <a:pathLst>
                <a:path w="2362200" h="3441700">
                  <a:moveTo>
                    <a:pt x="107950" y="2076450"/>
                  </a:moveTo>
                  <a:lnTo>
                    <a:pt x="107950" y="3155950"/>
                  </a:lnTo>
                  <a:lnTo>
                    <a:pt x="1416050" y="3340100"/>
                  </a:lnTo>
                  <a:lnTo>
                    <a:pt x="1416050" y="2133600"/>
                  </a:lnTo>
                  <a:close/>
                  <a:moveTo>
                    <a:pt x="107950" y="1774825"/>
                  </a:moveTo>
                  <a:lnTo>
                    <a:pt x="107950" y="1984375"/>
                  </a:lnTo>
                  <a:lnTo>
                    <a:pt x="1422400" y="2035175"/>
                  </a:lnTo>
                  <a:lnTo>
                    <a:pt x="1422400" y="1790700"/>
                  </a:lnTo>
                  <a:close/>
                  <a:moveTo>
                    <a:pt x="1422400" y="1457325"/>
                  </a:moveTo>
                  <a:lnTo>
                    <a:pt x="111125" y="1470025"/>
                  </a:lnTo>
                  <a:lnTo>
                    <a:pt x="111125" y="1679575"/>
                  </a:lnTo>
                  <a:lnTo>
                    <a:pt x="1422400" y="1701800"/>
                  </a:lnTo>
                  <a:close/>
                  <a:moveTo>
                    <a:pt x="1428750" y="1117600"/>
                  </a:moveTo>
                  <a:lnTo>
                    <a:pt x="111125" y="1168400"/>
                  </a:lnTo>
                  <a:lnTo>
                    <a:pt x="111125" y="1381125"/>
                  </a:lnTo>
                  <a:lnTo>
                    <a:pt x="1428750" y="1362075"/>
                  </a:lnTo>
                  <a:close/>
                  <a:moveTo>
                    <a:pt x="1431925" y="777875"/>
                  </a:moveTo>
                  <a:lnTo>
                    <a:pt x="117475" y="863600"/>
                  </a:lnTo>
                  <a:lnTo>
                    <a:pt x="117475" y="1082675"/>
                  </a:lnTo>
                  <a:lnTo>
                    <a:pt x="1431925" y="1022350"/>
                  </a:lnTo>
                  <a:close/>
                  <a:moveTo>
                    <a:pt x="1431925" y="444500"/>
                  </a:moveTo>
                  <a:lnTo>
                    <a:pt x="120650" y="561975"/>
                  </a:lnTo>
                  <a:lnTo>
                    <a:pt x="120650" y="784225"/>
                  </a:lnTo>
                  <a:lnTo>
                    <a:pt x="1431925" y="692150"/>
                  </a:lnTo>
                  <a:close/>
                  <a:moveTo>
                    <a:pt x="1435100" y="107950"/>
                  </a:moveTo>
                  <a:lnTo>
                    <a:pt x="123825" y="263525"/>
                  </a:lnTo>
                  <a:lnTo>
                    <a:pt x="123825" y="476250"/>
                  </a:lnTo>
                  <a:lnTo>
                    <a:pt x="1435100" y="349250"/>
                  </a:lnTo>
                  <a:close/>
                  <a:moveTo>
                    <a:pt x="1568450" y="0"/>
                  </a:moveTo>
                  <a:lnTo>
                    <a:pt x="2362200" y="254000"/>
                  </a:lnTo>
                  <a:lnTo>
                    <a:pt x="2330450" y="3155950"/>
                  </a:lnTo>
                  <a:lnTo>
                    <a:pt x="1524000" y="3441700"/>
                  </a:lnTo>
                  <a:lnTo>
                    <a:pt x="0" y="3213100"/>
                  </a:lnTo>
                  <a:lnTo>
                    <a:pt x="0" y="196850"/>
                  </a:lnTo>
                  <a:close/>
                </a:path>
              </a:pathLst>
            </a:custGeom>
            <a:grpFill/>
            <a:ln w="9525" cap="flat" cmpd="sng" algn="ctr">
              <a:noFill/>
              <a:prstDash val="solid"/>
            </a:ln>
            <a:effectLst/>
          </p:spPr>
          <p:txBody>
            <a:bodyPr vert="horz" wrap="square" lIns="91410" tIns="45704" rIns="91410" bIns="45704" numCol="1" rtlCol="0" anchor="ctr" anchorCtr="0" compatLnSpc="1">
              <a:prstTxWarp prst="textNoShape">
                <a:avLst/>
              </a:prstTxWarp>
            </a:bodyPr>
            <a:lstStyle/>
            <a:p>
              <a:pPr algn="ctr" defTabSz="913748" fontAlgn="base">
                <a:spcBef>
                  <a:spcPct val="0"/>
                </a:spcBef>
                <a:spcAft>
                  <a:spcPct val="0"/>
                </a:spcAft>
                <a:defRPr/>
              </a:pPr>
              <a:endParaRPr lang="en-US" sz="2200" kern="0" dirty="0">
                <a:gradFill>
                  <a:gsLst>
                    <a:gs pos="0">
                      <a:srgbClr val="FFFFFF"/>
                    </a:gs>
                    <a:gs pos="100000">
                      <a:srgbClr val="FFFFFF"/>
                    </a:gs>
                  </a:gsLst>
                  <a:lin ang="5400000" scaled="0"/>
                </a:gradFill>
                <a:latin typeface="Segoe UI"/>
              </a:endParaRPr>
            </a:p>
          </p:txBody>
        </p:sp>
        <p:grpSp>
          <p:nvGrpSpPr>
            <p:cNvPr id="92" name="Group 91"/>
            <p:cNvGrpSpPr/>
            <p:nvPr/>
          </p:nvGrpSpPr>
          <p:grpSpPr>
            <a:xfrm>
              <a:off x="7465705" y="5753034"/>
              <a:ext cx="445159" cy="324804"/>
              <a:chOff x="7503805" y="5667309"/>
              <a:chExt cx="445159" cy="324804"/>
            </a:xfrm>
            <a:grpFill/>
          </p:grpSpPr>
          <p:sp>
            <p:nvSpPr>
              <p:cNvPr id="93" name="Flowchart: Magnetic Disk 92"/>
              <p:cNvSpPr/>
              <p:nvPr>
                <p:custDataLst>
                  <p:tags r:id="rId4"/>
                </p:custDataLst>
              </p:nvPr>
            </p:nvSpPr>
            <p:spPr>
              <a:xfrm>
                <a:off x="7503805" y="5755518"/>
                <a:ext cx="177267" cy="176416"/>
              </a:xfrm>
              <a:prstGeom prst="flowChartMagneticDisk">
                <a:avLst/>
              </a:prstGeom>
              <a:grpFill/>
              <a:ln w="3175" cap="flat" cmpd="sng" algn="ctr">
                <a:solidFill>
                  <a:schemeClr val="bg1"/>
                </a:solidFill>
                <a:prstDash val="solid"/>
              </a:ln>
              <a:effectLst/>
            </p:spPr>
            <p:txBody>
              <a:bodyPr wrap="none" rtlCol="0" anchor="ctr"/>
              <a:lstStyle/>
              <a:p>
                <a:pPr algn="ctr" defTabSz="1242375"/>
                <a:endParaRPr lang="en-US" sz="1000" kern="0" dirty="0">
                  <a:ln>
                    <a:solidFill>
                      <a:srgbClr val="FFFFFF">
                        <a:alpha val="0"/>
                      </a:srgbClr>
                    </a:solidFill>
                  </a:ln>
                  <a:solidFill>
                    <a:srgbClr val="FFFFFF"/>
                  </a:solidFill>
                  <a:latin typeface="Segoe UI"/>
                </a:endParaRPr>
              </a:p>
            </p:txBody>
          </p:sp>
          <p:sp>
            <p:nvSpPr>
              <p:cNvPr id="94" name="Flowchart: Magnetic Disk 93"/>
              <p:cNvSpPr/>
              <p:nvPr>
                <p:custDataLst>
                  <p:tags r:id="rId5"/>
                </p:custDataLst>
              </p:nvPr>
            </p:nvSpPr>
            <p:spPr>
              <a:xfrm>
                <a:off x="7683064" y="5667309"/>
                <a:ext cx="177267" cy="176416"/>
              </a:xfrm>
              <a:prstGeom prst="flowChartMagneticDisk">
                <a:avLst/>
              </a:prstGeom>
              <a:grpFill/>
              <a:ln w="3175" cap="flat" cmpd="sng" algn="ctr">
                <a:solidFill>
                  <a:schemeClr val="bg1"/>
                </a:solidFill>
                <a:prstDash val="solid"/>
              </a:ln>
              <a:effectLst/>
            </p:spPr>
            <p:txBody>
              <a:bodyPr wrap="none" rtlCol="0" anchor="ctr"/>
              <a:lstStyle/>
              <a:p>
                <a:pPr algn="ctr" defTabSz="1242375"/>
                <a:endParaRPr lang="en-US" sz="1000" kern="0" dirty="0">
                  <a:ln>
                    <a:solidFill>
                      <a:srgbClr val="FFFFFF">
                        <a:alpha val="0"/>
                      </a:srgbClr>
                    </a:solidFill>
                  </a:ln>
                  <a:solidFill>
                    <a:srgbClr val="FFFFFF"/>
                  </a:solidFill>
                  <a:latin typeface="Segoe UI"/>
                </a:endParaRPr>
              </a:p>
            </p:txBody>
          </p:sp>
          <p:sp>
            <p:nvSpPr>
              <p:cNvPr id="95" name="Flowchart: Magnetic Disk 94"/>
              <p:cNvSpPr/>
              <p:nvPr>
                <p:custDataLst>
                  <p:tags r:id="rId6"/>
                </p:custDataLst>
              </p:nvPr>
            </p:nvSpPr>
            <p:spPr>
              <a:xfrm>
                <a:off x="7771697" y="5733520"/>
                <a:ext cx="177267" cy="176416"/>
              </a:xfrm>
              <a:prstGeom prst="flowChartMagneticDisk">
                <a:avLst/>
              </a:prstGeom>
              <a:grpFill/>
              <a:ln w="3175" cap="flat" cmpd="sng" algn="ctr">
                <a:solidFill>
                  <a:schemeClr val="bg1"/>
                </a:solidFill>
                <a:prstDash val="solid"/>
              </a:ln>
              <a:effectLst/>
            </p:spPr>
            <p:txBody>
              <a:bodyPr wrap="none" rtlCol="0" anchor="ctr"/>
              <a:lstStyle/>
              <a:p>
                <a:pPr algn="ctr" defTabSz="1242375"/>
                <a:endParaRPr lang="en-US" sz="1000" kern="0" dirty="0">
                  <a:ln>
                    <a:solidFill>
                      <a:srgbClr val="FFFFFF">
                        <a:alpha val="0"/>
                      </a:srgbClr>
                    </a:solidFill>
                  </a:ln>
                  <a:solidFill>
                    <a:srgbClr val="FFFFFF"/>
                  </a:solidFill>
                  <a:latin typeface="Segoe UI"/>
                </a:endParaRPr>
              </a:p>
            </p:txBody>
          </p:sp>
          <p:sp>
            <p:nvSpPr>
              <p:cNvPr id="96" name="Flowchart: Magnetic Disk 95"/>
              <p:cNvSpPr/>
              <p:nvPr>
                <p:custDataLst>
                  <p:tags r:id="rId7"/>
                </p:custDataLst>
              </p:nvPr>
            </p:nvSpPr>
            <p:spPr>
              <a:xfrm>
                <a:off x="7616336" y="5815697"/>
                <a:ext cx="177267" cy="176416"/>
              </a:xfrm>
              <a:prstGeom prst="flowChartMagneticDisk">
                <a:avLst/>
              </a:prstGeom>
              <a:grpFill/>
              <a:ln w="3175" cap="flat" cmpd="sng" algn="ctr">
                <a:solidFill>
                  <a:schemeClr val="bg1"/>
                </a:solidFill>
                <a:prstDash val="solid"/>
              </a:ln>
              <a:effectLst/>
            </p:spPr>
            <p:txBody>
              <a:bodyPr wrap="none" rtlCol="0" anchor="ctr"/>
              <a:lstStyle/>
              <a:p>
                <a:pPr algn="ctr" defTabSz="1242375"/>
                <a:endParaRPr lang="en-US" sz="1000" kern="0" dirty="0">
                  <a:ln>
                    <a:solidFill>
                      <a:srgbClr val="FFFFFF">
                        <a:alpha val="0"/>
                      </a:srgbClr>
                    </a:solidFill>
                  </a:ln>
                  <a:solidFill>
                    <a:srgbClr val="FFFFFF"/>
                  </a:solidFill>
                  <a:latin typeface="Segoe UI"/>
                </a:endParaRPr>
              </a:p>
            </p:txBody>
          </p:sp>
        </p:grpSp>
      </p:grpSp>
      <p:sp>
        <p:nvSpPr>
          <p:cNvPr id="97" name="Rectangle 96"/>
          <p:cNvSpPr/>
          <p:nvPr/>
        </p:nvSpPr>
        <p:spPr bwMode="auto">
          <a:xfrm>
            <a:off x="10947727" y="3972268"/>
            <a:ext cx="795971" cy="338493"/>
          </a:xfrm>
          <a:prstGeom prst="rect">
            <a:avLst/>
          </a:prstGeom>
          <a:no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0" rIns="0" bIns="0" numCol="1" rtlCol="0" anchor="ctr" anchorCtr="0" compatLnSpc="1">
            <a:prstTxWarp prst="textNoShape">
              <a:avLst/>
            </a:prstTxWarp>
            <a:spAutoFit/>
          </a:bodyPr>
          <a:lstStyle/>
          <a:p>
            <a:pPr algn="ctr" defTabSz="1217995" fontAlgn="base">
              <a:lnSpc>
                <a:spcPct val="90000"/>
              </a:lnSpc>
              <a:spcBef>
                <a:spcPts val="838"/>
              </a:spcBef>
              <a:spcAft>
                <a:spcPct val="0"/>
              </a:spcAft>
              <a:buClr>
                <a:srgbClr val="D2D2D2">
                  <a:lumMod val="75000"/>
                </a:srgbClr>
              </a:buClr>
              <a:buSzPct val="100000"/>
            </a:pPr>
            <a:r>
              <a:rPr lang="en-US" sz="1198" dirty="0">
                <a:solidFill>
                  <a:srgbClr val="505050"/>
                </a:solidFill>
                <a:latin typeface="Segoe UI"/>
                <a:cs typeface="Segoe UI" pitchFamily="34" charset="0"/>
              </a:rPr>
              <a:t>Secondary replica</a:t>
            </a:r>
          </a:p>
        </p:txBody>
      </p:sp>
      <p:sp>
        <p:nvSpPr>
          <p:cNvPr id="99" name="Rectangle 98"/>
          <p:cNvSpPr/>
          <p:nvPr/>
        </p:nvSpPr>
        <p:spPr bwMode="auto">
          <a:xfrm>
            <a:off x="9932372" y="3350645"/>
            <a:ext cx="1051710" cy="338493"/>
          </a:xfrm>
          <a:prstGeom prst="rect">
            <a:avLst/>
          </a:prstGeom>
          <a:no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0" rIns="0" bIns="0" numCol="1" rtlCol="0" anchor="ctr" anchorCtr="0" compatLnSpc="1">
            <a:prstTxWarp prst="textNoShape">
              <a:avLst/>
            </a:prstTxWarp>
            <a:spAutoFit/>
          </a:bodyPr>
          <a:lstStyle/>
          <a:p>
            <a:pPr algn="ctr" defTabSz="1217995" fontAlgn="base">
              <a:lnSpc>
                <a:spcPct val="90000"/>
              </a:lnSpc>
              <a:spcBef>
                <a:spcPts val="838"/>
              </a:spcBef>
              <a:spcAft>
                <a:spcPct val="0"/>
              </a:spcAft>
              <a:buClr>
                <a:srgbClr val="D2D2D2">
                  <a:lumMod val="75000"/>
                </a:srgbClr>
              </a:buClr>
              <a:buSzPct val="100000"/>
            </a:pPr>
            <a:r>
              <a:rPr lang="en-US" sz="1198" dirty="0">
                <a:solidFill>
                  <a:srgbClr val="505050"/>
                </a:solidFill>
                <a:latin typeface="Segoe UI"/>
                <a:cs typeface="Segoe UI" pitchFamily="34" charset="0"/>
              </a:rPr>
              <a:t>Synchronous commit</a:t>
            </a:r>
          </a:p>
        </p:txBody>
      </p:sp>
      <p:sp>
        <p:nvSpPr>
          <p:cNvPr id="102" name="Down Arrow 101"/>
          <p:cNvSpPr/>
          <p:nvPr>
            <p:custDataLst>
              <p:tags r:id="rId3"/>
            </p:custDataLst>
          </p:nvPr>
        </p:nvSpPr>
        <p:spPr>
          <a:xfrm rot="16200000">
            <a:off x="10377901" y="3395266"/>
            <a:ext cx="110179" cy="793572"/>
          </a:xfrm>
          <a:prstGeom prst="downArrow">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91402" tIns="45701" rIns="91402" bIns="45701" rtlCol="0" anchor="ctr"/>
          <a:lstStyle/>
          <a:p>
            <a:pPr algn="ctr" defTabSz="932384"/>
            <a:endParaRPr lang="en-US" sz="2400">
              <a:solidFill>
                <a:srgbClr val="000000"/>
              </a:solidFill>
              <a:latin typeface="Segoe UI"/>
            </a:endParaRPr>
          </a:p>
        </p:txBody>
      </p:sp>
      <p:pic>
        <p:nvPicPr>
          <p:cNvPr id="77136" name="Picture 336" descr="http://www.userlogos.org/files/logos/spaljeni/lufthansa-white.png"/>
          <p:cNvPicPr>
            <a:picLocks noChangeAspect="1" noChangeArrowheads="1"/>
          </p:cNvPicPr>
          <p:nvPr/>
        </p:nvPicPr>
        <p:blipFill>
          <a:blip r:embed="rId20">
            <a:extLst>
              <a:ext uri="{28A0092B-C50C-407E-A947-70E740481C1C}">
                <a14:useLocalDpi xmlns:a14="http://schemas.microsoft.com/office/drawing/2010/main" val="0"/>
              </a:ext>
            </a:extLst>
          </a:blip>
          <a:srcRect/>
          <a:stretch>
            <a:fillRect/>
          </a:stretch>
        </p:blipFill>
        <p:spPr bwMode="auto">
          <a:xfrm>
            <a:off x="4812266" y="4655724"/>
            <a:ext cx="2370528" cy="1706608"/>
          </a:xfrm>
          <a:prstGeom prst="rect">
            <a:avLst/>
          </a:prstGeom>
          <a:noFill/>
          <a:extLst>
            <a:ext uri="{909E8E84-426E-40DD-AFC4-6F175D3DCCD1}">
              <a14:hiddenFill xmlns:a14="http://schemas.microsoft.com/office/drawing/2010/main">
                <a:solidFill>
                  <a:srgbClr val="FFFFFF"/>
                </a:solidFill>
              </a14:hiddenFill>
            </a:ext>
          </a:extLst>
        </p:spPr>
      </p:pic>
      <p:pic>
        <p:nvPicPr>
          <p:cNvPr id="3" name="Picture 2"/>
          <p:cNvPicPr>
            <a:picLocks noChangeAspect="1"/>
          </p:cNvPicPr>
          <p:nvPr/>
        </p:nvPicPr>
        <p:blipFill rotWithShape="1">
          <a:blip r:embed="rId21">
            <a:extLst>
              <a:ext uri="{28A0092B-C50C-407E-A947-70E740481C1C}">
                <a14:useLocalDpi xmlns:a14="http://schemas.microsoft.com/office/drawing/2010/main" val="0"/>
              </a:ext>
            </a:extLst>
          </a:blip>
          <a:srcRect t="14194" b="16808"/>
          <a:stretch/>
        </p:blipFill>
        <p:spPr>
          <a:xfrm>
            <a:off x="4855591" y="1372709"/>
            <a:ext cx="7084591" cy="3258872"/>
          </a:xfrm>
          <a:prstGeom prst="rect">
            <a:avLst/>
          </a:prstGeom>
        </p:spPr>
      </p:pic>
    </p:spTree>
    <p:extLst>
      <p:ext uri="{BB962C8B-B14F-4D97-AF65-F5344CB8AC3E}">
        <p14:creationId xmlns:p14="http://schemas.microsoft.com/office/powerpoint/2010/main" val="205940201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a:xfrm>
            <a:off x="234033" y="271283"/>
            <a:ext cx="12036639" cy="988012"/>
          </a:xfrm>
        </p:spPr>
        <p:txBody>
          <a:bodyPr/>
          <a:lstStyle/>
          <a:p>
            <a:r>
              <a:rPr lang="en-US" dirty="0"/>
              <a:t>Reduce CAPEX &amp; OPEX</a:t>
            </a:r>
          </a:p>
        </p:txBody>
      </p:sp>
      <p:sp>
        <p:nvSpPr>
          <p:cNvPr id="57" name="Rectangle 56"/>
          <p:cNvSpPr/>
          <p:nvPr/>
        </p:nvSpPr>
        <p:spPr bwMode="auto">
          <a:xfrm>
            <a:off x="386018" y="1295619"/>
            <a:ext cx="6038530" cy="5477333"/>
          </a:xfrm>
          <a:prstGeom prst="rect">
            <a:avLst/>
          </a:prstGeom>
          <a:solidFill>
            <a:schemeClr val="accent5"/>
          </a:solidFill>
          <a:ln>
            <a:solidFill>
              <a:schemeClr val="bg1">
                <a:lumMod val="75000"/>
              </a:schemeClr>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45713" rIns="91427" bIns="45713" numCol="1" spcCol="0" rtlCol="0" fromWordArt="0" anchor="t" anchorCtr="0" forceAA="0" compatLnSpc="1">
            <a:prstTxWarp prst="textNoShape">
              <a:avLst/>
            </a:prstTxWarp>
            <a:noAutofit/>
          </a:bodyPr>
          <a:lstStyle/>
          <a:p>
            <a:pPr marL="60314" defTabSz="621716" fontAlgn="base">
              <a:spcBef>
                <a:spcPts val="100"/>
              </a:spcBef>
              <a:buClr>
                <a:srgbClr val="505050">
                  <a:lumMod val="50000"/>
                  <a:lumOff val="50000"/>
                </a:srgbClr>
              </a:buClr>
            </a:pPr>
            <a:r>
              <a:rPr lang="en-US" sz="1836" dirty="0">
                <a:solidFill>
                  <a:srgbClr val="0078D7"/>
                </a:solidFill>
                <a:latin typeface="Segoe UI Semibold" panose="020B0702040204020203" pitchFamily="34" charset="0"/>
                <a:cs typeface="Segoe UI Semibold" panose="020B0702040204020203" pitchFamily="34" charset="0"/>
              </a:rPr>
              <a:t>SQL Server backup to Azure</a:t>
            </a:r>
          </a:p>
        </p:txBody>
      </p:sp>
      <p:sp>
        <p:nvSpPr>
          <p:cNvPr id="60" name="Rectangle 59"/>
          <p:cNvSpPr/>
          <p:nvPr/>
        </p:nvSpPr>
        <p:spPr bwMode="auto">
          <a:xfrm>
            <a:off x="543218" y="4512690"/>
            <a:ext cx="5681022" cy="2015951"/>
          </a:xfrm>
          <a:prstGeom prst="rect">
            <a:avLst/>
          </a:prstGeom>
          <a:noFill/>
          <a:ln w="12700">
            <a:solidFill>
              <a:schemeClr val="accent1"/>
            </a:solid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91427" tIns="46630" rIns="91427" bIns="46630" numCol="1" rtlCol="0" anchor="t" anchorCtr="0" compatLnSpc="1">
            <a:prstTxWarp prst="textNoShape">
              <a:avLst/>
            </a:prstTxWarp>
          </a:bodyPr>
          <a:lstStyle/>
          <a:p>
            <a:pPr algn="r" defTabSz="932293" fontAlgn="base">
              <a:spcBef>
                <a:spcPct val="0"/>
              </a:spcBef>
              <a:spcAft>
                <a:spcPct val="0"/>
              </a:spcAft>
              <a:defRPr/>
            </a:pPr>
            <a:r>
              <a:rPr lang="en-US" sz="1632" dirty="0">
                <a:ln>
                  <a:solidFill>
                    <a:srgbClr val="FFFFFF">
                      <a:alpha val="0"/>
                    </a:srgbClr>
                  </a:solidFill>
                </a:ln>
                <a:gradFill>
                  <a:gsLst>
                    <a:gs pos="25688">
                      <a:srgbClr val="0072C6"/>
                    </a:gs>
                    <a:gs pos="64000">
                      <a:srgbClr val="0072C6"/>
                    </a:gs>
                  </a:gsLst>
                  <a:lin ang="5400000" scaled="0"/>
                </a:gradFill>
                <a:latin typeface="Segoe UI"/>
              </a:rPr>
              <a:t>On-premise network</a:t>
            </a:r>
          </a:p>
        </p:txBody>
      </p:sp>
      <p:sp>
        <p:nvSpPr>
          <p:cNvPr id="61" name="Rectangle 60"/>
          <p:cNvSpPr/>
          <p:nvPr/>
        </p:nvSpPr>
        <p:spPr bwMode="auto">
          <a:xfrm>
            <a:off x="627008" y="5383224"/>
            <a:ext cx="5513440" cy="1047074"/>
          </a:xfrm>
          <a:prstGeom prst="rect">
            <a:avLst/>
          </a:prstGeom>
          <a:solidFill>
            <a:schemeClr val="accent1">
              <a:alpha val="20000"/>
            </a:schemeClr>
          </a:solidFill>
          <a:ln w="6350">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91427" tIns="46630" rIns="91427" bIns="46630" numCol="1" rtlCol="0" anchor="t" anchorCtr="0" compatLnSpc="1">
            <a:prstTxWarp prst="textNoShape">
              <a:avLst/>
            </a:prstTxWarp>
          </a:bodyPr>
          <a:lstStyle/>
          <a:p>
            <a:pPr algn="r" defTabSz="932293" fontAlgn="base">
              <a:spcBef>
                <a:spcPct val="0"/>
              </a:spcBef>
              <a:spcAft>
                <a:spcPct val="0"/>
              </a:spcAft>
              <a:defRPr/>
            </a:pPr>
            <a:endParaRPr lang="en-US" sz="1836" dirty="0">
              <a:ln>
                <a:solidFill>
                  <a:srgbClr val="FFFFFF">
                    <a:alpha val="0"/>
                  </a:srgbClr>
                </a:solidFill>
              </a:ln>
              <a:solidFill>
                <a:srgbClr val="DC3C00"/>
              </a:solidFill>
              <a:latin typeface="Segoe UI"/>
            </a:endParaRPr>
          </a:p>
        </p:txBody>
      </p:sp>
      <p:sp>
        <p:nvSpPr>
          <p:cNvPr id="62" name="Freeform 61"/>
          <p:cNvSpPr/>
          <p:nvPr/>
        </p:nvSpPr>
        <p:spPr bwMode="auto">
          <a:xfrm>
            <a:off x="1124073" y="2291591"/>
            <a:ext cx="3714899" cy="1709664"/>
          </a:xfrm>
          <a:custGeom>
            <a:avLst/>
            <a:gdLst>
              <a:gd name="connsiteX0" fmla="*/ 982980 w 2735580"/>
              <a:gd name="connsiteY0" fmla="*/ 0 h 1775460"/>
              <a:gd name="connsiteX1" fmla="*/ 2712720 w 2735580"/>
              <a:gd name="connsiteY1" fmla="*/ 495300 h 1775460"/>
              <a:gd name="connsiteX2" fmla="*/ 2735580 w 2735580"/>
              <a:gd name="connsiteY2" fmla="*/ 1394460 h 1775460"/>
              <a:gd name="connsiteX3" fmla="*/ 2164080 w 2735580"/>
              <a:gd name="connsiteY3" fmla="*/ 1615440 h 1775460"/>
              <a:gd name="connsiteX4" fmla="*/ 1356360 w 2735580"/>
              <a:gd name="connsiteY4" fmla="*/ 1775460 h 1775460"/>
              <a:gd name="connsiteX5" fmla="*/ 152400 w 2735580"/>
              <a:gd name="connsiteY5" fmla="*/ 1485900 h 1775460"/>
              <a:gd name="connsiteX6" fmla="*/ 0 w 2735580"/>
              <a:gd name="connsiteY6" fmla="*/ 571500 h 1775460"/>
              <a:gd name="connsiteX7" fmla="*/ 982980 w 2735580"/>
              <a:gd name="connsiteY7" fmla="*/ 0 h 1775460"/>
              <a:gd name="connsiteX0" fmla="*/ 982980 w 2735580"/>
              <a:gd name="connsiteY0" fmla="*/ 198997 h 1974457"/>
              <a:gd name="connsiteX1" fmla="*/ 2712720 w 2735580"/>
              <a:gd name="connsiteY1" fmla="*/ 694297 h 1974457"/>
              <a:gd name="connsiteX2" fmla="*/ 2735580 w 2735580"/>
              <a:gd name="connsiteY2" fmla="*/ 1593457 h 1974457"/>
              <a:gd name="connsiteX3" fmla="*/ 2164080 w 2735580"/>
              <a:gd name="connsiteY3" fmla="*/ 1814437 h 1974457"/>
              <a:gd name="connsiteX4" fmla="*/ 1356360 w 2735580"/>
              <a:gd name="connsiteY4" fmla="*/ 1974457 h 1974457"/>
              <a:gd name="connsiteX5" fmla="*/ 152400 w 2735580"/>
              <a:gd name="connsiteY5" fmla="*/ 1684897 h 1974457"/>
              <a:gd name="connsiteX6" fmla="*/ 0 w 2735580"/>
              <a:gd name="connsiteY6" fmla="*/ 770497 h 1974457"/>
              <a:gd name="connsiteX7" fmla="*/ 982980 w 2735580"/>
              <a:gd name="connsiteY7" fmla="*/ 198997 h 1974457"/>
              <a:gd name="connsiteX0" fmla="*/ 1028864 w 2781464"/>
              <a:gd name="connsiteY0" fmla="*/ 211861 h 1987321"/>
              <a:gd name="connsiteX1" fmla="*/ 2758604 w 2781464"/>
              <a:gd name="connsiteY1" fmla="*/ 707161 h 1987321"/>
              <a:gd name="connsiteX2" fmla="*/ 2781464 w 2781464"/>
              <a:gd name="connsiteY2" fmla="*/ 1606321 h 1987321"/>
              <a:gd name="connsiteX3" fmla="*/ 2209964 w 2781464"/>
              <a:gd name="connsiteY3" fmla="*/ 1827301 h 1987321"/>
              <a:gd name="connsiteX4" fmla="*/ 1402244 w 2781464"/>
              <a:gd name="connsiteY4" fmla="*/ 1987321 h 1987321"/>
              <a:gd name="connsiteX5" fmla="*/ 198284 w 2781464"/>
              <a:gd name="connsiteY5" fmla="*/ 1697761 h 1987321"/>
              <a:gd name="connsiteX6" fmla="*/ 45884 w 2781464"/>
              <a:gd name="connsiteY6" fmla="*/ 783361 h 1987321"/>
              <a:gd name="connsiteX7" fmla="*/ 1028864 w 2781464"/>
              <a:gd name="connsiteY7" fmla="*/ 211861 h 1987321"/>
              <a:gd name="connsiteX0" fmla="*/ 1022219 w 2774819"/>
              <a:gd name="connsiteY0" fmla="*/ 215060 h 1990520"/>
              <a:gd name="connsiteX1" fmla="*/ 2751959 w 2774819"/>
              <a:gd name="connsiteY1" fmla="*/ 710360 h 1990520"/>
              <a:gd name="connsiteX2" fmla="*/ 2774819 w 2774819"/>
              <a:gd name="connsiteY2" fmla="*/ 1609520 h 1990520"/>
              <a:gd name="connsiteX3" fmla="*/ 2203319 w 2774819"/>
              <a:gd name="connsiteY3" fmla="*/ 1830500 h 1990520"/>
              <a:gd name="connsiteX4" fmla="*/ 1395599 w 2774819"/>
              <a:gd name="connsiteY4" fmla="*/ 1990520 h 1990520"/>
              <a:gd name="connsiteX5" fmla="*/ 191639 w 2774819"/>
              <a:gd name="connsiteY5" fmla="*/ 1700960 h 1990520"/>
              <a:gd name="connsiteX6" fmla="*/ 39239 w 2774819"/>
              <a:gd name="connsiteY6" fmla="*/ 786560 h 1990520"/>
              <a:gd name="connsiteX7" fmla="*/ 1022219 w 2774819"/>
              <a:gd name="connsiteY7" fmla="*/ 215060 h 1990520"/>
              <a:gd name="connsiteX0" fmla="*/ 1034170 w 2786770"/>
              <a:gd name="connsiteY0" fmla="*/ 230584 h 2006044"/>
              <a:gd name="connsiteX1" fmla="*/ 2763910 w 2786770"/>
              <a:gd name="connsiteY1" fmla="*/ 725884 h 2006044"/>
              <a:gd name="connsiteX2" fmla="*/ 2786770 w 2786770"/>
              <a:gd name="connsiteY2" fmla="*/ 1625044 h 2006044"/>
              <a:gd name="connsiteX3" fmla="*/ 2215270 w 2786770"/>
              <a:gd name="connsiteY3" fmla="*/ 1846024 h 2006044"/>
              <a:gd name="connsiteX4" fmla="*/ 1407550 w 2786770"/>
              <a:gd name="connsiteY4" fmla="*/ 2006044 h 2006044"/>
              <a:gd name="connsiteX5" fmla="*/ 203590 w 2786770"/>
              <a:gd name="connsiteY5" fmla="*/ 1716484 h 2006044"/>
              <a:gd name="connsiteX6" fmla="*/ 51190 w 2786770"/>
              <a:gd name="connsiteY6" fmla="*/ 802084 h 2006044"/>
              <a:gd name="connsiteX7" fmla="*/ 1034170 w 2786770"/>
              <a:gd name="connsiteY7" fmla="*/ 230584 h 2006044"/>
              <a:gd name="connsiteX0" fmla="*/ 1033745 w 2786345"/>
              <a:gd name="connsiteY0" fmla="*/ 204508 h 1979968"/>
              <a:gd name="connsiteX1" fmla="*/ 2763485 w 2786345"/>
              <a:gd name="connsiteY1" fmla="*/ 699808 h 1979968"/>
              <a:gd name="connsiteX2" fmla="*/ 2786345 w 2786345"/>
              <a:gd name="connsiteY2" fmla="*/ 1598968 h 1979968"/>
              <a:gd name="connsiteX3" fmla="*/ 2214845 w 2786345"/>
              <a:gd name="connsiteY3" fmla="*/ 1819948 h 1979968"/>
              <a:gd name="connsiteX4" fmla="*/ 1407125 w 2786345"/>
              <a:gd name="connsiteY4" fmla="*/ 1979968 h 1979968"/>
              <a:gd name="connsiteX5" fmla="*/ 203165 w 2786345"/>
              <a:gd name="connsiteY5" fmla="*/ 1690408 h 1979968"/>
              <a:gd name="connsiteX6" fmla="*/ 50765 w 2786345"/>
              <a:gd name="connsiteY6" fmla="*/ 776008 h 1979968"/>
              <a:gd name="connsiteX7" fmla="*/ 1033745 w 2786345"/>
              <a:gd name="connsiteY7" fmla="*/ 204508 h 1979968"/>
              <a:gd name="connsiteX0" fmla="*/ 1435086 w 3187686"/>
              <a:gd name="connsiteY0" fmla="*/ 204508 h 1979968"/>
              <a:gd name="connsiteX1" fmla="*/ 3164826 w 3187686"/>
              <a:gd name="connsiteY1" fmla="*/ 699808 h 1979968"/>
              <a:gd name="connsiteX2" fmla="*/ 3187686 w 3187686"/>
              <a:gd name="connsiteY2" fmla="*/ 1598968 h 1979968"/>
              <a:gd name="connsiteX3" fmla="*/ 2616186 w 3187686"/>
              <a:gd name="connsiteY3" fmla="*/ 1819948 h 1979968"/>
              <a:gd name="connsiteX4" fmla="*/ 1808466 w 3187686"/>
              <a:gd name="connsiteY4" fmla="*/ 1979968 h 1979968"/>
              <a:gd name="connsiteX5" fmla="*/ 604506 w 3187686"/>
              <a:gd name="connsiteY5" fmla="*/ 1690408 h 1979968"/>
              <a:gd name="connsiteX6" fmla="*/ 452106 w 3187686"/>
              <a:gd name="connsiteY6" fmla="*/ 776008 h 1979968"/>
              <a:gd name="connsiteX7" fmla="*/ 1435086 w 3187686"/>
              <a:gd name="connsiteY7" fmla="*/ 204508 h 1979968"/>
              <a:gd name="connsiteX0" fmla="*/ 1558748 w 3311348"/>
              <a:gd name="connsiteY0" fmla="*/ 204508 h 1979968"/>
              <a:gd name="connsiteX1" fmla="*/ 3288488 w 3311348"/>
              <a:gd name="connsiteY1" fmla="*/ 699808 h 1979968"/>
              <a:gd name="connsiteX2" fmla="*/ 3311348 w 3311348"/>
              <a:gd name="connsiteY2" fmla="*/ 1598968 h 1979968"/>
              <a:gd name="connsiteX3" fmla="*/ 2739848 w 3311348"/>
              <a:gd name="connsiteY3" fmla="*/ 1819948 h 1979968"/>
              <a:gd name="connsiteX4" fmla="*/ 1932128 w 3311348"/>
              <a:gd name="connsiteY4" fmla="*/ 1979968 h 1979968"/>
              <a:gd name="connsiteX5" fmla="*/ 728168 w 3311348"/>
              <a:gd name="connsiteY5" fmla="*/ 1690408 h 1979968"/>
              <a:gd name="connsiteX6" fmla="*/ 575768 w 3311348"/>
              <a:gd name="connsiteY6" fmla="*/ 776008 h 1979968"/>
              <a:gd name="connsiteX7" fmla="*/ 1558748 w 3311348"/>
              <a:gd name="connsiteY7" fmla="*/ 204508 h 1979968"/>
              <a:gd name="connsiteX0" fmla="*/ 1525623 w 3278223"/>
              <a:gd name="connsiteY0" fmla="*/ 204508 h 1979968"/>
              <a:gd name="connsiteX1" fmla="*/ 3255363 w 3278223"/>
              <a:gd name="connsiteY1" fmla="*/ 699808 h 1979968"/>
              <a:gd name="connsiteX2" fmla="*/ 3278223 w 3278223"/>
              <a:gd name="connsiteY2" fmla="*/ 1598968 h 1979968"/>
              <a:gd name="connsiteX3" fmla="*/ 2706723 w 3278223"/>
              <a:gd name="connsiteY3" fmla="*/ 1819948 h 1979968"/>
              <a:gd name="connsiteX4" fmla="*/ 1899003 w 3278223"/>
              <a:gd name="connsiteY4" fmla="*/ 1979968 h 1979968"/>
              <a:gd name="connsiteX5" fmla="*/ 695043 w 3278223"/>
              <a:gd name="connsiteY5" fmla="*/ 1690408 h 1979968"/>
              <a:gd name="connsiteX6" fmla="*/ 542643 w 3278223"/>
              <a:gd name="connsiteY6" fmla="*/ 776008 h 1979968"/>
              <a:gd name="connsiteX7" fmla="*/ 1525623 w 3278223"/>
              <a:gd name="connsiteY7" fmla="*/ 204508 h 1979968"/>
              <a:gd name="connsiteX0" fmla="*/ 1472866 w 3225466"/>
              <a:gd name="connsiteY0" fmla="*/ 204508 h 1979968"/>
              <a:gd name="connsiteX1" fmla="*/ 3202606 w 3225466"/>
              <a:gd name="connsiteY1" fmla="*/ 699808 h 1979968"/>
              <a:gd name="connsiteX2" fmla="*/ 3225466 w 3225466"/>
              <a:gd name="connsiteY2" fmla="*/ 1598968 h 1979968"/>
              <a:gd name="connsiteX3" fmla="*/ 2653966 w 3225466"/>
              <a:gd name="connsiteY3" fmla="*/ 1819948 h 1979968"/>
              <a:gd name="connsiteX4" fmla="*/ 1846246 w 3225466"/>
              <a:gd name="connsiteY4" fmla="*/ 1979968 h 1979968"/>
              <a:gd name="connsiteX5" fmla="*/ 642286 w 3225466"/>
              <a:gd name="connsiteY5" fmla="*/ 1690408 h 1979968"/>
              <a:gd name="connsiteX6" fmla="*/ 489886 w 3225466"/>
              <a:gd name="connsiteY6" fmla="*/ 776008 h 1979968"/>
              <a:gd name="connsiteX7" fmla="*/ 1472866 w 3225466"/>
              <a:gd name="connsiteY7" fmla="*/ 204508 h 1979968"/>
              <a:gd name="connsiteX0" fmla="*/ 1523936 w 3276536"/>
              <a:gd name="connsiteY0" fmla="*/ 204508 h 1979968"/>
              <a:gd name="connsiteX1" fmla="*/ 3253676 w 3276536"/>
              <a:gd name="connsiteY1" fmla="*/ 699808 h 1979968"/>
              <a:gd name="connsiteX2" fmla="*/ 3276536 w 3276536"/>
              <a:gd name="connsiteY2" fmla="*/ 1598968 h 1979968"/>
              <a:gd name="connsiteX3" fmla="*/ 2705036 w 3276536"/>
              <a:gd name="connsiteY3" fmla="*/ 1819948 h 1979968"/>
              <a:gd name="connsiteX4" fmla="*/ 1897316 w 3276536"/>
              <a:gd name="connsiteY4" fmla="*/ 1979968 h 1979968"/>
              <a:gd name="connsiteX5" fmla="*/ 693356 w 3276536"/>
              <a:gd name="connsiteY5" fmla="*/ 1690408 h 1979968"/>
              <a:gd name="connsiteX6" fmla="*/ 540956 w 3276536"/>
              <a:gd name="connsiteY6" fmla="*/ 776008 h 1979968"/>
              <a:gd name="connsiteX7" fmla="*/ 1523936 w 3276536"/>
              <a:gd name="connsiteY7" fmla="*/ 204508 h 1979968"/>
              <a:gd name="connsiteX0" fmla="*/ 1523936 w 3276536"/>
              <a:gd name="connsiteY0" fmla="*/ 204508 h 2211379"/>
              <a:gd name="connsiteX1" fmla="*/ 3253676 w 3276536"/>
              <a:gd name="connsiteY1" fmla="*/ 699808 h 2211379"/>
              <a:gd name="connsiteX2" fmla="*/ 3276536 w 3276536"/>
              <a:gd name="connsiteY2" fmla="*/ 1598968 h 2211379"/>
              <a:gd name="connsiteX3" fmla="*/ 2705036 w 3276536"/>
              <a:gd name="connsiteY3" fmla="*/ 1819948 h 2211379"/>
              <a:gd name="connsiteX4" fmla="*/ 1897316 w 3276536"/>
              <a:gd name="connsiteY4" fmla="*/ 1979968 h 2211379"/>
              <a:gd name="connsiteX5" fmla="*/ 693356 w 3276536"/>
              <a:gd name="connsiteY5" fmla="*/ 1690408 h 2211379"/>
              <a:gd name="connsiteX6" fmla="*/ 540956 w 3276536"/>
              <a:gd name="connsiteY6" fmla="*/ 776008 h 2211379"/>
              <a:gd name="connsiteX7" fmla="*/ 1523936 w 3276536"/>
              <a:gd name="connsiteY7" fmla="*/ 204508 h 2211379"/>
              <a:gd name="connsiteX0" fmla="*/ 1523936 w 3276536"/>
              <a:gd name="connsiteY0" fmla="*/ 204508 h 2307909"/>
              <a:gd name="connsiteX1" fmla="*/ 3253676 w 3276536"/>
              <a:gd name="connsiteY1" fmla="*/ 699808 h 2307909"/>
              <a:gd name="connsiteX2" fmla="*/ 3276536 w 3276536"/>
              <a:gd name="connsiteY2" fmla="*/ 1598968 h 2307909"/>
              <a:gd name="connsiteX3" fmla="*/ 2705036 w 3276536"/>
              <a:gd name="connsiteY3" fmla="*/ 1819948 h 2307909"/>
              <a:gd name="connsiteX4" fmla="*/ 1897316 w 3276536"/>
              <a:gd name="connsiteY4" fmla="*/ 1979968 h 2307909"/>
              <a:gd name="connsiteX5" fmla="*/ 693356 w 3276536"/>
              <a:gd name="connsiteY5" fmla="*/ 1690408 h 2307909"/>
              <a:gd name="connsiteX6" fmla="*/ 540956 w 3276536"/>
              <a:gd name="connsiteY6" fmla="*/ 776008 h 2307909"/>
              <a:gd name="connsiteX7" fmla="*/ 1523936 w 3276536"/>
              <a:gd name="connsiteY7" fmla="*/ 204508 h 2307909"/>
              <a:gd name="connsiteX0" fmla="*/ 1523936 w 3276536"/>
              <a:gd name="connsiteY0" fmla="*/ 204508 h 2218102"/>
              <a:gd name="connsiteX1" fmla="*/ 3253676 w 3276536"/>
              <a:gd name="connsiteY1" fmla="*/ 699808 h 2218102"/>
              <a:gd name="connsiteX2" fmla="*/ 3276536 w 3276536"/>
              <a:gd name="connsiteY2" fmla="*/ 1598968 h 2218102"/>
              <a:gd name="connsiteX3" fmla="*/ 2705036 w 3276536"/>
              <a:gd name="connsiteY3" fmla="*/ 1819948 h 2218102"/>
              <a:gd name="connsiteX4" fmla="*/ 1897316 w 3276536"/>
              <a:gd name="connsiteY4" fmla="*/ 1979968 h 2218102"/>
              <a:gd name="connsiteX5" fmla="*/ 693356 w 3276536"/>
              <a:gd name="connsiteY5" fmla="*/ 1690408 h 2218102"/>
              <a:gd name="connsiteX6" fmla="*/ 540956 w 3276536"/>
              <a:gd name="connsiteY6" fmla="*/ 776008 h 2218102"/>
              <a:gd name="connsiteX7" fmla="*/ 1523936 w 3276536"/>
              <a:gd name="connsiteY7" fmla="*/ 204508 h 2218102"/>
              <a:gd name="connsiteX0" fmla="*/ 1523936 w 3276536"/>
              <a:gd name="connsiteY0" fmla="*/ 204508 h 2244106"/>
              <a:gd name="connsiteX1" fmla="*/ 3253676 w 3276536"/>
              <a:gd name="connsiteY1" fmla="*/ 699808 h 2244106"/>
              <a:gd name="connsiteX2" fmla="*/ 3276536 w 3276536"/>
              <a:gd name="connsiteY2" fmla="*/ 1598968 h 2244106"/>
              <a:gd name="connsiteX3" fmla="*/ 2705036 w 3276536"/>
              <a:gd name="connsiteY3" fmla="*/ 1819948 h 2244106"/>
              <a:gd name="connsiteX4" fmla="*/ 1897316 w 3276536"/>
              <a:gd name="connsiteY4" fmla="*/ 1979968 h 2244106"/>
              <a:gd name="connsiteX5" fmla="*/ 693356 w 3276536"/>
              <a:gd name="connsiteY5" fmla="*/ 1690408 h 2244106"/>
              <a:gd name="connsiteX6" fmla="*/ 540956 w 3276536"/>
              <a:gd name="connsiteY6" fmla="*/ 776008 h 2244106"/>
              <a:gd name="connsiteX7" fmla="*/ 1523936 w 3276536"/>
              <a:gd name="connsiteY7" fmla="*/ 204508 h 2244106"/>
              <a:gd name="connsiteX0" fmla="*/ 1523936 w 3276536"/>
              <a:gd name="connsiteY0" fmla="*/ 204508 h 2244106"/>
              <a:gd name="connsiteX1" fmla="*/ 3253676 w 3276536"/>
              <a:gd name="connsiteY1" fmla="*/ 699808 h 2244106"/>
              <a:gd name="connsiteX2" fmla="*/ 3276536 w 3276536"/>
              <a:gd name="connsiteY2" fmla="*/ 1598968 h 2244106"/>
              <a:gd name="connsiteX3" fmla="*/ 2705036 w 3276536"/>
              <a:gd name="connsiteY3" fmla="*/ 1819948 h 2244106"/>
              <a:gd name="connsiteX4" fmla="*/ 1897316 w 3276536"/>
              <a:gd name="connsiteY4" fmla="*/ 1979968 h 2244106"/>
              <a:gd name="connsiteX5" fmla="*/ 693356 w 3276536"/>
              <a:gd name="connsiteY5" fmla="*/ 1690408 h 2244106"/>
              <a:gd name="connsiteX6" fmla="*/ 540956 w 3276536"/>
              <a:gd name="connsiteY6" fmla="*/ 776008 h 2244106"/>
              <a:gd name="connsiteX7" fmla="*/ 1523936 w 3276536"/>
              <a:gd name="connsiteY7" fmla="*/ 204508 h 2244106"/>
              <a:gd name="connsiteX0" fmla="*/ 1523936 w 3276536"/>
              <a:gd name="connsiteY0" fmla="*/ 204508 h 2244106"/>
              <a:gd name="connsiteX1" fmla="*/ 3253676 w 3276536"/>
              <a:gd name="connsiteY1" fmla="*/ 699808 h 2244106"/>
              <a:gd name="connsiteX2" fmla="*/ 3276536 w 3276536"/>
              <a:gd name="connsiteY2" fmla="*/ 1598968 h 2244106"/>
              <a:gd name="connsiteX3" fmla="*/ 2705036 w 3276536"/>
              <a:gd name="connsiteY3" fmla="*/ 1819948 h 2244106"/>
              <a:gd name="connsiteX4" fmla="*/ 1897316 w 3276536"/>
              <a:gd name="connsiteY4" fmla="*/ 1979968 h 2244106"/>
              <a:gd name="connsiteX5" fmla="*/ 693356 w 3276536"/>
              <a:gd name="connsiteY5" fmla="*/ 1690408 h 2244106"/>
              <a:gd name="connsiteX6" fmla="*/ 540956 w 3276536"/>
              <a:gd name="connsiteY6" fmla="*/ 776008 h 2244106"/>
              <a:gd name="connsiteX7" fmla="*/ 1523936 w 3276536"/>
              <a:gd name="connsiteY7" fmla="*/ 204508 h 2244106"/>
              <a:gd name="connsiteX0" fmla="*/ 1523936 w 3276536"/>
              <a:gd name="connsiteY0" fmla="*/ 204508 h 2244106"/>
              <a:gd name="connsiteX1" fmla="*/ 3253676 w 3276536"/>
              <a:gd name="connsiteY1" fmla="*/ 699808 h 2244106"/>
              <a:gd name="connsiteX2" fmla="*/ 3276536 w 3276536"/>
              <a:gd name="connsiteY2" fmla="*/ 1598968 h 2244106"/>
              <a:gd name="connsiteX3" fmla="*/ 2705036 w 3276536"/>
              <a:gd name="connsiteY3" fmla="*/ 1819948 h 2244106"/>
              <a:gd name="connsiteX4" fmla="*/ 1897316 w 3276536"/>
              <a:gd name="connsiteY4" fmla="*/ 1979968 h 2244106"/>
              <a:gd name="connsiteX5" fmla="*/ 693356 w 3276536"/>
              <a:gd name="connsiteY5" fmla="*/ 1690408 h 2244106"/>
              <a:gd name="connsiteX6" fmla="*/ 540956 w 3276536"/>
              <a:gd name="connsiteY6" fmla="*/ 776008 h 2244106"/>
              <a:gd name="connsiteX7" fmla="*/ 1523936 w 3276536"/>
              <a:gd name="connsiteY7" fmla="*/ 204508 h 2244106"/>
              <a:gd name="connsiteX0" fmla="*/ 1523936 w 3276536"/>
              <a:gd name="connsiteY0" fmla="*/ 204508 h 2244106"/>
              <a:gd name="connsiteX1" fmla="*/ 3253676 w 3276536"/>
              <a:gd name="connsiteY1" fmla="*/ 699808 h 2244106"/>
              <a:gd name="connsiteX2" fmla="*/ 3276536 w 3276536"/>
              <a:gd name="connsiteY2" fmla="*/ 1598968 h 2244106"/>
              <a:gd name="connsiteX3" fmla="*/ 2705036 w 3276536"/>
              <a:gd name="connsiteY3" fmla="*/ 1819948 h 2244106"/>
              <a:gd name="connsiteX4" fmla="*/ 1897316 w 3276536"/>
              <a:gd name="connsiteY4" fmla="*/ 1979968 h 2244106"/>
              <a:gd name="connsiteX5" fmla="*/ 693356 w 3276536"/>
              <a:gd name="connsiteY5" fmla="*/ 1690408 h 2244106"/>
              <a:gd name="connsiteX6" fmla="*/ 540956 w 3276536"/>
              <a:gd name="connsiteY6" fmla="*/ 776008 h 2244106"/>
              <a:gd name="connsiteX7" fmla="*/ 1523936 w 3276536"/>
              <a:gd name="connsiteY7" fmla="*/ 204508 h 2244106"/>
              <a:gd name="connsiteX0" fmla="*/ 1523936 w 3276536"/>
              <a:gd name="connsiteY0" fmla="*/ 204508 h 2244106"/>
              <a:gd name="connsiteX1" fmla="*/ 3253676 w 3276536"/>
              <a:gd name="connsiteY1" fmla="*/ 699808 h 2244106"/>
              <a:gd name="connsiteX2" fmla="*/ 3276536 w 3276536"/>
              <a:gd name="connsiteY2" fmla="*/ 1598968 h 2244106"/>
              <a:gd name="connsiteX3" fmla="*/ 2705036 w 3276536"/>
              <a:gd name="connsiteY3" fmla="*/ 1819948 h 2244106"/>
              <a:gd name="connsiteX4" fmla="*/ 1897316 w 3276536"/>
              <a:gd name="connsiteY4" fmla="*/ 1979968 h 2244106"/>
              <a:gd name="connsiteX5" fmla="*/ 693356 w 3276536"/>
              <a:gd name="connsiteY5" fmla="*/ 1690408 h 2244106"/>
              <a:gd name="connsiteX6" fmla="*/ 540956 w 3276536"/>
              <a:gd name="connsiteY6" fmla="*/ 776008 h 2244106"/>
              <a:gd name="connsiteX7" fmla="*/ 1523936 w 3276536"/>
              <a:gd name="connsiteY7" fmla="*/ 204508 h 2244106"/>
              <a:gd name="connsiteX0" fmla="*/ 1523936 w 3276536"/>
              <a:gd name="connsiteY0" fmla="*/ 204508 h 2244106"/>
              <a:gd name="connsiteX1" fmla="*/ 3253676 w 3276536"/>
              <a:gd name="connsiteY1" fmla="*/ 699808 h 2244106"/>
              <a:gd name="connsiteX2" fmla="*/ 3276536 w 3276536"/>
              <a:gd name="connsiteY2" fmla="*/ 1598968 h 2244106"/>
              <a:gd name="connsiteX3" fmla="*/ 2705036 w 3276536"/>
              <a:gd name="connsiteY3" fmla="*/ 1819948 h 2244106"/>
              <a:gd name="connsiteX4" fmla="*/ 1897316 w 3276536"/>
              <a:gd name="connsiteY4" fmla="*/ 1979968 h 2244106"/>
              <a:gd name="connsiteX5" fmla="*/ 693356 w 3276536"/>
              <a:gd name="connsiteY5" fmla="*/ 1690408 h 2244106"/>
              <a:gd name="connsiteX6" fmla="*/ 540956 w 3276536"/>
              <a:gd name="connsiteY6" fmla="*/ 776008 h 2244106"/>
              <a:gd name="connsiteX7" fmla="*/ 1523936 w 3276536"/>
              <a:gd name="connsiteY7" fmla="*/ 204508 h 2244106"/>
              <a:gd name="connsiteX0" fmla="*/ 1523936 w 3276536"/>
              <a:gd name="connsiteY0" fmla="*/ 204508 h 2244106"/>
              <a:gd name="connsiteX1" fmla="*/ 3253676 w 3276536"/>
              <a:gd name="connsiteY1" fmla="*/ 699808 h 2244106"/>
              <a:gd name="connsiteX2" fmla="*/ 3276536 w 3276536"/>
              <a:gd name="connsiteY2" fmla="*/ 1598968 h 2244106"/>
              <a:gd name="connsiteX3" fmla="*/ 2705036 w 3276536"/>
              <a:gd name="connsiteY3" fmla="*/ 1819948 h 2244106"/>
              <a:gd name="connsiteX4" fmla="*/ 1897316 w 3276536"/>
              <a:gd name="connsiteY4" fmla="*/ 1979968 h 2244106"/>
              <a:gd name="connsiteX5" fmla="*/ 693356 w 3276536"/>
              <a:gd name="connsiteY5" fmla="*/ 1690408 h 2244106"/>
              <a:gd name="connsiteX6" fmla="*/ 540956 w 3276536"/>
              <a:gd name="connsiteY6" fmla="*/ 776008 h 2244106"/>
              <a:gd name="connsiteX7" fmla="*/ 1523936 w 3276536"/>
              <a:gd name="connsiteY7" fmla="*/ 204508 h 2244106"/>
              <a:gd name="connsiteX0" fmla="*/ 1523936 w 3276536"/>
              <a:gd name="connsiteY0" fmla="*/ 204508 h 2244106"/>
              <a:gd name="connsiteX1" fmla="*/ 3253676 w 3276536"/>
              <a:gd name="connsiteY1" fmla="*/ 699808 h 2244106"/>
              <a:gd name="connsiteX2" fmla="*/ 3276536 w 3276536"/>
              <a:gd name="connsiteY2" fmla="*/ 1598968 h 2244106"/>
              <a:gd name="connsiteX3" fmla="*/ 2705036 w 3276536"/>
              <a:gd name="connsiteY3" fmla="*/ 1819948 h 2244106"/>
              <a:gd name="connsiteX4" fmla="*/ 1897316 w 3276536"/>
              <a:gd name="connsiteY4" fmla="*/ 1979968 h 2244106"/>
              <a:gd name="connsiteX5" fmla="*/ 693356 w 3276536"/>
              <a:gd name="connsiteY5" fmla="*/ 1690408 h 2244106"/>
              <a:gd name="connsiteX6" fmla="*/ 540956 w 3276536"/>
              <a:gd name="connsiteY6" fmla="*/ 776008 h 2244106"/>
              <a:gd name="connsiteX7" fmla="*/ 1523936 w 3276536"/>
              <a:gd name="connsiteY7" fmla="*/ 204508 h 2244106"/>
              <a:gd name="connsiteX0" fmla="*/ 1523936 w 3661818"/>
              <a:gd name="connsiteY0" fmla="*/ 204508 h 2244106"/>
              <a:gd name="connsiteX1" fmla="*/ 3253676 w 3661818"/>
              <a:gd name="connsiteY1" fmla="*/ 699808 h 2244106"/>
              <a:gd name="connsiteX2" fmla="*/ 3276536 w 3661818"/>
              <a:gd name="connsiteY2" fmla="*/ 1598968 h 2244106"/>
              <a:gd name="connsiteX3" fmla="*/ 2705036 w 3661818"/>
              <a:gd name="connsiteY3" fmla="*/ 1819948 h 2244106"/>
              <a:gd name="connsiteX4" fmla="*/ 1897316 w 3661818"/>
              <a:gd name="connsiteY4" fmla="*/ 1979968 h 2244106"/>
              <a:gd name="connsiteX5" fmla="*/ 693356 w 3661818"/>
              <a:gd name="connsiteY5" fmla="*/ 1690408 h 2244106"/>
              <a:gd name="connsiteX6" fmla="*/ 540956 w 3661818"/>
              <a:gd name="connsiteY6" fmla="*/ 776008 h 2244106"/>
              <a:gd name="connsiteX7" fmla="*/ 1523936 w 3661818"/>
              <a:gd name="connsiteY7" fmla="*/ 204508 h 2244106"/>
              <a:gd name="connsiteX0" fmla="*/ 1523936 w 3880928"/>
              <a:gd name="connsiteY0" fmla="*/ 204508 h 2244106"/>
              <a:gd name="connsiteX1" fmla="*/ 3253676 w 3880928"/>
              <a:gd name="connsiteY1" fmla="*/ 699808 h 2244106"/>
              <a:gd name="connsiteX2" fmla="*/ 3276536 w 3880928"/>
              <a:gd name="connsiteY2" fmla="*/ 1598968 h 2244106"/>
              <a:gd name="connsiteX3" fmla="*/ 2705036 w 3880928"/>
              <a:gd name="connsiteY3" fmla="*/ 1819948 h 2244106"/>
              <a:gd name="connsiteX4" fmla="*/ 1897316 w 3880928"/>
              <a:gd name="connsiteY4" fmla="*/ 1979968 h 2244106"/>
              <a:gd name="connsiteX5" fmla="*/ 693356 w 3880928"/>
              <a:gd name="connsiteY5" fmla="*/ 1690408 h 2244106"/>
              <a:gd name="connsiteX6" fmla="*/ 540956 w 3880928"/>
              <a:gd name="connsiteY6" fmla="*/ 776008 h 2244106"/>
              <a:gd name="connsiteX7" fmla="*/ 1523936 w 3880928"/>
              <a:gd name="connsiteY7" fmla="*/ 204508 h 2244106"/>
              <a:gd name="connsiteX0" fmla="*/ 1523936 w 3880928"/>
              <a:gd name="connsiteY0" fmla="*/ 204508 h 2244106"/>
              <a:gd name="connsiteX1" fmla="*/ 3253676 w 3880928"/>
              <a:gd name="connsiteY1" fmla="*/ 699808 h 2244106"/>
              <a:gd name="connsiteX2" fmla="*/ 3276536 w 3880928"/>
              <a:gd name="connsiteY2" fmla="*/ 1598968 h 2244106"/>
              <a:gd name="connsiteX3" fmla="*/ 2705036 w 3880928"/>
              <a:gd name="connsiteY3" fmla="*/ 1819948 h 2244106"/>
              <a:gd name="connsiteX4" fmla="*/ 1897316 w 3880928"/>
              <a:gd name="connsiteY4" fmla="*/ 1979968 h 2244106"/>
              <a:gd name="connsiteX5" fmla="*/ 693356 w 3880928"/>
              <a:gd name="connsiteY5" fmla="*/ 1690408 h 2244106"/>
              <a:gd name="connsiteX6" fmla="*/ 540956 w 3880928"/>
              <a:gd name="connsiteY6" fmla="*/ 776008 h 2244106"/>
              <a:gd name="connsiteX7" fmla="*/ 1523936 w 3880928"/>
              <a:gd name="connsiteY7" fmla="*/ 204508 h 2244106"/>
              <a:gd name="connsiteX0" fmla="*/ 1523936 w 3880928"/>
              <a:gd name="connsiteY0" fmla="*/ 494034 h 2533632"/>
              <a:gd name="connsiteX1" fmla="*/ 3253676 w 3880928"/>
              <a:gd name="connsiteY1" fmla="*/ 989334 h 2533632"/>
              <a:gd name="connsiteX2" fmla="*/ 3276536 w 3880928"/>
              <a:gd name="connsiteY2" fmla="*/ 1888494 h 2533632"/>
              <a:gd name="connsiteX3" fmla="*/ 2705036 w 3880928"/>
              <a:gd name="connsiteY3" fmla="*/ 2109474 h 2533632"/>
              <a:gd name="connsiteX4" fmla="*/ 1897316 w 3880928"/>
              <a:gd name="connsiteY4" fmla="*/ 2269494 h 2533632"/>
              <a:gd name="connsiteX5" fmla="*/ 693356 w 3880928"/>
              <a:gd name="connsiteY5" fmla="*/ 1979934 h 2533632"/>
              <a:gd name="connsiteX6" fmla="*/ 540956 w 3880928"/>
              <a:gd name="connsiteY6" fmla="*/ 1065534 h 2533632"/>
              <a:gd name="connsiteX7" fmla="*/ 1523936 w 3880928"/>
              <a:gd name="connsiteY7" fmla="*/ 494034 h 2533632"/>
              <a:gd name="connsiteX0" fmla="*/ 1523936 w 3880928"/>
              <a:gd name="connsiteY0" fmla="*/ 494034 h 2533632"/>
              <a:gd name="connsiteX1" fmla="*/ 3253676 w 3880928"/>
              <a:gd name="connsiteY1" fmla="*/ 989334 h 2533632"/>
              <a:gd name="connsiteX2" fmla="*/ 3276536 w 3880928"/>
              <a:gd name="connsiteY2" fmla="*/ 1888494 h 2533632"/>
              <a:gd name="connsiteX3" fmla="*/ 2705036 w 3880928"/>
              <a:gd name="connsiteY3" fmla="*/ 2109474 h 2533632"/>
              <a:gd name="connsiteX4" fmla="*/ 1897316 w 3880928"/>
              <a:gd name="connsiteY4" fmla="*/ 2269494 h 2533632"/>
              <a:gd name="connsiteX5" fmla="*/ 693356 w 3880928"/>
              <a:gd name="connsiteY5" fmla="*/ 1979934 h 2533632"/>
              <a:gd name="connsiteX6" fmla="*/ 540956 w 3880928"/>
              <a:gd name="connsiteY6" fmla="*/ 1065534 h 2533632"/>
              <a:gd name="connsiteX7" fmla="*/ 1523936 w 3880928"/>
              <a:gd name="connsiteY7" fmla="*/ 494034 h 2533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80928" h="2533632">
                <a:moveTo>
                  <a:pt x="1523936" y="494034"/>
                </a:moveTo>
                <a:cubicBezTo>
                  <a:pt x="2062416" y="-430526"/>
                  <a:pt x="3332416" y="62234"/>
                  <a:pt x="3253676" y="989334"/>
                </a:cubicBezTo>
                <a:cubicBezTo>
                  <a:pt x="4015676" y="778514"/>
                  <a:pt x="4152836" y="1985014"/>
                  <a:pt x="3276536" y="1888494"/>
                </a:cubicBezTo>
                <a:cubicBezTo>
                  <a:pt x="3223196" y="2099314"/>
                  <a:pt x="3002216" y="2302514"/>
                  <a:pt x="2705036" y="2109474"/>
                </a:cubicBezTo>
                <a:cubicBezTo>
                  <a:pt x="2611056" y="2353314"/>
                  <a:pt x="2296096" y="2642874"/>
                  <a:pt x="1897316" y="2269494"/>
                </a:cubicBezTo>
                <a:cubicBezTo>
                  <a:pt x="1739836" y="2553974"/>
                  <a:pt x="927036" y="2785114"/>
                  <a:pt x="693356" y="1979934"/>
                </a:cubicBezTo>
                <a:cubicBezTo>
                  <a:pt x="-43244" y="2299974"/>
                  <a:pt x="-337884" y="1057914"/>
                  <a:pt x="540956" y="1065534"/>
                </a:cubicBezTo>
                <a:cubicBezTo>
                  <a:pt x="304736" y="669294"/>
                  <a:pt x="937196" y="-69846"/>
                  <a:pt x="1523936" y="494034"/>
                </a:cubicBezTo>
                <a:close/>
              </a:path>
            </a:pathLst>
          </a:cu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27" tIns="45713" rIns="45713" bIns="91427" numCol="1" spcCol="0" rtlCol="0" fromWordArt="0" anchor="b" anchorCtr="0" forceAA="0" compatLnSpc="1">
            <a:prstTxWarp prst="textNoShape">
              <a:avLst/>
            </a:prstTxWarp>
            <a:noAutofit/>
          </a:bodyPr>
          <a:lstStyle/>
          <a:p>
            <a:pPr algn="ctr" defTabSz="913923" fontAlgn="base">
              <a:spcBef>
                <a:spcPct val="0"/>
              </a:spcBef>
              <a:spcAft>
                <a:spcPct val="0"/>
              </a:spcAft>
              <a:defRPr/>
            </a:pPr>
            <a:endParaRPr lang="en-US" sz="2448" spc="-50" dirty="0" err="1">
              <a:gradFill>
                <a:gsLst>
                  <a:gs pos="0">
                    <a:srgbClr val="FFFFFF"/>
                  </a:gs>
                  <a:gs pos="100000">
                    <a:srgbClr val="FFFFFF"/>
                  </a:gs>
                </a:gsLst>
                <a:lin ang="5400000" scaled="0"/>
              </a:gradFill>
              <a:latin typeface="Segoe UI" pitchFamily="34" charset="0"/>
              <a:ea typeface="Segoe UI" pitchFamily="34" charset="0"/>
              <a:cs typeface="Segoe UI" pitchFamily="34" charset="0"/>
            </a:endParaRPr>
          </a:p>
        </p:txBody>
      </p:sp>
      <p:sp>
        <p:nvSpPr>
          <p:cNvPr id="63" name="Rectangle 62"/>
          <p:cNvSpPr/>
          <p:nvPr/>
        </p:nvSpPr>
        <p:spPr bwMode="auto">
          <a:xfrm>
            <a:off x="1558312" y="3560999"/>
            <a:ext cx="2004436" cy="224114"/>
          </a:xfrm>
          <a:prstGeom prst="rect">
            <a:avLst/>
          </a:prstGeom>
          <a:no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0" rIns="0" bIns="0" numCol="1" rtlCol="0" anchor="ctr" anchorCtr="0" compatLnSpc="1">
            <a:prstTxWarp prst="textNoShape">
              <a:avLst/>
            </a:prstTxWarp>
            <a:spAutoFit/>
          </a:bodyPr>
          <a:lstStyle/>
          <a:p>
            <a:pPr algn="ctr" defTabSz="932293" fontAlgn="base">
              <a:spcBef>
                <a:spcPct val="0"/>
              </a:spcBef>
              <a:spcAft>
                <a:spcPct val="0"/>
              </a:spcAft>
              <a:defRPr/>
            </a:pPr>
            <a:r>
              <a:rPr lang="en-US" sz="1428" b="1" dirty="0">
                <a:ln>
                  <a:solidFill>
                    <a:srgbClr val="FFFFFF">
                      <a:alpha val="0"/>
                    </a:srgbClr>
                  </a:solidFill>
                </a:ln>
                <a:gradFill>
                  <a:gsLst>
                    <a:gs pos="33028">
                      <a:srgbClr val="FFFFFF"/>
                    </a:gs>
                    <a:gs pos="55000">
                      <a:srgbClr val="FFFFFF"/>
                    </a:gs>
                  </a:gsLst>
                  <a:lin ang="0" scaled="0"/>
                </a:gradFill>
                <a:latin typeface="Segoe UI"/>
              </a:rPr>
              <a:t>Azure storage</a:t>
            </a:r>
          </a:p>
        </p:txBody>
      </p:sp>
      <p:sp>
        <p:nvSpPr>
          <p:cNvPr id="66" name="Rectangle 65"/>
          <p:cNvSpPr/>
          <p:nvPr/>
        </p:nvSpPr>
        <p:spPr bwMode="auto">
          <a:xfrm>
            <a:off x="3271579" y="4943508"/>
            <a:ext cx="1160795" cy="448228"/>
          </a:xfrm>
          <a:prstGeom prst="rect">
            <a:avLst/>
          </a:prstGeom>
          <a:no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0" rIns="0" bIns="0" numCol="1" rtlCol="0" anchor="ctr" anchorCtr="0" compatLnSpc="1">
            <a:prstTxWarp prst="textNoShape">
              <a:avLst/>
            </a:prstTxWarp>
            <a:spAutoFit/>
          </a:bodyPr>
          <a:lstStyle/>
          <a:p>
            <a:pPr algn="ctr" defTabSz="932293" fontAlgn="base">
              <a:spcBef>
                <a:spcPct val="0"/>
              </a:spcBef>
              <a:spcAft>
                <a:spcPct val="0"/>
              </a:spcAft>
              <a:defRPr/>
            </a:pPr>
            <a:r>
              <a:rPr lang="en-US" sz="1428" dirty="0">
                <a:ln>
                  <a:solidFill>
                    <a:srgbClr val="FFFFFF">
                      <a:alpha val="0"/>
                    </a:srgbClr>
                  </a:solidFill>
                </a:ln>
                <a:gradFill>
                  <a:gsLst>
                    <a:gs pos="14679">
                      <a:srgbClr val="505050"/>
                    </a:gs>
                    <a:gs pos="33028">
                      <a:srgbClr val="505050"/>
                    </a:gs>
                  </a:gsLst>
                </a:gradFill>
                <a:latin typeface="Segoe UI"/>
              </a:rPr>
              <a:t>Domain controller</a:t>
            </a:r>
          </a:p>
        </p:txBody>
      </p:sp>
      <p:sp>
        <p:nvSpPr>
          <p:cNvPr id="67" name="Down Arrow 66"/>
          <p:cNvSpPr/>
          <p:nvPr/>
        </p:nvSpPr>
        <p:spPr bwMode="auto">
          <a:xfrm flipV="1">
            <a:off x="2479310" y="3761472"/>
            <a:ext cx="142365" cy="1773142"/>
          </a:xfrm>
          <a:prstGeom prst="downArrow">
            <a:avLst/>
          </a:prstGeom>
          <a:solidFill>
            <a:schemeClr val="bg1">
              <a:lumMod val="65000"/>
            </a:schemeClr>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0" rIns="0" bIns="46630" numCol="1" rtlCol="0" anchor="ctr" anchorCtr="0" compatLnSpc="1">
            <a:prstTxWarp prst="textNoShape">
              <a:avLst/>
            </a:prstTxWarp>
          </a:bodyPr>
          <a:lstStyle/>
          <a:p>
            <a:pPr algn="ctr" defTabSz="932194" fontAlgn="base">
              <a:spcBef>
                <a:spcPct val="0"/>
              </a:spcBef>
              <a:spcAft>
                <a:spcPct val="0"/>
              </a:spcAft>
              <a:defRPr/>
            </a:pPr>
            <a:endParaRPr lang="en-US" sz="2856" dirty="0">
              <a:ln>
                <a:solidFill>
                  <a:srgbClr val="FFFFFF">
                    <a:alpha val="0"/>
                  </a:srgbClr>
                </a:solidFill>
              </a:ln>
              <a:solidFill>
                <a:srgbClr val="000000"/>
              </a:solidFill>
              <a:latin typeface="Segoe UI"/>
            </a:endParaRPr>
          </a:p>
        </p:txBody>
      </p:sp>
      <p:sp>
        <p:nvSpPr>
          <p:cNvPr id="68" name="Rectangle 67"/>
          <p:cNvSpPr/>
          <p:nvPr/>
        </p:nvSpPr>
        <p:spPr bwMode="auto">
          <a:xfrm>
            <a:off x="1993735" y="4058273"/>
            <a:ext cx="1237698" cy="403366"/>
          </a:xfrm>
          <a:prstGeom prst="rect">
            <a:avLst/>
          </a:prstGeom>
          <a:solidFill>
            <a:schemeClr val="bg1"/>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0" rIns="0" bIns="0" numCol="1" rtlCol="0" anchor="ctr" anchorCtr="0" compatLnSpc="1">
            <a:prstTxWarp prst="textNoShape">
              <a:avLst/>
            </a:prstTxWarp>
            <a:spAutoFit/>
          </a:bodyPr>
          <a:lstStyle/>
          <a:p>
            <a:pPr algn="ctr" defTabSz="932293" fontAlgn="base">
              <a:lnSpc>
                <a:spcPct val="90000"/>
              </a:lnSpc>
              <a:spcBef>
                <a:spcPct val="0"/>
              </a:spcBef>
              <a:spcAft>
                <a:spcPct val="0"/>
              </a:spcAft>
              <a:defRPr/>
            </a:pPr>
            <a:r>
              <a:rPr lang="en-US" sz="1428" dirty="0">
                <a:ln>
                  <a:solidFill>
                    <a:srgbClr val="FFFFFF">
                      <a:alpha val="0"/>
                    </a:srgbClr>
                  </a:solidFill>
                </a:ln>
                <a:gradFill>
                  <a:gsLst>
                    <a:gs pos="14679">
                      <a:srgbClr val="505050"/>
                    </a:gs>
                    <a:gs pos="33028">
                      <a:srgbClr val="505050"/>
                    </a:gs>
                  </a:gsLst>
                  <a:lin ang="0" scaled="0"/>
                </a:gradFill>
                <a:latin typeface="Segoe UI"/>
              </a:rPr>
              <a:t>Periodic Snapshot </a:t>
            </a:r>
          </a:p>
        </p:txBody>
      </p:sp>
      <p:grpSp>
        <p:nvGrpSpPr>
          <p:cNvPr id="69" name="Group 68"/>
          <p:cNvGrpSpPr/>
          <p:nvPr/>
        </p:nvGrpSpPr>
        <p:grpSpPr>
          <a:xfrm>
            <a:off x="1959034" y="5415200"/>
            <a:ext cx="989112" cy="970024"/>
            <a:chOff x="6131632" y="5486026"/>
            <a:chExt cx="1079407" cy="831538"/>
          </a:xfrm>
        </p:grpSpPr>
        <p:grpSp>
          <p:nvGrpSpPr>
            <p:cNvPr id="143" name="Group 142"/>
            <p:cNvGrpSpPr/>
            <p:nvPr/>
          </p:nvGrpSpPr>
          <p:grpSpPr>
            <a:xfrm>
              <a:off x="6272539" y="5486026"/>
              <a:ext cx="759494" cy="599061"/>
              <a:chOff x="7151370" y="5486026"/>
              <a:chExt cx="759494" cy="599061"/>
            </a:xfrm>
          </p:grpSpPr>
          <p:sp>
            <p:nvSpPr>
              <p:cNvPr id="145" name="Freeform 144"/>
              <p:cNvSpPr/>
              <p:nvPr/>
            </p:nvSpPr>
            <p:spPr>
              <a:xfrm>
                <a:off x="7151370" y="5486026"/>
                <a:ext cx="320839" cy="599061"/>
              </a:xfrm>
              <a:custGeom>
                <a:avLst/>
                <a:gdLst/>
                <a:ahLst/>
                <a:cxnLst/>
                <a:rect l="l" t="t" r="r" b="b"/>
                <a:pathLst>
                  <a:path w="2362200" h="3441700">
                    <a:moveTo>
                      <a:pt x="107950" y="2076450"/>
                    </a:moveTo>
                    <a:lnTo>
                      <a:pt x="107950" y="3155950"/>
                    </a:lnTo>
                    <a:lnTo>
                      <a:pt x="1416050" y="3340100"/>
                    </a:lnTo>
                    <a:lnTo>
                      <a:pt x="1416050" y="2133600"/>
                    </a:lnTo>
                    <a:close/>
                    <a:moveTo>
                      <a:pt x="107950" y="1774825"/>
                    </a:moveTo>
                    <a:lnTo>
                      <a:pt x="107950" y="1984375"/>
                    </a:lnTo>
                    <a:lnTo>
                      <a:pt x="1422400" y="2035175"/>
                    </a:lnTo>
                    <a:lnTo>
                      <a:pt x="1422400" y="1790700"/>
                    </a:lnTo>
                    <a:close/>
                    <a:moveTo>
                      <a:pt x="1422400" y="1457325"/>
                    </a:moveTo>
                    <a:lnTo>
                      <a:pt x="111125" y="1470025"/>
                    </a:lnTo>
                    <a:lnTo>
                      <a:pt x="111125" y="1679575"/>
                    </a:lnTo>
                    <a:lnTo>
                      <a:pt x="1422400" y="1701800"/>
                    </a:lnTo>
                    <a:close/>
                    <a:moveTo>
                      <a:pt x="1428750" y="1117600"/>
                    </a:moveTo>
                    <a:lnTo>
                      <a:pt x="111125" y="1168400"/>
                    </a:lnTo>
                    <a:lnTo>
                      <a:pt x="111125" y="1381125"/>
                    </a:lnTo>
                    <a:lnTo>
                      <a:pt x="1428750" y="1362075"/>
                    </a:lnTo>
                    <a:close/>
                    <a:moveTo>
                      <a:pt x="1431925" y="777875"/>
                    </a:moveTo>
                    <a:lnTo>
                      <a:pt x="117475" y="863600"/>
                    </a:lnTo>
                    <a:lnTo>
                      <a:pt x="117475" y="1082675"/>
                    </a:lnTo>
                    <a:lnTo>
                      <a:pt x="1431925" y="1022350"/>
                    </a:lnTo>
                    <a:close/>
                    <a:moveTo>
                      <a:pt x="1431925" y="444500"/>
                    </a:moveTo>
                    <a:lnTo>
                      <a:pt x="120650" y="561975"/>
                    </a:lnTo>
                    <a:lnTo>
                      <a:pt x="120650" y="784225"/>
                    </a:lnTo>
                    <a:lnTo>
                      <a:pt x="1431925" y="692150"/>
                    </a:lnTo>
                    <a:close/>
                    <a:moveTo>
                      <a:pt x="1435100" y="107950"/>
                    </a:moveTo>
                    <a:lnTo>
                      <a:pt x="123825" y="263525"/>
                    </a:lnTo>
                    <a:lnTo>
                      <a:pt x="123825" y="476250"/>
                    </a:lnTo>
                    <a:lnTo>
                      <a:pt x="1435100" y="349250"/>
                    </a:lnTo>
                    <a:close/>
                    <a:moveTo>
                      <a:pt x="1568450" y="0"/>
                    </a:moveTo>
                    <a:lnTo>
                      <a:pt x="2362200" y="254000"/>
                    </a:lnTo>
                    <a:lnTo>
                      <a:pt x="2330450" y="3155950"/>
                    </a:lnTo>
                    <a:lnTo>
                      <a:pt x="1524000" y="3441700"/>
                    </a:lnTo>
                    <a:lnTo>
                      <a:pt x="0" y="3213100"/>
                    </a:lnTo>
                    <a:lnTo>
                      <a:pt x="0" y="196850"/>
                    </a:lnTo>
                    <a:close/>
                  </a:path>
                </a:pathLst>
              </a:custGeom>
              <a:solidFill>
                <a:schemeClr val="accent1"/>
              </a:solidFill>
              <a:ln w="9525" cap="flat" cmpd="sng" algn="ctr">
                <a:noFill/>
                <a:prstDash val="solid"/>
              </a:ln>
              <a:effectLst/>
            </p:spPr>
            <p:txBody>
              <a:bodyPr vert="horz" wrap="square" lIns="91423" tIns="45711" rIns="91423" bIns="45711" numCol="1" rtlCol="0" anchor="ctr" anchorCtr="0" compatLnSpc="1">
                <a:prstTxWarp prst="textNoShape">
                  <a:avLst/>
                </a:prstTxWarp>
              </a:bodyPr>
              <a:lstStyle/>
              <a:p>
                <a:pPr algn="ctr" defTabSz="913923" fontAlgn="base">
                  <a:spcBef>
                    <a:spcPct val="0"/>
                  </a:spcBef>
                  <a:spcAft>
                    <a:spcPct val="0"/>
                  </a:spcAft>
                  <a:defRPr/>
                </a:pPr>
                <a:endParaRPr lang="en-US" sz="3264" kern="0" dirty="0">
                  <a:gradFill>
                    <a:gsLst>
                      <a:gs pos="0">
                        <a:srgbClr val="FFFFFF"/>
                      </a:gs>
                      <a:gs pos="100000">
                        <a:srgbClr val="FFFFFF"/>
                      </a:gs>
                    </a:gsLst>
                    <a:lin ang="5400000" scaled="0"/>
                  </a:gradFill>
                  <a:latin typeface="Segoe UI"/>
                </a:endParaRPr>
              </a:p>
            </p:txBody>
          </p:sp>
          <p:grpSp>
            <p:nvGrpSpPr>
              <p:cNvPr id="146" name="Group 145"/>
              <p:cNvGrpSpPr/>
              <p:nvPr/>
            </p:nvGrpSpPr>
            <p:grpSpPr>
              <a:xfrm>
                <a:off x="7465705" y="5753034"/>
                <a:ext cx="445159" cy="324804"/>
                <a:chOff x="7503805" y="5667309"/>
                <a:chExt cx="445159" cy="324804"/>
              </a:xfrm>
            </p:grpSpPr>
            <p:sp>
              <p:nvSpPr>
                <p:cNvPr id="147" name="Flowchart: Magnetic Disk 146"/>
                <p:cNvSpPr/>
                <p:nvPr>
                  <p:custDataLst>
                    <p:tags r:id="rId13"/>
                  </p:custDataLst>
                </p:nvPr>
              </p:nvSpPr>
              <p:spPr>
                <a:xfrm>
                  <a:off x="7503805" y="5755518"/>
                  <a:ext cx="177267" cy="176416"/>
                </a:xfrm>
                <a:prstGeom prst="flowChartMagneticDisk">
                  <a:avLst/>
                </a:prstGeom>
                <a:solidFill>
                  <a:schemeClr val="accent1"/>
                </a:solidFill>
                <a:ln w="3175" cap="flat" cmpd="sng" algn="ctr">
                  <a:solidFill>
                    <a:schemeClr val="bg1"/>
                  </a:solidFill>
                  <a:prstDash val="solid"/>
                </a:ln>
                <a:effectLst/>
              </p:spPr>
              <p:txBody>
                <a:bodyPr wrap="none" rtlCol="0" anchor="ctr"/>
                <a:lstStyle/>
                <a:p>
                  <a:pPr algn="ctr" defTabSz="1242613">
                    <a:defRPr/>
                  </a:pPr>
                  <a:endParaRPr lang="en-US" sz="1122" kern="0" dirty="0">
                    <a:ln>
                      <a:solidFill>
                        <a:srgbClr val="FFFFFF">
                          <a:alpha val="0"/>
                        </a:srgbClr>
                      </a:solidFill>
                    </a:ln>
                    <a:solidFill>
                      <a:srgbClr val="FFFFFF"/>
                    </a:solidFill>
                    <a:latin typeface="Segoe UI"/>
                  </a:endParaRPr>
                </a:p>
              </p:txBody>
            </p:sp>
            <p:sp>
              <p:nvSpPr>
                <p:cNvPr id="148" name="Flowchart: Magnetic Disk 147"/>
                <p:cNvSpPr/>
                <p:nvPr>
                  <p:custDataLst>
                    <p:tags r:id="rId14"/>
                  </p:custDataLst>
                </p:nvPr>
              </p:nvSpPr>
              <p:spPr>
                <a:xfrm>
                  <a:off x="7683064" y="5667309"/>
                  <a:ext cx="177267" cy="176416"/>
                </a:xfrm>
                <a:prstGeom prst="flowChartMagneticDisk">
                  <a:avLst/>
                </a:prstGeom>
                <a:solidFill>
                  <a:schemeClr val="accent1"/>
                </a:solidFill>
                <a:ln w="3175" cap="flat" cmpd="sng" algn="ctr">
                  <a:solidFill>
                    <a:schemeClr val="bg1"/>
                  </a:solidFill>
                  <a:prstDash val="solid"/>
                </a:ln>
                <a:effectLst/>
              </p:spPr>
              <p:txBody>
                <a:bodyPr wrap="none" rtlCol="0" anchor="ctr"/>
                <a:lstStyle/>
                <a:p>
                  <a:pPr algn="ctr" defTabSz="1242613">
                    <a:defRPr/>
                  </a:pPr>
                  <a:endParaRPr lang="en-US" sz="1122" kern="0" dirty="0">
                    <a:ln>
                      <a:solidFill>
                        <a:srgbClr val="FFFFFF">
                          <a:alpha val="0"/>
                        </a:srgbClr>
                      </a:solidFill>
                    </a:ln>
                    <a:solidFill>
                      <a:srgbClr val="FFFFFF"/>
                    </a:solidFill>
                    <a:latin typeface="Segoe UI"/>
                  </a:endParaRPr>
                </a:p>
              </p:txBody>
            </p:sp>
            <p:sp>
              <p:nvSpPr>
                <p:cNvPr id="149" name="Flowchart: Magnetic Disk 148"/>
                <p:cNvSpPr/>
                <p:nvPr>
                  <p:custDataLst>
                    <p:tags r:id="rId15"/>
                  </p:custDataLst>
                </p:nvPr>
              </p:nvSpPr>
              <p:spPr>
                <a:xfrm>
                  <a:off x="7771697" y="5733520"/>
                  <a:ext cx="177267" cy="176416"/>
                </a:xfrm>
                <a:prstGeom prst="flowChartMagneticDisk">
                  <a:avLst/>
                </a:prstGeom>
                <a:solidFill>
                  <a:schemeClr val="accent1"/>
                </a:solidFill>
                <a:ln w="3175" cap="flat" cmpd="sng" algn="ctr">
                  <a:solidFill>
                    <a:schemeClr val="bg1"/>
                  </a:solidFill>
                  <a:prstDash val="solid"/>
                </a:ln>
                <a:effectLst/>
              </p:spPr>
              <p:txBody>
                <a:bodyPr wrap="none" rtlCol="0" anchor="ctr"/>
                <a:lstStyle/>
                <a:p>
                  <a:pPr algn="ctr" defTabSz="1242613">
                    <a:defRPr/>
                  </a:pPr>
                  <a:endParaRPr lang="en-US" sz="1122" kern="0" dirty="0">
                    <a:ln>
                      <a:solidFill>
                        <a:srgbClr val="FFFFFF">
                          <a:alpha val="0"/>
                        </a:srgbClr>
                      </a:solidFill>
                    </a:ln>
                    <a:solidFill>
                      <a:srgbClr val="FFFFFF"/>
                    </a:solidFill>
                    <a:latin typeface="Segoe UI"/>
                  </a:endParaRPr>
                </a:p>
              </p:txBody>
            </p:sp>
            <p:sp>
              <p:nvSpPr>
                <p:cNvPr id="150" name="Flowchart: Magnetic Disk 149"/>
                <p:cNvSpPr/>
                <p:nvPr>
                  <p:custDataLst>
                    <p:tags r:id="rId16"/>
                  </p:custDataLst>
                </p:nvPr>
              </p:nvSpPr>
              <p:spPr>
                <a:xfrm>
                  <a:off x="7616336" y="5815697"/>
                  <a:ext cx="177267" cy="176416"/>
                </a:xfrm>
                <a:prstGeom prst="flowChartMagneticDisk">
                  <a:avLst/>
                </a:prstGeom>
                <a:solidFill>
                  <a:schemeClr val="accent1"/>
                </a:solidFill>
                <a:ln w="3175" cap="flat" cmpd="sng" algn="ctr">
                  <a:solidFill>
                    <a:schemeClr val="bg1"/>
                  </a:solidFill>
                  <a:prstDash val="solid"/>
                </a:ln>
                <a:effectLst/>
              </p:spPr>
              <p:txBody>
                <a:bodyPr wrap="none" rtlCol="0" anchor="ctr"/>
                <a:lstStyle/>
                <a:p>
                  <a:pPr algn="ctr" defTabSz="1242613">
                    <a:defRPr/>
                  </a:pPr>
                  <a:endParaRPr lang="en-US" sz="1122" kern="0" dirty="0">
                    <a:ln>
                      <a:solidFill>
                        <a:srgbClr val="FFFFFF">
                          <a:alpha val="0"/>
                        </a:srgbClr>
                      </a:solidFill>
                    </a:ln>
                    <a:solidFill>
                      <a:srgbClr val="FFFFFF"/>
                    </a:solidFill>
                    <a:latin typeface="Segoe UI"/>
                  </a:endParaRPr>
                </a:p>
              </p:txBody>
            </p:sp>
          </p:grpSp>
        </p:grpSp>
        <p:sp>
          <p:nvSpPr>
            <p:cNvPr id="144" name="Rectangle 143"/>
            <p:cNvSpPr/>
            <p:nvPr/>
          </p:nvSpPr>
          <p:spPr bwMode="auto">
            <a:xfrm>
              <a:off x="6131632" y="6125445"/>
              <a:ext cx="1079407" cy="192119"/>
            </a:xfrm>
            <a:prstGeom prst="rect">
              <a:avLst/>
            </a:prstGeom>
            <a:no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0" rIns="0" bIns="0" numCol="1" rtlCol="0" anchor="ctr" anchorCtr="0" compatLnSpc="1">
              <a:prstTxWarp prst="textNoShape">
                <a:avLst/>
              </a:prstTxWarp>
              <a:spAutoFit/>
            </a:bodyPr>
            <a:lstStyle/>
            <a:p>
              <a:pPr algn="ctr" defTabSz="932293" fontAlgn="base">
                <a:spcBef>
                  <a:spcPct val="0"/>
                </a:spcBef>
                <a:spcAft>
                  <a:spcPct val="0"/>
                </a:spcAft>
                <a:defRPr/>
              </a:pPr>
              <a:r>
                <a:rPr lang="en-US" sz="1428" dirty="0">
                  <a:ln>
                    <a:solidFill>
                      <a:srgbClr val="FFFFFF">
                        <a:alpha val="0"/>
                      </a:srgbClr>
                    </a:solidFill>
                  </a:ln>
                  <a:gradFill>
                    <a:gsLst>
                      <a:gs pos="14679">
                        <a:srgbClr val="505050"/>
                      </a:gs>
                      <a:gs pos="33028">
                        <a:srgbClr val="505050"/>
                      </a:gs>
                    </a:gsLst>
                  </a:gradFill>
                  <a:latin typeface="Segoe UI"/>
                </a:rPr>
                <a:t>SQL Server</a:t>
              </a:r>
            </a:p>
          </p:txBody>
        </p:sp>
      </p:grpSp>
      <p:grpSp>
        <p:nvGrpSpPr>
          <p:cNvPr id="70" name="Group 69"/>
          <p:cNvGrpSpPr/>
          <p:nvPr/>
        </p:nvGrpSpPr>
        <p:grpSpPr>
          <a:xfrm>
            <a:off x="3017460" y="4545811"/>
            <a:ext cx="388627" cy="698830"/>
            <a:chOff x="9104488" y="4740747"/>
            <a:chExt cx="424103" cy="599061"/>
          </a:xfrm>
        </p:grpSpPr>
        <p:sp>
          <p:nvSpPr>
            <p:cNvPr id="141" name="Freeform 140"/>
            <p:cNvSpPr/>
            <p:nvPr/>
          </p:nvSpPr>
          <p:spPr>
            <a:xfrm>
              <a:off x="9104488" y="4740747"/>
              <a:ext cx="320839" cy="599061"/>
            </a:xfrm>
            <a:custGeom>
              <a:avLst/>
              <a:gdLst/>
              <a:ahLst/>
              <a:cxnLst/>
              <a:rect l="l" t="t" r="r" b="b"/>
              <a:pathLst>
                <a:path w="2362200" h="3441700">
                  <a:moveTo>
                    <a:pt x="107950" y="2076450"/>
                  </a:moveTo>
                  <a:lnTo>
                    <a:pt x="107950" y="3155950"/>
                  </a:lnTo>
                  <a:lnTo>
                    <a:pt x="1416050" y="3340100"/>
                  </a:lnTo>
                  <a:lnTo>
                    <a:pt x="1416050" y="2133600"/>
                  </a:lnTo>
                  <a:close/>
                  <a:moveTo>
                    <a:pt x="107950" y="1774825"/>
                  </a:moveTo>
                  <a:lnTo>
                    <a:pt x="107950" y="1984375"/>
                  </a:lnTo>
                  <a:lnTo>
                    <a:pt x="1422400" y="2035175"/>
                  </a:lnTo>
                  <a:lnTo>
                    <a:pt x="1422400" y="1790700"/>
                  </a:lnTo>
                  <a:close/>
                  <a:moveTo>
                    <a:pt x="1422400" y="1457325"/>
                  </a:moveTo>
                  <a:lnTo>
                    <a:pt x="111125" y="1470025"/>
                  </a:lnTo>
                  <a:lnTo>
                    <a:pt x="111125" y="1679575"/>
                  </a:lnTo>
                  <a:lnTo>
                    <a:pt x="1422400" y="1701800"/>
                  </a:lnTo>
                  <a:close/>
                  <a:moveTo>
                    <a:pt x="1428750" y="1117600"/>
                  </a:moveTo>
                  <a:lnTo>
                    <a:pt x="111125" y="1168400"/>
                  </a:lnTo>
                  <a:lnTo>
                    <a:pt x="111125" y="1381125"/>
                  </a:lnTo>
                  <a:lnTo>
                    <a:pt x="1428750" y="1362075"/>
                  </a:lnTo>
                  <a:close/>
                  <a:moveTo>
                    <a:pt x="1431925" y="777875"/>
                  </a:moveTo>
                  <a:lnTo>
                    <a:pt x="117475" y="863600"/>
                  </a:lnTo>
                  <a:lnTo>
                    <a:pt x="117475" y="1082675"/>
                  </a:lnTo>
                  <a:lnTo>
                    <a:pt x="1431925" y="1022350"/>
                  </a:lnTo>
                  <a:close/>
                  <a:moveTo>
                    <a:pt x="1431925" y="444500"/>
                  </a:moveTo>
                  <a:lnTo>
                    <a:pt x="120650" y="561975"/>
                  </a:lnTo>
                  <a:lnTo>
                    <a:pt x="120650" y="784225"/>
                  </a:lnTo>
                  <a:lnTo>
                    <a:pt x="1431925" y="692150"/>
                  </a:lnTo>
                  <a:close/>
                  <a:moveTo>
                    <a:pt x="1435100" y="107950"/>
                  </a:moveTo>
                  <a:lnTo>
                    <a:pt x="123825" y="263525"/>
                  </a:lnTo>
                  <a:lnTo>
                    <a:pt x="123825" y="476250"/>
                  </a:lnTo>
                  <a:lnTo>
                    <a:pt x="1435100" y="349250"/>
                  </a:lnTo>
                  <a:close/>
                  <a:moveTo>
                    <a:pt x="1568450" y="0"/>
                  </a:moveTo>
                  <a:lnTo>
                    <a:pt x="2362200" y="254000"/>
                  </a:lnTo>
                  <a:lnTo>
                    <a:pt x="2330450" y="3155950"/>
                  </a:lnTo>
                  <a:lnTo>
                    <a:pt x="1524000" y="3441700"/>
                  </a:lnTo>
                  <a:lnTo>
                    <a:pt x="0" y="3213100"/>
                  </a:lnTo>
                  <a:lnTo>
                    <a:pt x="0" y="196850"/>
                  </a:lnTo>
                  <a:close/>
                </a:path>
              </a:pathLst>
            </a:custGeom>
            <a:solidFill>
              <a:schemeClr val="accent1"/>
            </a:solidFill>
            <a:ln w="9525" cap="flat" cmpd="sng" algn="ctr">
              <a:noFill/>
              <a:prstDash val="solid"/>
            </a:ln>
            <a:effectLst/>
          </p:spPr>
          <p:txBody>
            <a:bodyPr vert="horz" wrap="square" lIns="91423" tIns="45711" rIns="91423" bIns="45711" numCol="1" rtlCol="0" anchor="ctr" anchorCtr="0" compatLnSpc="1">
              <a:prstTxWarp prst="textNoShape">
                <a:avLst/>
              </a:prstTxWarp>
            </a:bodyPr>
            <a:lstStyle/>
            <a:p>
              <a:pPr algn="ctr" defTabSz="913923" fontAlgn="base">
                <a:spcBef>
                  <a:spcPct val="0"/>
                </a:spcBef>
                <a:spcAft>
                  <a:spcPct val="0"/>
                </a:spcAft>
                <a:defRPr/>
              </a:pPr>
              <a:endParaRPr lang="en-US" sz="3264" kern="0" dirty="0">
                <a:gradFill>
                  <a:gsLst>
                    <a:gs pos="0">
                      <a:srgbClr val="FFFFFF"/>
                    </a:gs>
                    <a:gs pos="100000">
                      <a:srgbClr val="FFFFFF"/>
                    </a:gs>
                  </a:gsLst>
                  <a:lin ang="5400000" scaled="0"/>
                </a:gradFill>
                <a:latin typeface="Segoe UI"/>
              </a:endParaRPr>
            </a:p>
          </p:txBody>
        </p:sp>
        <p:sp>
          <p:nvSpPr>
            <p:cNvPr id="142" name="Isosceles Triangle 141"/>
            <p:cNvSpPr/>
            <p:nvPr/>
          </p:nvSpPr>
          <p:spPr bwMode="auto">
            <a:xfrm>
              <a:off x="9337997" y="4971886"/>
              <a:ext cx="190594" cy="157469"/>
            </a:xfrm>
            <a:prstGeom prst="triangle">
              <a:avLst/>
            </a:prstGeom>
            <a:solidFill>
              <a:schemeClr val="accent1"/>
            </a:solidFill>
            <a:ln w="6350">
              <a:solidFill>
                <a:schemeClr val="bg1"/>
              </a:solid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0" rIns="0" bIns="46630" numCol="1" rtlCol="0" anchor="ctr" anchorCtr="0" compatLnSpc="1">
              <a:prstTxWarp prst="textNoShape">
                <a:avLst/>
              </a:prstTxWarp>
            </a:bodyPr>
            <a:lstStyle/>
            <a:p>
              <a:pPr algn="ctr" defTabSz="932293" fontAlgn="base">
                <a:spcBef>
                  <a:spcPct val="0"/>
                </a:spcBef>
                <a:spcAft>
                  <a:spcPct val="0"/>
                </a:spcAft>
                <a:defRPr/>
              </a:pPr>
              <a:endParaRPr lang="en-US" sz="2856" dirty="0">
                <a:gradFill>
                  <a:gsLst>
                    <a:gs pos="0">
                      <a:srgbClr val="FFFFFF"/>
                    </a:gs>
                    <a:gs pos="100000">
                      <a:srgbClr val="FFFFFF"/>
                    </a:gs>
                  </a:gsLst>
                  <a:lin ang="5400000" scaled="0"/>
                </a:gradFill>
                <a:latin typeface="Segoe UI"/>
              </a:endParaRPr>
            </a:p>
          </p:txBody>
        </p:sp>
      </p:grpSp>
      <p:sp>
        <p:nvSpPr>
          <p:cNvPr id="138" name="Freeform 137"/>
          <p:cNvSpPr/>
          <p:nvPr/>
        </p:nvSpPr>
        <p:spPr>
          <a:xfrm>
            <a:off x="3893607" y="2987738"/>
            <a:ext cx="273425" cy="649923"/>
          </a:xfrm>
          <a:custGeom>
            <a:avLst/>
            <a:gdLst/>
            <a:ahLst/>
            <a:cxnLst/>
            <a:rect l="l" t="t" r="r" b="b"/>
            <a:pathLst>
              <a:path w="2362200" h="3441700">
                <a:moveTo>
                  <a:pt x="107950" y="2076450"/>
                </a:moveTo>
                <a:lnTo>
                  <a:pt x="107950" y="3155950"/>
                </a:lnTo>
                <a:lnTo>
                  <a:pt x="1416050" y="3340100"/>
                </a:lnTo>
                <a:lnTo>
                  <a:pt x="1416050" y="2133600"/>
                </a:lnTo>
                <a:close/>
                <a:moveTo>
                  <a:pt x="107950" y="1774825"/>
                </a:moveTo>
                <a:lnTo>
                  <a:pt x="107950" y="1984375"/>
                </a:lnTo>
                <a:lnTo>
                  <a:pt x="1422400" y="2035175"/>
                </a:lnTo>
                <a:lnTo>
                  <a:pt x="1422400" y="1790700"/>
                </a:lnTo>
                <a:close/>
                <a:moveTo>
                  <a:pt x="1422400" y="1457325"/>
                </a:moveTo>
                <a:lnTo>
                  <a:pt x="111125" y="1470025"/>
                </a:lnTo>
                <a:lnTo>
                  <a:pt x="111125" y="1679575"/>
                </a:lnTo>
                <a:lnTo>
                  <a:pt x="1422400" y="1701800"/>
                </a:lnTo>
                <a:close/>
                <a:moveTo>
                  <a:pt x="1428750" y="1117600"/>
                </a:moveTo>
                <a:lnTo>
                  <a:pt x="111125" y="1168400"/>
                </a:lnTo>
                <a:lnTo>
                  <a:pt x="111125" y="1381125"/>
                </a:lnTo>
                <a:lnTo>
                  <a:pt x="1428750" y="1362075"/>
                </a:lnTo>
                <a:close/>
                <a:moveTo>
                  <a:pt x="1431925" y="777875"/>
                </a:moveTo>
                <a:lnTo>
                  <a:pt x="117475" y="863600"/>
                </a:lnTo>
                <a:lnTo>
                  <a:pt x="117475" y="1082675"/>
                </a:lnTo>
                <a:lnTo>
                  <a:pt x="1431925" y="1022350"/>
                </a:lnTo>
                <a:close/>
                <a:moveTo>
                  <a:pt x="1431925" y="444500"/>
                </a:moveTo>
                <a:lnTo>
                  <a:pt x="120650" y="561975"/>
                </a:lnTo>
                <a:lnTo>
                  <a:pt x="120650" y="784225"/>
                </a:lnTo>
                <a:lnTo>
                  <a:pt x="1431925" y="692150"/>
                </a:lnTo>
                <a:close/>
                <a:moveTo>
                  <a:pt x="1435100" y="107950"/>
                </a:moveTo>
                <a:lnTo>
                  <a:pt x="123825" y="263525"/>
                </a:lnTo>
                <a:lnTo>
                  <a:pt x="123825" y="476250"/>
                </a:lnTo>
                <a:lnTo>
                  <a:pt x="1435100" y="349250"/>
                </a:lnTo>
                <a:close/>
                <a:moveTo>
                  <a:pt x="1568450" y="0"/>
                </a:moveTo>
                <a:lnTo>
                  <a:pt x="2362200" y="254000"/>
                </a:lnTo>
                <a:lnTo>
                  <a:pt x="2330450" y="3155950"/>
                </a:lnTo>
                <a:lnTo>
                  <a:pt x="1524000" y="3441700"/>
                </a:lnTo>
                <a:lnTo>
                  <a:pt x="0" y="3213100"/>
                </a:lnTo>
                <a:lnTo>
                  <a:pt x="0" y="196850"/>
                </a:lnTo>
                <a:close/>
              </a:path>
            </a:pathLst>
          </a:custGeom>
          <a:solidFill>
            <a:schemeClr val="bg1"/>
          </a:solidFill>
          <a:ln w="9525" cap="flat" cmpd="sng" algn="ctr">
            <a:noFill/>
            <a:prstDash val="solid"/>
          </a:ln>
          <a:effectLst/>
        </p:spPr>
        <p:txBody>
          <a:bodyPr vert="horz" wrap="square" lIns="91423" tIns="45711" rIns="91423" bIns="45711" numCol="1" rtlCol="0" anchor="ctr" anchorCtr="0" compatLnSpc="1">
            <a:prstTxWarp prst="textNoShape">
              <a:avLst/>
            </a:prstTxWarp>
          </a:bodyPr>
          <a:lstStyle/>
          <a:p>
            <a:pPr algn="ctr" defTabSz="913923" fontAlgn="base">
              <a:spcBef>
                <a:spcPct val="0"/>
              </a:spcBef>
              <a:spcAft>
                <a:spcPct val="0"/>
              </a:spcAft>
              <a:defRPr/>
            </a:pPr>
            <a:endParaRPr lang="en-US" sz="3264" kern="0" dirty="0">
              <a:gradFill>
                <a:gsLst>
                  <a:gs pos="0">
                    <a:srgbClr val="FFFFFF"/>
                  </a:gs>
                  <a:gs pos="100000">
                    <a:srgbClr val="FFFFFF"/>
                  </a:gs>
                </a:gsLst>
                <a:lin ang="5400000" scaled="0"/>
              </a:gradFill>
              <a:latin typeface="Segoe UI"/>
            </a:endParaRPr>
          </a:p>
        </p:txBody>
      </p:sp>
      <p:sp>
        <p:nvSpPr>
          <p:cNvPr id="140" name="TextBox 139"/>
          <p:cNvSpPr txBox="1"/>
          <p:nvPr/>
        </p:nvSpPr>
        <p:spPr>
          <a:xfrm>
            <a:off x="2934432" y="2560611"/>
            <a:ext cx="1354428" cy="698790"/>
          </a:xfrm>
          <a:prstGeom prst="rect">
            <a:avLst/>
          </a:prstGeom>
          <a:noFill/>
        </p:spPr>
        <p:txBody>
          <a:bodyPr wrap="square" lIns="182854" tIns="146283" rIns="182854" bIns="146283" rtlCol="0">
            <a:spAutoFit/>
          </a:bodyPr>
          <a:lstStyle/>
          <a:p>
            <a:pPr defTabSz="932225">
              <a:lnSpc>
                <a:spcPct val="90000"/>
              </a:lnSpc>
              <a:defRPr/>
            </a:pPr>
            <a:r>
              <a:rPr lang="en-US" sz="1428" b="1" dirty="0">
                <a:gradFill>
                  <a:gsLst>
                    <a:gs pos="33028">
                      <a:srgbClr val="FFFFFF"/>
                    </a:gs>
                    <a:gs pos="55000">
                      <a:srgbClr val="FFFFFF"/>
                    </a:gs>
                  </a:gsLst>
                  <a:lin ang="0" scaled="0"/>
                </a:gradFill>
                <a:latin typeface="Segoe UI"/>
              </a:rPr>
              <a:t>Restore to VM</a:t>
            </a:r>
          </a:p>
        </p:txBody>
      </p:sp>
      <p:grpSp>
        <p:nvGrpSpPr>
          <p:cNvPr id="78" name="Group 77"/>
          <p:cNvGrpSpPr/>
          <p:nvPr/>
        </p:nvGrpSpPr>
        <p:grpSpPr>
          <a:xfrm>
            <a:off x="1589254" y="3104317"/>
            <a:ext cx="379373" cy="355562"/>
            <a:chOff x="6610915" y="3341008"/>
            <a:chExt cx="414005" cy="304800"/>
          </a:xfrm>
        </p:grpSpPr>
        <p:sp>
          <p:nvSpPr>
            <p:cNvPr id="91" name="Flowchart: Magnetic Disk 90"/>
            <p:cNvSpPr/>
            <p:nvPr>
              <p:custDataLst>
                <p:tags r:id="rId9"/>
              </p:custDataLst>
            </p:nvPr>
          </p:nvSpPr>
          <p:spPr>
            <a:xfrm>
              <a:off x="6610915" y="3425771"/>
              <a:ext cx="164861" cy="164070"/>
            </a:xfrm>
            <a:prstGeom prst="flowChartMagneticDisk">
              <a:avLst/>
            </a:prstGeom>
            <a:solidFill>
              <a:schemeClr val="bg1"/>
            </a:solidFill>
            <a:ln w="3175" cap="flat" cmpd="sng" algn="ctr">
              <a:solidFill>
                <a:schemeClr val="accent1"/>
              </a:solidFill>
              <a:prstDash val="solid"/>
            </a:ln>
            <a:effectLst/>
          </p:spPr>
          <p:txBody>
            <a:bodyPr wrap="none" rtlCol="0" anchor="ctr"/>
            <a:lstStyle/>
            <a:p>
              <a:pPr algn="ctr" defTabSz="1242613">
                <a:defRPr/>
              </a:pPr>
              <a:endParaRPr lang="en-US" sz="1122" kern="0" dirty="0">
                <a:ln>
                  <a:solidFill>
                    <a:srgbClr val="FFFFFF">
                      <a:alpha val="0"/>
                    </a:srgbClr>
                  </a:solidFill>
                </a:ln>
                <a:solidFill>
                  <a:srgbClr val="FFFFFF"/>
                </a:solidFill>
                <a:latin typeface="Segoe UI"/>
              </a:endParaRPr>
            </a:p>
          </p:txBody>
        </p:sp>
        <p:sp>
          <p:nvSpPr>
            <p:cNvPr id="135" name="Flowchart: Magnetic Disk 134"/>
            <p:cNvSpPr/>
            <p:nvPr>
              <p:custDataLst>
                <p:tags r:id="rId10"/>
              </p:custDataLst>
            </p:nvPr>
          </p:nvSpPr>
          <p:spPr>
            <a:xfrm>
              <a:off x="6782394" y="3341008"/>
              <a:ext cx="164861" cy="164070"/>
            </a:xfrm>
            <a:prstGeom prst="flowChartMagneticDisk">
              <a:avLst/>
            </a:prstGeom>
            <a:solidFill>
              <a:schemeClr val="bg1"/>
            </a:solidFill>
            <a:ln w="3175" cap="flat" cmpd="sng" algn="ctr">
              <a:solidFill>
                <a:schemeClr val="accent1"/>
              </a:solidFill>
              <a:prstDash val="solid"/>
            </a:ln>
            <a:effectLst/>
          </p:spPr>
          <p:txBody>
            <a:bodyPr wrap="none" rtlCol="0" anchor="ctr"/>
            <a:lstStyle/>
            <a:p>
              <a:pPr algn="ctr" defTabSz="1242613">
                <a:defRPr/>
              </a:pPr>
              <a:endParaRPr lang="en-US" sz="1122" kern="0" dirty="0">
                <a:ln>
                  <a:solidFill>
                    <a:srgbClr val="FFFFFF">
                      <a:alpha val="0"/>
                    </a:srgbClr>
                  </a:solidFill>
                </a:ln>
                <a:solidFill>
                  <a:srgbClr val="FFFFFF"/>
                </a:solidFill>
                <a:latin typeface="Segoe UI"/>
              </a:endParaRPr>
            </a:p>
          </p:txBody>
        </p:sp>
        <p:sp>
          <p:nvSpPr>
            <p:cNvPr id="136" name="Flowchart: Magnetic Disk 135"/>
            <p:cNvSpPr/>
            <p:nvPr>
              <p:custDataLst>
                <p:tags r:id="rId11"/>
              </p:custDataLst>
            </p:nvPr>
          </p:nvSpPr>
          <p:spPr>
            <a:xfrm>
              <a:off x="6860058" y="3405312"/>
              <a:ext cx="164862" cy="164070"/>
            </a:xfrm>
            <a:prstGeom prst="flowChartMagneticDisk">
              <a:avLst/>
            </a:prstGeom>
            <a:solidFill>
              <a:schemeClr val="bg1"/>
            </a:solidFill>
            <a:ln w="3175" cap="flat" cmpd="sng" algn="ctr">
              <a:solidFill>
                <a:schemeClr val="accent1"/>
              </a:solidFill>
              <a:prstDash val="solid"/>
            </a:ln>
            <a:effectLst/>
          </p:spPr>
          <p:txBody>
            <a:bodyPr wrap="none" rtlCol="0" anchor="ctr"/>
            <a:lstStyle/>
            <a:p>
              <a:pPr algn="ctr" defTabSz="1242613">
                <a:defRPr/>
              </a:pPr>
              <a:endParaRPr lang="en-US" sz="1122" kern="0" dirty="0">
                <a:ln>
                  <a:solidFill>
                    <a:srgbClr val="FFFFFF">
                      <a:alpha val="0"/>
                    </a:srgbClr>
                  </a:solidFill>
                </a:ln>
                <a:solidFill>
                  <a:srgbClr val="FFFFFF"/>
                </a:solidFill>
                <a:latin typeface="Segoe UI"/>
              </a:endParaRPr>
            </a:p>
          </p:txBody>
        </p:sp>
        <p:sp>
          <p:nvSpPr>
            <p:cNvPr id="137" name="Flowchart: Magnetic Disk 136"/>
            <p:cNvSpPr/>
            <p:nvPr>
              <p:custDataLst>
                <p:tags r:id="rId12"/>
              </p:custDataLst>
            </p:nvPr>
          </p:nvSpPr>
          <p:spPr>
            <a:xfrm>
              <a:off x="6715570" y="3481738"/>
              <a:ext cx="164862" cy="164070"/>
            </a:xfrm>
            <a:prstGeom prst="flowChartMagneticDisk">
              <a:avLst/>
            </a:prstGeom>
            <a:solidFill>
              <a:schemeClr val="bg1"/>
            </a:solidFill>
            <a:ln w="3175" cap="flat" cmpd="sng" algn="ctr">
              <a:solidFill>
                <a:schemeClr val="accent1"/>
              </a:solidFill>
              <a:prstDash val="solid"/>
            </a:ln>
            <a:effectLst/>
          </p:spPr>
          <p:txBody>
            <a:bodyPr wrap="none" rtlCol="0" anchor="ctr"/>
            <a:lstStyle/>
            <a:p>
              <a:pPr algn="ctr" defTabSz="1242613">
                <a:defRPr/>
              </a:pPr>
              <a:endParaRPr lang="en-US" sz="1122" kern="0" dirty="0">
                <a:ln>
                  <a:solidFill>
                    <a:srgbClr val="FFFFFF">
                      <a:alpha val="0"/>
                    </a:srgbClr>
                  </a:solidFill>
                </a:ln>
                <a:solidFill>
                  <a:srgbClr val="FFFFFF"/>
                </a:solidFill>
                <a:latin typeface="Segoe UI"/>
              </a:endParaRPr>
            </a:p>
          </p:txBody>
        </p:sp>
      </p:grpSp>
      <p:grpSp>
        <p:nvGrpSpPr>
          <p:cNvPr id="79" name="Group 78"/>
          <p:cNvGrpSpPr/>
          <p:nvPr/>
        </p:nvGrpSpPr>
        <p:grpSpPr>
          <a:xfrm>
            <a:off x="1656707" y="2549377"/>
            <a:ext cx="1758826" cy="910505"/>
            <a:chOff x="5739871" y="2949239"/>
            <a:chExt cx="1919386" cy="780515"/>
          </a:xfrm>
        </p:grpSpPr>
        <p:grpSp>
          <p:nvGrpSpPr>
            <p:cNvPr id="80" name="Group 79"/>
            <p:cNvGrpSpPr/>
            <p:nvPr/>
          </p:nvGrpSpPr>
          <p:grpSpPr>
            <a:xfrm>
              <a:off x="6442920" y="3427681"/>
              <a:ext cx="414004" cy="302073"/>
              <a:chOff x="8319581" y="3268189"/>
              <a:chExt cx="414004" cy="302073"/>
            </a:xfrm>
          </p:grpSpPr>
          <p:sp>
            <p:nvSpPr>
              <p:cNvPr id="87" name="Flowchart: Magnetic Disk 86"/>
              <p:cNvSpPr/>
              <p:nvPr>
                <p:custDataLst>
                  <p:tags r:id="rId5"/>
                </p:custDataLst>
              </p:nvPr>
            </p:nvSpPr>
            <p:spPr>
              <a:xfrm>
                <a:off x="8319581" y="3350225"/>
                <a:ext cx="164861" cy="164070"/>
              </a:xfrm>
              <a:prstGeom prst="flowChartMagneticDisk">
                <a:avLst/>
              </a:prstGeom>
              <a:solidFill>
                <a:schemeClr val="bg1"/>
              </a:solidFill>
              <a:ln w="3175" cap="flat" cmpd="sng" algn="ctr">
                <a:solidFill>
                  <a:schemeClr val="accent1"/>
                </a:solidFill>
                <a:prstDash val="solid"/>
              </a:ln>
              <a:effectLst/>
            </p:spPr>
            <p:txBody>
              <a:bodyPr wrap="none" rtlCol="0" anchor="ctr"/>
              <a:lstStyle/>
              <a:p>
                <a:pPr algn="ctr" defTabSz="1242613">
                  <a:defRPr/>
                </a:pPr>
                <a:endParaRPr lang="en-US" sz="1122" kern="0" dirty="0">
                  <a:ln>
                    <a:solidFill>
                      <a:srgbClr val="FFFFFF">
                        <a:alpha val="0"/>
                      </a:srgbClr>
                    </a:solidFill>
                  </a:ln>
                  <a:solidFill>
                    <a:srgbClr val="FFFFFF"/>
                  </a:solidFill>
                  <a:latin typeface="Segoe UI"/>
                </a:endParaRPr>
              </a:p>
            </p:txBody>
          </p:sp>
          <p:sp>
            <p:nvSpPr>
              <p:cNvPr id="88" name="Flowchart: Magnetic Disk 87"/>
              <p:cNvSpPr/>
              <p:nvPr>
                <p:custDataLst>
                  <p:tags r:id="rId6"/>
                </p:custDataLst>
              </p:nvPr>
            </p:nvSpPr>
            <p:spPr>
              <a:xfrm>
                <a:off x="8486294" y="3268189"/>
                <a:ext cx="164861" cy="164070"/>
              </a:xfrm>
              <a:prstGeom prst="flowChartMagneticDisk">
                <a:avLst/>
              </a:prstGeom>
              <a:solidFill>
                <a:schemeClr val="bg1"/>
              </a:solidFill>
              <a:ln w="3175" cap="flat" cmpd="sng" algn="ctr">
                <a:solidFill>
                  <a:schemeClr val="accent1"/>
                </a:solidFill>
                <a:prstDash val="solid"/>
              </a:ln>
              <a:effectLst/>
            </p:spPr>
            <p:txBody>
              <a:bodyPr wrap="none" rtlCol="0" anchor="ctr"/>
              <a:lstStyle/>
              <a:p>
                <a:pPr algn="ctr" defTabSz="1242613">
                  <a:defRPr/>
                </a:pPr>
                <a:endParaRPr lang="en-US" sz="1122" kern="0" dirty="0">
                  <a:ln>
                    <a:solidFill>
                      <a:srgbClr val="FFFFFF">
                        <a:alpha val="0"/>
                      </a:srgbClr>
                    </a:solidFill>
                  </a:ln>
                  <a:solidFill>
                    <a:srgbClr val="FFFFFF"/>
                  </a:solidFill>
                  <a:latin typeface="Segoe UI"/>
                </a:endParaRPr>
              </a:p>
            </p:txBody>
          </p:sp>
          <p:sp>
            <p:nvSpPr>
              <p:cNvPr id="89" name="Flowchart: Magnetic Disk 88"/>
              <p:cNvSpPr/>
              <p:nvPr>
                <p:custDataLst>
                  <p:tags r:id="rId7"/>
                </p:custDataLst>
              </p:nvPr>
            </p:nvSpPr>
            <p:spPr>
              <a:xfrm>
                <a:off x="8568724" y="3329766"/>
                <a:ext cx="164861" cy="164070"/>
              </a:xfrm>
              <a:prstGeom prst="flowChartMagneticDisk">
                <a:avLst/>
              </a:prstGeom>
              <a:solidFill>
                <a:schemeClr val="bg1"/>
              </a:solidFill>
              <a:ln w="3175" cap="flat" cmpd="sng" algn="ctr">
                <a:solidFill>
                  <a:schemeClr val="accent1"/>
                </a:solidFill>
                <a:prstDash val="solid"/>
              </a:ln>
              <a:effectLst/>
            </p:spPr>
            <p:txBody>
              <a:bodyPr wrap="none" rtlCol="0" anchor="ctr"/>
              <a:lstStyle/>
              <a:p>
                <a:pPr algn="ctr" defTabSz="1242613">
                  <a:defRPr/>
                </a:pPr>
                <a:endParaRPr lang="en-US" sz="1122" kern="0" dirty="0">
                  <a:ln>
                    <a:solidFill>
                      <a:srgbClr val="FFFFFF">
                        <a:alpha val="0"/>
                      </a:srgbClr>
                    </a:solidFill>
                  </a:ln>
                  <a:solidFill>
                    <a:srgbClr val="FFFFFF"/>
                  </a:solidFill>
                  <a:latin typeface="Segoe UI"/>
                </a:endParaRPr>
              </a:p>
            </p:txBody>
          </p:sp>
          <p:sp>
            <p:nvSpPr>
              <p:cNvPr id="90" name="Flowchart: Magnetic Disk 89"/>
              <p:cNvSpPr/>
              <p:nvPr>
                <p:custDataLst>
                  <p:tags r:id="rId8"/>
                </p:custDataLst>
              </p:nvPr>
            </p:nvSpPr>
            <p:spPr>
              <a:xfrm>
                <a:off x="8424236" y="3406192"/>
                <a:ext cx="164861" cy="164070"/>
              </a:xfrm>
              <a:prstGeom prst="flowChartMagneticDisk">
                <a:avLst/>
              </a:prstGeom>
              <a:solidFill>
                <a:schemeClr val="bg1"/>
              </a:solidFill>
              <a:ln w="3175" cap="flat" cmpd="sng" algn="ctr">
                <a:solidFill>
                  <a:schemeClr val="accent1"/>
                </a:solidFill>
                <a:prstDash val="solid"/>
              </a:ln>
              <a:effectLst/>
            </p:spPr>
            <p:txBody>
              <a:bodyPr wrap="none" rtlCol="0" anchor="ctr"/>
              <a:lstStyle/>
              <a:p>
                <a:pPr algn="ctr" defTabSz="1242613">
                  <a:defRPr/>
                </a:pPr>
                <a:endParaRPr lang="en-US" sz="1122" kern="0" dirty="0">
                  <a:ln>
                    <a:solidFill>
                      <a:srgbClr val="FFFFFF">
                        <a:alpha val="0"/>
                      </a:srgbClr>
                    </a:solidFill>
                  </a:ln>
                  <a:solidFill>
                    <a:srgbClr val="FFFFFF"/>
                  </a:solidFill>
                  <a:latin typeface="Segoe UI"/>
                </a:endParaRPr>
              </a:p>
            </p:txBody>
          </p:sp>
        </p:grpSp>
        <p:grpSp>
          <p:nvGrpSpPr>
            <p:cNvPr id="81" name="Group 80"/>
            <p:cNvGrpSpPr/>
            <p:nvPr/>
          </p:nvGrpSpPr>
          <p:grpSpPr>
            <a:xfrm>
              <a:off x="7245253" y="3427681"/>
              <a:ext cx="414004" cy="302073"/>
              <a:chOff x="8649345" y="3290083"/>
              <a:chExt cx="414004" cy="302073"/>
            </a:xfrm>
          </p:grpSpPr>
          <p:sp>
            <p:nvSpPr>
              <p:cNvPr id="83" name="Flowchart: Magnetic Disk 82"/>
              <p:cNvSpPr/>
              <p:nvPr>
                <p:custDataLst>
                  <p:tags r:id="rId1"/>
                </p:custDataLst>
              </p:nvPr>
            </p:nvSpPr>
            <p:spPr>
              <a:xfrm>
                <a:off x="8649345" y="3372119"/>
                <a:ext cx="164861" cy="164070"/>
              </a:xfrm>
              <a:prstGeom prst="flowChartMagneticDisk">
                <a:avLst/>
              </a:prstGeom>
              <a:solidFill>
                <a:schemeClr val="bg1"/>
              </a:solidFill>
              <a:ln w="3175" cap="flat" cmpd="sng" algn="ctr">
                <a:solidFill>
                  <a:schemeClr val="accent1"/>
                </a:solidFill>
                <a:prstDash val="solid"/>
              </a:ln>
              <a:effectLst/>
            </p:spPr>
            <p:txBody>
              <a:bodyPr wrap="none" rtlCol="0" anchor="ctr"/>
              <a:lstStyle/>
              <a:p>
                <a:pPr algn="ctr" defTabSz="1242613">
                  <a:defRPr/>
                </a:pPr>
                <a:endParaRPr lang="en-US" sz="1122" kern="0" dirty="0">
                  <a:ln>
                    <a:solidFill>
                      <a:srgbClr val="FFFFFF">
                        <a:alpha val="0"/>
                      </a:srgbClr>
                    </a:solidFill>
                  </a:ln>
                  <a:solidFill>
                    <a:srgbClr val="FFFFFF"/>
                  </a:solidFill>
                  <a:latin typeface="Segoe UI"/>
                </a:endParaRPr>
              </a:p>
            </p:txBody>
          </p:sp>
          <p:sp>
            <p:nvSpPr>
              <p:cNvPr id="84" name="Flowchart: Magnetic Disk 83"/>
              <p:cNvSpPr/>
              <p:nvPr>
                <p:custDataLst>
                  <p:tags r:id="rId2"/>
                </p:custDataLst>
              </p:nvPr>
            </p:nvSpPr>
            <p:spPr>
              <a:xfrm>
                <a:off x="8816050" y="3290083"/>
                <a:ext cx="164861" cy="164070"/>
              </a:xfrm>
              <a:prstGeom prst="flowChartMagneticDisk">
                <a:avLst/>
              </a:prstGeom>
              <a:solidFill>
                <a:schemeClr val="bg1"/>
              </a:solidFill>
              <a:ln w="3175" cap="flat" cmpd="sng" algn="ctr">
                <a:solidFill>
                  <a:schemeClr val="accent1"/>
                </a:solidFill>
                <a:prstDash val="solid"/>
              </a:ln>
              <a:effectLst/>
            </p:spPr>
            <p:txBody>
              <a:bodyPr wrap="none" rtlCol="0" anchor="ctr"/>
              <a:lstStyle/>
              <a:p>
                <a:pPr algn="ctr" defTabSz="1242613">
                  <a:defRPr/>
                </a:pPr>
                <a:endParaRPr lang="en-US" sz="1122" kern="0" dirty="0">
                  <a:ln>
                    <a:solidFill>
                      <a:srgbClr val="FFFFFF">
                        <a:alpha val="0"/>
                      </a:srgbClr>
                    </a:solidFill>
                  </a:ln>
                  <a:solidFill>
                    <a:srgbClr val="FFFFFF"/>
                  </a:solidFill>
                  <a:latin typeface="Segoe UI"/>
                </a:endParaRPr>
              </a:p>
            </p:txBody>
          </p:sp>
          <p:sp>
            <p:nvSpPr>
              <p:cNvPr id="85" name="Flowchart: Magnetic Disk 84"/>
              <p:cNvSpPr/>
              <p:nvPr>
                <p:custDataLst>
                  <p:tags r:id="rId3"/>
                </p:custDataLst>
              </p:nvPr>
            </p:nvSpPr>
            <p:spPr>
              <a:xfrm>
                <a:off x="8898488" y="3351660"/>
                <a:ext cx="164861" cy="164070"/>
              </a:xfrm>
              <a:prstGeom prst="flowChartMagneticDisk">
                <a:avLst/>
              </a:prstGeom>
              <a:solidFill>
                <a:schemeClr val="bg1"/>
              </a:solidFill>
              <a:ln w="3175" cap="flat" cmpd="sng" algn="ctr">
                <a:solidFill>
                  <a:schemeClr val="accent1"/>
                </a:solidFill>
                <a:prstDash val="solid"/>
              </a:ln>
              <a:effectLst/>
            </p:spPr>
            <p:txBody>
              <a:bodyPr wrap="none" rtlCol="0" anchor="ctr"/>
              <a:lstStyle/>
              <a:p>
                <a:pPr algn="ctr" defTabSz="1242613">
                  <a:defRPr/>
                </a:pPr>
                <a:endParaRPr lang="en-US" sz="1122" kern="0" dirty="0">
                  <a:ln>
                    <a:solidFill>
                      <a:srgbClr val="FFFFFF">
                        <a:alpha val="0"/>
                      </a:srgbClr>
                    </a:solidFill>
                  </a:ln>
                  <a:solidFill>
                    <a:srgbClr val="FFFFFF"/>
                  </a:solidFill>
                  <a:latin typeface="Segoe UI"/>
                </a:endParaRPr>
              </a:p>
            </p:txBody>
          </p:sp>
          <p:sp>
            <p:nvSpPr>
              <p:cNvPr id="86" name="Flowchart: Magnetic Disk 85"/>
              <p:cNvSpPr/>
              <p:nvPr>
                <p:custDataLst>
                  <p:tags r:id="rId4"/>
                </p:custDataLst>
              </p:nvPr>
            </p:nvSpPr>
            <p:spPr>
              <a:xfrm>
                <a:off x="8753999" y="3428086"/>
                <a:ext cx="164861" cy="164070"/>
              </a:xfrm>
              <a:prstGeom prst="flowChartMagneticDisk">
                <a:avLst/>
              </a:prstGeom>
              <a:solidFill>
                <a:schemeClr val="bg1"/>
              </a:solidFill>
              <a:ln w="3175" cap="flat" cmpd="sng" algn="ctr">
                <a:solidFill>
                  <a:schemeClr val="accent1"/>
                </a:solidFill>
                <a:prstDash val="solid"/>
              </a:ln>
              <a:effectLst/>
            </p:spPr>
            <p:txBody>
              <a:bodyPr wrap="none" rtlCol="0" anchor="ctr"/>
              <a:lstStyle/>
              <a:p>
                <a:pPr algn="ctr" defTabSz="1242613">
                  <a:defRPr/>
                </a:pPr>
                <a:endParaRPr lang="en-US" sz="1122" kern="0" dirty="0">
                  <a:ln>
                    <a:solidFill>
                      <a:srgbClr val="FFFFFF">
                        <a:alpha val="0"/>
                      </a:srgbClr>
                    </a:solidFill>
                  </a:ln>
                  <a:solidFill>
                    <a:srgbClr val="FFFFFF"/>
                  </a:solidFill>
                  <a:latin typeface="Segoe UI"/>
                </a:endParaRPr>
              </a:p>
            </p:txBody>
          </p:sp>
        </p:grpSp>
        <p:sp>
          <p:nvSpPr>
            <p:cNvPr id="82" name="TextBox 81"/>
            <p:cNvSpPr txBox="1"/>
            <p:nvPr/>
          </p:nvSpPr>
          <p:spPr>
            <a:xfrm>
              <a:off x="5739871" y="2949239"/>
              <a:ext cx="1697736" cy="599026"/>
            </a:xfrm>
            <a:prstGeom prst="rect">
              <a:avLst/>
            </a:prstGeom>
            <a:noFill/>
          </p:spPr>
          <p:txBody>
            <a:bodyPr wrap="square" lIns="182854" tIns="146283" rIns="182854" bIns="146283" rtlCol="0">
              <a:spAutoFit/>
            </a:bodyPr>
            <a:lstStyle/>
            <a:p>
              <a:pPr defTabSz="932225">
                <a:lnSpc>
                  <a:spcPct val="90000"/>
                </a:lnSpc>
                <a:defRPr/>
              </a:pPr>
              <a:r>
                <a:rPr lang="en-US" sz="1428" b="1" dirty="0">
                  <a:gradFill>
                    <a:gsLst>
                      <a:gs pos="33028">
                        <a:srgbClr val="FFFFFF"/>
                      </a:gs>
                      <a:gs pos="55000">
                        <a:srgbClr val="FFFFFF"/>
                      </a:gs>
                    </a:gsLst>
                    <a:lin ang="0" scaled="0"/>
                  </a:gradFill>
                  <a:latin typeface="Segoe UI"/>
                </a:rPr>
                <a:t>Geo- replication</a:t>
              </a:r>
            </a:p>
          </p:txBody>
        </p:sp>
      </p:grpSp>
      <p:cxnSp>
        <p:nvCxnSpPr>
          <p:cNvPr id="124" name="Straight Arrow Connector 123"/>
          <p:cNvCxnSpPr/>
          <p:nvPr/>
        </p:nvCxnSpPr>
        <p:spPr>
          <a:xfrm flipV="1">
            <a:off x="3413861" y="3237669"/>
            <a:ext cx="410478" cy="140477"/>
          </a:xfrm>
          <a:prstGeom prst="straightConnector1">
            <a:avLst/>
          </a:prstGeom>
          <a:ln w="19050">
            <a:solidFill>
              <a:schemeClr val="bg1"/>
            </a:solidFill>
            <a:headEnd w="lg" len="med"/>
            <a:tailEnd type="triangle" w="lg" len="med"/>
          </a:ln>
        </p:spPr>
        <p:style>
          <a:lnRef idx="1">
            <a:schemeClr val="accent1"/>
          </a:lnRef>
          <a:fillRef idx="0">
            <a:schemeClr val="accent1"/>
          </a:fillRef>
          <a:effectRef idx="0">
            <a:schemeClr val="accent1"/>
          </a:effectRef>
          <a:fontRef idx="minor">
            <a:schemeClr val="tx1"/>
          </a:fontRef>
        </p:style>
      </p:cxnSp>
      <p:grpSp>
        <p:nvGrpSpPr>
          <p:cNvPr id="126" name="Group 125"/>
          <p:cNvGrpSpPr/>
          <p:nvPr/>
        </p:nvGrpSpPr>
        <p:grpSpPr>
          <a:xfrm>
            <a:off x="7739948" y="4429799"/>
            <a:ext cx="4222900" cy="847540"/>
            <a:chOff x="7691270" y="4964203"/>
            <a:chExt cx="3856616" cy="847781"/>
          </a:xfrm>
        </p:grpSpPr>
        <p:sp>
          <p:nvSpPr>
            <p:cNvPr id="127" name="Rectangle 126"/>
            <p:cNvSpPr/>
            <p:nvPr/>
          </p:nvSpPr>
          <p:spPr>
            <a:xfrm>
              <a:off x="8065472" y="4964203"/>
              <a:ext cx="3482414" cy="847781"/>
            </a:xfrm>
            <a:prstGeom prst="rect">
              <a:avLst/>
            </a:prstGeom>
          </p:spPr>
          <p:txBody>
            <a:bodyPr wrap="square">
              <a:spAutoFit/>
            </a:bodyPr>
            <a:lstStyle/>
            <a:p>
              <a:pPr marL="53944" defTabSz="931597" fontAlgn="base">
                <a:spcBef>
                  <a:spcPts val="1800"/>
                </a:spcBef>
                <a:spcAft>
                  <a:spcPct val="0"/>
                </a:spcAft>
                <a:buClr>
                  <a:srgbClr val="A80000"/>
                </a:buClr>
                <a:buSzPct val="150000"/>
                <a:defRPr/>
              </a:pPr>
              <a:r>
                <a:rPr lang="en-US" sz="2400" dirty="0">
                  <a:ln>
                    <a:solidFill>
                      <a:srgbClr val="FFFFFF">
                        <a:alpha val="0"/>
                      </a:srgbClr>
                    </a:solidFill>
                  </a:ln>
                  <a:solidFill>
                    <a:srgbClr val="000000"/>
                  </a:solidFill>
                  <a:latin typeface="Segoe UI Light"/>
                  <a:ea typeface="Segoe UI" panose="020B0502040204020203" pitchFamily="34" charset="0"/>
                  <a:cs typeface="Segoe UI" panose="020B0502040204020203" pitchFamily="34" charset="0"/>
                </a:rPr>
                <a:t>Recover </a:t>
              </a:r>
              <a:r>
                <a:rPr lang="en-US" sz="2400" dirty="0">
                  <a:ln>
                    <a:solidFill>
                      <a:srgbClr val="FFFFFF">
                        <a:alpha val="0"/>
                      </a:srgbClr>
                    </a:solidFill>
                  </a:ln>
                  <a:solidFill>
                    <a:srgbClr val="0078D7"/>
                  </a:solidFill>
                  <a:latin typeface="Segoe UI Black" panose="020B0A02040204020203" pitchFamily="34" charset="0"/>
                  <a:ea typeface="Segoe UI Black" panose="020B0A02040204020203" pitchFamily="34" charset="0"/>
                  <a:cs typeface="Segoe UI Black" panose="020B0A02040204020203" pitchFamily="34" charset="0"/>
                </a:rPr>
                <a:t>on-premises or in Azure</a:t>
              </a:r>
            </a:p>
          </p:txBody>
        </p:sp>
        <p:grpSp>
          <p:nvGrpSpPr>
            <p:cNvPr id="128" name="Group 127"/>
            <p:cNvGrpSpPr/>
            <p:nvPr/>
          </p:nvGrpSpPr>
          <p:grpSpPr>
            <a:xfrm>
              <a:off x="7691270" y="5056519"/>
              <a:ext cx="317745" cy="317745"/>
              <a:chOff x="7154564" y="2341095"/>
              <a:chExt cx="317745" cy="317745"/>
            </a:xfrm>
          </p:grpSpPr>
          <p:sp>
            <p:nvSpPr>
              <p:cNvPr id="129" name="Oval 128"/>
              <p:cNvSpPr/>
              <p:nvPr/>
            </p:nvSpPr>
            <p:spPr bwMode="auto">
              <a:xfrm>
                <a:off x="7154564" y="2341095"/>
                <a:ext cx="317745" cy="317745"/>
              </a:xfrm>
              <a:prstGeom prst="ellipse">
                <a:avLst/>
              </a:prstGeom>
              <a:noFill/>
              <a:ln w="6350">
                <a:solidFill>
                  <a:srgbClr val="0078D7"/>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28" tIns="146262" rIns="182828" bIns="146262" numCol="1" spcCol="0" rtlCol="0" fromWordArt="0" anchor="t" anchorCtr="0" forceAA="0" compatLnSpc="1">
                <a:prstTxWarp prst="textNoShape">
                  <a:avLst/>
                </a:prstTxWarp>
                <a:noAutofit/>
              </a:bodyPr>
              <a:lstStyle/>
              <a:p>
                <a:pPr marL="342768" indent="-342768" algn="ctr" defTabSz="932114" fontAlgn="base">
                  <a:lnSpc>
                    <a:spcPct val="90000"/>
                  </a:lnSpc>
                  <a:spcBef>
                    <a:spcPct val="0"/>
                  </a:spcBef>
                  <a:spcAft>
                    <a:spcPct val="0"/>
                  </a:spcAft>
                  <a:buFont typeface="Wingdings 3" panose="05040102010807070707" pitchFamily="18" charset="2"/>
                  <a:buChar char="Æ"/>
                  <a:defRPr/>
                </a:pPr>
                <a:endParaRPr lang="en-US" sz="2400" b="1" dirty="0" err="1">
                  <a:solidFill>
                    <a:srgbClr val="000000"/>
                  </a:solidFill>
                  <a:latin typeface="Segoe UI Light"/>
                  <a:ea typeface="Segoe UI" pitchFamily="34" charset="0"/>
                  <a:cs typeface="Segoe UI" pitchFamily="34" charset="0"/>
                </a:endParaRPr>
              </a:p>
            </p:txBody>
          </p:sp>
          <p:sp>
            <p:nvSpPr>
              <p:cNvPr id="130" name="Right Arrow 129"/>
              <p:cNvSpPr/>
              <p:nvPr/>
            </p:nvSpPr>
            <p:spPr bwMode="auto">
              <a:xfrm>
                <a:off x="7220342" y="2400670"/>
                <a:ext cx="205748" cy="198595"/>
              </a:xfrm>
              <a:prstGeom prst="rightArrow">
                <a:avLst/>
              </a:prstGeom>
              <a:solidFill>
                <a:srgbClr val="0078D7"/>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28" tIns="146262" rIns="182828" bIns="146262" numCol="1" spcCol="0" rtlCol="0" fromWordArt="0" anchor="t" anchorCtr="0" forceAA="0" compatLnSpc="1">
                <a:prstTxWarp prst="textNoShape">
                  <a:avLst/>
                </a:prstTxWarp>
                <a:noAutofit/>
              </a:bodyPr>
              <a:lstStyle/>
              <a:p>
                <a:pPr marL="342768" indent="-342768" algn="ctr" defTabSz="932114" fontAlgn="base">
                  <a:lnSpc>
                    <a:spcPct val="90000"/>
                  </a:lnSpc>
                  <a:spcBef>
                    <a:spcPct val="0"/>
                  </a:spcBef>
                  <a:spcAft>
                    <a:spcPct val="0"/>
                  </a:spcAft>
                  <a:buFont typeface="Wingdings 3" panose="05040102010807070707" pitchFamily="18" charset="2"/>
                  <a:buChar char="Æ"/>
                  <a:defRPr/>
                </a:pPr>
                <a:endParaRPr lang="en-US" sz="2400" b="1" dirty="0" err="1">
                  <a:solidFill>
                    <a:srgbClr val="000000"/>
                  </a:solidFill>
                  <a:latin typeface="Segoe UI Light"/>
                  <a:ea typeface="Segoe UI" pitchFamily="34" charset="0"/>
                  <a:cs typeface="Segoe UI" pitchFamily="34" charset="0"/>
                </a:endParaRPr>
              </a:p>
            </p:txBody>
          </p:sp>
        </p:grpSp>
      </p:grpSp>
      <p:grpSp>
        <p:nvGrpSpPr>
          <p:cNvPr id="131" name="Group 130"/>
          <p:cNvGrpSpPr/>
          <p:nvPr/>
        </p:nvGrpSpPr>
        <p:grpSpPr>
          <a:xfrm>
            <a:off x="7739946" y="2524504"/>
            <a:ext cx="4420732" cy="641697"/>
            <a:chOff x="7698372" y="3452950"/>
            <a:chExt cx="4037288" cy="641879"/>
          </a:xfrm>
        </p:grpSpPr>
        <p:grpSp>
          <p:nvGrpSpPr>
            <p:cNvPr id="132" name="Group 131"/>
            <p:cNvGrpSpPr/>
            <p:nvPr/>
          </p:nvGrpSpPr>
          <p:grpSpPr>
            <a:xfrm>
              <a:off x="7698372" y="3636260"/>
              <a:ext cx="317745" cy="317745"/>
              <a:chOff x="7154564" y="2483708"/>
              <a:chExt cx="317745" cy="317745"/>
            </a:xfrm>
          </p:grpSpPr>
          <p:sp>
            <p:nvSpPr>
              <p:cNvPr id="134" name="Oval 133"/>
              <p:cNvSpPr/>
              <p:nvPr/>
            </p:nvSpPr>
            <p:spPr bwMode="auto">
              <a:xfrm>
                <a:off x="7154564" y="2483708"/>
                <a:ext cx="317745" cy="317745"/>
              </a:xfrm>
              <a:prstGeom prst="ellipse">
                <a:avLst/>
              </a:prstGeom>
              <a:noFill/>
              <a:ln w="6350">
                <a:solidFill>
                  <a:srgbClr val="0078D7"/>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28" tIns="146262" rIns="182828" bIns="146262" numCol="1" spcCol="0" rtlCol="0" fromWordArt="0" anchor="t" anchorCtr="0" forceAA="0" compatLnSpc="1">
                <a:prstTxWarp prst="textNoShape">
                  <a:avLst/>
                </a:prstTxWarp>
                <a:noAutofit/>
              </a:bodyPr>
              <a:lstStyle/>
              <a:p>
                <a:pPr marL="342768" indent="-342768" algn="ctr" defTabSz="932114" fontAlgn="base">
                  <a:lnSpc>
                    <a:spcPct val="90000"/>
                  </a:lnSpc>
                  <a:spcBef>
                    <a:spcPct val="0"/>
                  </a:spcBef>
                  <a:spcAft>
                    <a:spcPct val="0"/>
                  </a:spcAft>
                  <a:buFont typeface="Wingdings 3" panose="05040102010807070707" pitchFamily="18" charset="2"/>
                  <a:buChar char="Æ"/>
                  <a:defRPr/>
                </a:pPr>
                <a:endParaRPr lang="en-US" sz="2400" b="1" dirty="0" err="1">
                  <a:solidFill>
                    <a:srgbClr val="000000"/>
                  </a:solidFill>
                  <a:latin typeface="Segoe UI Light"/>
                  <a:ea typeface="Segoe UI" pitchFamily="34" charset="0"/>
                  <a:cs typeface="Segoe UI" pitchFamily="34" charset="0"/>
                </a:endParaRPr>
              </a:p>
            </p:txBody>
          </p:sp>
          <p:sp>
            <p:nvSpPr>
              <p:cNvPr id="151" name="Right Arrow 150"/>
              <p:cNvSpPr/>
              <p:nvPr/>
            </p:nvSpPr>
            <p:spPr bwMode="auto">
              <a:xfrm>
                <a:off x="7220342" y="2543283"/>
                <a:ext cx="205748" cy="198595"/>
              </a:xfrm>
              <a:prstGeom prst="rightArrow">
                <a:avLst/>
              </a:prstGeom>
              <a:solidFill>
                <a:srgbClr val="0078D7"/>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28" tIns="146262" rIns="182828" bIns="146262" numCol="1" spcCol="0" rtlCol="0" fromWordArt="0" anchor="t" anchorCtr="0" forceAA="0" compatLnSpc="1">
                <a:prstTxWarp prst="textNoShape">
                  <a:avLst/>
                </a:prstTxWarp>
                <a:noAutofit/>
              </a:bodyPr>
              <a:lstStyle/>
              <a:p>
                <a:pPr marL="342768" indent="-342768" algn="ctr" defTabSz="932114" fontAlgn="base">
                  <a:lnSpc>
                    <a:spcPct val="90000"/>
                  </a:lnSpc>
                  <a:spcBef>
                    <a:spcPct val="0"/>
                  </a:spcBef>
                  <a:spcAft>
                    <a:spcPct val="0"/>
                  </a:spcAft>
                  <a:buFont typeface="Wingdings 3" panose="05040102010807070707" pitchFamily="18" charset="2"/>
                  <a:buChar char="Æ"/>
                  <a:defRPr/>
                </a:pPr>
                <a:endParaRPr lang="en-US" sz="2400" b="1" dirty="0" err="1">
                  <a:solidFill>
                    <a:srgbClr val="000000"/>
                  </a:solidFill>
                  <a:latin typeface="Segoe UI Light"/>
                  <a:ea typeface="Segoe UI" pitchFamily="34" charset="0"/>
                  <a:cs typeface="Segoe UI" pitchFamily="34" charset="0"/>
                </a:endParaRPr>
              </a:p>
            </p:txBody>
          </p:sp>
        </p:grpSp>
        <p:sp>
          <p:nvSpPr>
            <p:cNvPr id="133" name="TextBox 132"/>
            <p:cNvSpPr txBox="1"/>
            <p:nvPr/>
          </p:nvSpPr>
          <p:spPr>
            <a:xfrm>
              <a:off x="7957443" y="3452950"/>
              <a:ext cx="3778217" cy="641879"/>
            </a:xfrm>
            <a:prstGeom prst="rect">
              <a:avLst/>
            </a:prstGeom>
            <a:noFill/>
          </p:spPr>
          <p:txBody>
            <a:bodyPr wrap="square" lIns="182828" tIns="146262" rIns="182828" bIns="146262" rtlCol="0">
              <a:noAutofit/>
            </a:bodyPr>
            <a:lstStyle/>
            <a:p>
              <a:pPr marL="53944" defTabSz="931597" fontAlgn="base">
                <a:spcBef>
                  <a:spcPts val="1800"/>
                </a:spcBef>
                <a:spcAft>
                  <a:spcPct val="0"/>
                </a:spcAft>
                <a:buClr>
                  <a:srgbClr val="A80000"/>
                </a:buClr>
                <a:buSzPct val="150000"/>
                <a:defRPr/>
              </a:pPr>
              <a:r>
                <a:rPr lang="en-US" sz="2400" dirty="0">
                  <a:ln>
                    <a:solidFill>
                      <a:srgbClr val="FFFFFF">
                        <a:alpha val="0"/>
                      </a:srgbClr>
                    </a:solidFill>
                  </a:ln>
                  <a:solidFill>
                    <a:srgbClr val="0078D7"/>
                  </a:solidFill>
                  <a:latin typeface="Segoe UI Black" panose="020B0A02040204020203" pitchFamily="34" charset="0"/>
                  <a:ea typeface="Segoe UI Black" panose="020B0A02040204020203" pitchFamily="34" charset="0"/>
                  <a:cs typeface="Segoe UI Black" panose="020B0A02040204020203" pitchFamily="34" charset="0"/>
                </a:rPr>
                <a:t>Easy to deploy </a:t>
              </a:r>
              <a:r>
                <a:rPr lang="en-US" sz="2400" dirty="0">
                  <a:ln>
                    <a:solidFill>
                      <a:srgbClr val="FFFFFF">
                        <a:alpha val="0"/>
                      </a:srgbClr>
                    </a:solidFill>
                  </a:ln>
                  <a:solidFill>
                    <a:srgbClr val="000000"/>
                  </a:solidFill>
                  <a:latin typeface="Segoe UI Light"/>
                  <a:ea typeface="Segoe UI" panose="020B0502040204020203" pitchFamily="34" charset="0"/>
                  <a:cs typeface="Segoe UI" panose="020B0502040204020203" pitchFamily="34" charset="0"/>
                </a:rPr>
                <a:t>and manage</a:t>
              </a:r>
              <a:endParaRPr lang="en-US" sz="2400" dirty="0">
                <a:ln>
                  <a:solidFill>
                    <a:srgbClr val="FFFFFF">
                      <a:alpha val="0"/>
                    </a:srgbClr>
                  </a:solidFill>
                </a:ln>
                <a:solidFill>
                  <a:srgbClr val="0078D7"/>
                </a:solidFill>
                <a:latin typeface="Segoe UI Black" panose="020B0A02040204020203" pitchFamily="34" charset="0"/>
                <a:ea typeface="Segoe UI Black" panose="020B0A02040204020203" pitchFamily="34" charset="0"/>
                <a:cs typeface="Segoe UI Black" panose="020B0A02040204020203" pitchFamily="34" charset="0"/>
              </a:endParaRPr>
            </a:p>
          </p:txBody>
        </p:sp>
      </p:grpSp>
      <p:grpSp>
        <p:nvGrpSpPr>
          <p:cNvPr id="152" name="Group 151"/>
          <p:cNvGrpSpPr/>
          <p:nvPr/>
        </p:nvGrpSpPr>
        <p:grpSpPr>
          <a:xfrm>
            <a:off x="7739947" y="3587480"/>
            <a:ext cx="4420730" cy="639090"/>
            <a:chOff x="7698372" y="4056588"/>
            <a:chExt cx="4037286" cy="639272"/>
          </a:xfrm>
        </p:grpSpPr>
        <p:grpSp>
          <p:nvGrpSpPr>
            <p:cNvPr id="153" name="Group 152"/>
            <p:cNvGrpSpPr/>
            <p:nvPr/>
          </p:nvGrpSpPr>
          <p:grpSpPr>
            <a:xfrm>
              <a:off x="7698372" y="4211843"/>
              <a:ext cx="317745" cy="317745"/>
              <a:chOff x="7154564" y="2465696"/>
              <a:chExt cx="317745" cy="317745"/>
            </a:xfrm>
          </p:grpSpPr>
          <p:sp>
            <p:nvSpPr>
              <p:cNvPr id="155" name="Oval 154"/>
              <p:cNvSpPr/>
              <p:nvPr/>
            </p:nvSpPr>
            <p:spPr bwMode="auto">
              <a:xfrm>
                <a:off x="7154564" y="2465696"/>
                <a:ext cx="317745" cy="317745"/>
              </a:xfrm>
              <a:prstGeom prst="ellipse">
                <a:avLst/>
              </a:prstGeom>
              <a:noFill/>
              <a:ln w="6350">
                <a:solidFill>
                  <a:srgbClr val="0078D7"/>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28" tIns="146262" rIns="182828" bIns="146262" numCol="1" spcCol="0" rtlCol="0" fromWordArt="0" anchor="t" anchorCtr="0" forceAA="0" compatLnSpc="1">
                <a:prstTxWarp prst="textNoShape">
                  <a:avLst/>
                </a:prstTxWarp>
                <a:noAutofit/>
              </a:bodyPr>
              <a:lstStyle/>
              <a:p>
                <a:pPr marL="342768" indent="-342768" algn="ctr" defTabSz="932114" fontAlgn="base">
                  <a:lnSpc>
                    <a:spcPct val="90000"/>
                  </a:lnSpc>
                  <a:spcBef>
                    <a:spcPct val="0"/>
                  </a:spcBef>
                  <a:spcAft>
                    <a:spcPct val="0"/>
                  </a:spcAft>
                  <a:buFont typeface="Wingdings 3" panose="05040102010807070707" pitchFamily="18" charset="2"/>
                  <a:buChar char="Æ"/>
                  <a:defRPr/>
                </a:pPr>
                <a:endParaRPr lang="en-US" sz="2400" b="1" dirty="0" err="1">
                  <a:solidFill>
                    <a:srgbClr val="000000"/>
                  </a:solidFill>
                  <a:latin typeface="Segoe UI Light"/>
                  <a:ea typeface="Segoe UI" pitchFamily="34" charset="0"/>
                  <a:cs typeface="Segoe UI" pitchFamily="34" charset="0"/>
                </a:endParaRPr>
              </a:p>
            </p:txBody>
          </p:sp>
          <p:sp>
            <p:nvSpPr>
              <p:cNvPr id="156" name="Right Arrow 155"/>
              <p:cNvSpPr/>
              <p:nvPr/>
            </p:nvSpPr>
            <p:spPr bwMode="auto">
              <a:xfrm>
                <a:off x="7220342" y="2525272"/>
                <a:ext cx="205748" cy="198595"/>
              </a:xfrm>
              <a:prstGeom prst="rightArrow">
                <a:avLst/>
              </a:prstGeom>
              <a:solidFill>
                <a:srgbClr val="0078D7"/>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28" tIns="146262" rIns="182828" bIns="146262" numCol="1" spcCol="0" rtlCol="0" fromWordArt="0" anchor="t" anchorCtr="0" forceAA="0" compatLnSpc="1">
                <a:prstTxWarp prst="textNoShape">
                  <a:avLst/>
                </a:prstTxWarp>
                <a:noAutofit/>
              </a:bodyPr>
              <a:lstStyle/>
              <a:p>
                <a:pPr marL="342768" indent="-342768" algn="ctr" defTabSz="932114" fontAlgn="base">
                  <a:lnSpc>
                    <a:spcPct val="90000"/>
                  </a:lnSpc>
                  <a:spcBef>
                    <a:spcPct val="0"/>
                  </a:spcBef>
                  <a:spcAft>
                    <a:spcPct val="0"/>
                  </a:spcAft>
                  <a:buFont typeface="Wingdings 3" panose="05040102010807070707" pitchFamily="18" charset="2"/>
                  <a:buChar char="Æ"/>
                  <a:defRPr/>
                </a:pPr>
                <a:endParaRPr lang="en-US" sz="2400" b="1" dirty="0" err="1">
                  <a:solidFill>
                    <a:srgbClr val="000000"/>
                  </a:solidFill>
                  <a:latin typeface="Segoe UI Light"/>
                  <a:ea typeface="Segoe UI" pitchFamily="34" charset="0"/>
                  <a:cs typeface="Segoe UI" pitchFamily="34" charset="0"/>
                </a:endParaRPr>
              </a:p>
            </p:txBody>
          </p:sp>
        </p:grpSp>
        <p:sp>
          <p:nvSpPr>
            <p:cNvPr id="154" name="TextBox 153"/>
            <p:cNvSpPr txBox="1"/>
            <p:nvPr/>
          </p:nvSpPr>
          <p:spPr>
            <a:xfrm>
              <a:off x="7940702" y="4056588"/>
              <a:ext cx="3794956" cy="639272"/>
            </a:xfrm>
            <a:prstGeom prst="rect">
              <a:avLst/>
            </a:prstGeom>
            <a:noFill/>
          </p:spPr>
          <p:txBody>
            <a:bodyPr wrap="square" lIns="182828" tIns="146262" rIns="182828" bIns="146262" rtlCol="0">
              <a:noAutofit/>
            </a:bodyPr>
            <a:lstStyle/>
            <a:p>
              <a:pPr marL="53944" defTabSz="931597" fontAlgn="base">
                <a:spcBef>
                  <a:spcPts val="1800"/>
                </a:spcBef>
                <a:spcAft>
                  <a:spcPct val="0"/>
                </a:spcAft>
                <a:buClr>
                  <a:srgbClr val="A80000"/>
                </a:buClr>
                <a:buSzPct val="150000"/>
                <a:defRPr/>
              </a:pPr>
              <a:r>
                <a:rPr lang="en-US" sz="2400" dirty="0">
                  <a:ln>
                    <a:solidFill>
                      <a:srgbClr val="FFFFFF">
                        <a:alpha val="0"/>
                      </a:srgbClr>
                    </a:solidFill>
                  </a:ln>
                  <a:solidFill>
                    <a:srgbClr val="0078D7"/>
                  </a:solidFill>
                  <a:latin typeface="Segoe UI Black" panose="020B0A02040204020203" pitchFamily="34" charset="0"/>
                  <a:ea typeface="Segoe UI Black" panose="020B0A02040204020203" pitchFamily="34" charset="0"/>
                  <a:cs typeface="Segoe UI Black" panose="020B0A02040204020203" pitchFamily="34" charset="0"/>
                </a:rPr>
                <a:t>Geo-replication</a:t>
              </a:r>
              <a:r>
                <a:rPr lang="en-US" sz="2400" dirty="0">
                  <a:ln>
                    <a:solidFill>
                      <a:srgbClr val="FFFFFF">
                        <a:alpha val="0"/>
                      </a:srgbClr>
                    </a:solidFill>
                  </a:ln>
                  <a:solidFill>
                    <a:srgbClr val="000000"/>
                  </a:solidFill>
                  <a:latin typeface="Segoe UI Light"/>
                  <a:ea typeface="Segoe UI" panose="020B0502040204020203" pitchFamily="34" charset="0"/>
                  <a:cs typeface="Segoe UI" panose="020B0502040204020203" pitchFamily="34" charset="0"/>
                </a:rPr>
                <a:t> built-in </a:t>
              </a:r>
              <a:endParaRPr lang="en-US" sz="2400" dirty="0">
                <a:gradFill>
                  <a:gsLst>
                    <a:gs pos="2917">
                      <a:srgbClr val="000000"/>
                    </a:gs>
                    <a:gs pos="30000">
                      <a:srgbClr val="000000"/>
                    </a:gs>
                  </a:gsLst>
                  <a:lin ang="5400000" scaled="0"/>
                </a:gradFill>
                <a:latin typeface="Segoe UI"/>
              </a:endParaRPr>
            </a:p>
          </p:txBody>
        </p:sp>
      </p:grpSp>
    </p:spTree>
    <p:extLst>
      <p:ext uri="{BB962C8B-B14F-4D97-AF65-F5344CB8AC3E}">
        <p14:creationId xmlns:p14="http://schemas.microsoft.com/office/powerpoint/2010/main" val="165467810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131"/>
                                        </p:tgtEl>
                                        <p:attrNameLst>
                                          <p:attrName>style.visibility</p:attrName>
                                        </p:attrNameLst>
                                      </p:cBhvr>
                                      <p:to>
                                        <p:strVal val="visible"/>
                                      </p:to>
                                    </p:set>
                                    <p:animEffect transition="in" filter="wipe(left)">
                                      <p:cBhvr>
                                        <p:cTn id="7" dur="500"/>
                                        <p:tgtEl>
                                          <p:spTgt spid="131"/>
                                        </p:tgtEl>
                                      </p:cBhvr>
                                    </p:animEffect>
                                  </p:childTnLst>
                                </p:cTn>
                              </p:par>
                            </p:childTnLst>
                          </p:cTn>
                        </p:par>
                        <p:par>
                          <p:cTn id="8" fill="hold">
                            <p:stCondLst>
                              <p:cond delay="500"/>
                            </p:stCondLst>
                            <p:childTnLst>
                              <p:par>
                                <p:cTn id="9" presetID="22" presetClass="entr" presetSubtype="8" fill="hold" nodeType="afterEffect">
                                  <p:stCondLst>
                                    <p:cond delay="0"/>
                                  </p:stCondLst>
                                  <p:childTnLst>
                                    <p:set>
                                      <p:cBhvr>
                                        <p:cTn id="10" dur="1" fill="hold">
                                          <p:stCondLst>
                                            <p:cond delay="0"/>
                                          </p:stCondLst>
                                        </p:cTn>
                                        <p:tgtEl>
                                          <p:spTgt spid="152"/>
                                        </p:tgtEl>
                                        <p:attrNameLst>
                                          <p:attrName>style.visibility</p:attrName>
                                        </p:attrNameLst>
                                      </p:cBhvr>
                                      <p:to>
                                        <p:strVal val="visible"/>
                                      </p:to>
                                    </p:set>
                                    <p:animEffect transition="in" filter="wipe(left)">
                                      <p:cBhvr>
                                        <p:cTn id="11" dur="500"/>
                                        <p:tgtEl>
                                          <p:spTgt spid="152"/>
                                        </p:tgtEl>
                                      </p:cBhvr>
                                    </p:animEffect>
                                  </p:childTnLst>
                                </p:cTn>
                              </p:par>
                            </p:childTnLst>
                          </p:cTn>
                        </p:par>
                        <p:par>
                          <p:cTn id="12" fill="hold">
                            <p:stCondLst>
                              <p:cond delay="1000"/>
                            </p:stCondLst>
                            <p:childTnLst>
                              <p:par>
                                <p:cTn id="13" presetID="22" presetClass="entr" presetSubtype="8" fill="hold" nodeType="afterEffect">
                                  <p:stCondLst>
                                    <p:cond delay="0"/>
                                  </p:stCondLst>
                                  <p:childTnLst>
                                    <p:set>
                                      <p:cBhvr>
                                        <p:cTn id="14" dur="1" fill="hold">
                                          <p:stCondLst>
                                            <p:cond delay="0"/>
                                          </p:stCondLst>
                                        </p:cTn>
                                        <p:tgtEl>
                                          <p:spTgt spid="126"/>
                                        </p:tgtEl>
                                        <p:attrNameLst>
                                          <p:attrName>style.visibility</p:attrName>
                                        </p:attrNameLst>
                                      </p:cBhvr>
                                      <p:to>
                                        <p:strVal val="visible"/>
                                      </p:to>
                                    </p:set>
                                    <p:animEffect transition="in" filter="wipe(left)">
                                      <p:cBhvr>
                                        <p:cTn id="15" dur="500"/>
                                        <p:tgtEl>
                                          <p:spTgt spid="12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angle 7"/>
          <p:cNvSpPr/>
          <p:nvPr/>
        </p:nvSpPr>
        <p:spPr bwMode="auto">
          <a:xfrm>
            <a:off x="476181" y="1300036"/>
            <a:ext cx="6876798" cy="5358631"/>
          </a:xfrm>
          <a:prstGeom prst="rect">
            <a:avLst/>
          </a:prstGeom>
          <a:solidFill>
            <a:schemeClr val="bg1">
              <a:lumMod val="95000"/>
            </a:schemeClr>
          </a:solidFill>
          <a:ln w="6350">
            <a:solidFill>
              <a:srgbClr val="0078D7"/>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28" tIns="146262" rIns="182828" bIns="146262" numCol="1" spcCol="0" rtlCol="0" fromWordArt="0" anchor="t" anchorCtr="0" forceAA="0" compatLnSpc="1">
            <a:prstTxWarp prst="textNoShape">
              <a:avLst/>
            </a:prstTxWarp>
            <a:noAutofit/>
          </a:bodyPr>
          <a:lstStyle/>
          <a:p>
            <a:pPr defTabSz="931505" fontAlgn="base">
              <a:spcBef>
                <a:spcPts val="200"/>
              </a:spcBef>
              <a:spcAft>
                <a:spcPts val="800"/>
              </a:spcAft>
              <a:defRPr/>
            </a:pPr>
            <a:endParaRPr lang="en-US" sz="2000" dirty="0">
              <a:solidFill>
                <a:srgbClr val="505050"/>
              </a:solidFill>
              <a:latin typeface="Segoe UI Light" panose="020B0502040204020203" pitchFamily="34" charset="0"/>
              <a:ea typeface="MS PGothic" charset="0"/>
              <a:cs typeface="Segoe UI Light" panose="020B0502040204020203" pitchFamily="34" charset="0"/>
            </a:endParaRPr>
          </a:p>
        </p:txBody>
      </p:sp>
      <p:graphicFrame>
        <p:nvGraphicFramePr>
          <p:cNvPr id="26" name="Object 25" hidden="1"/>
          <p:cNvGraphicFramePr>
            <a:graphicFrameLocks noChangeAspect="1"/>
          </p:cNvGraphicFramePr>
          <p:nvPr>
            <p:custDataLst>
              <p:tags r:id="rId2"/>
            </p:custDataLst>
            <p:extLst/>
          </p:nvPr>
        </p:nvGraphicFramePr>
        <p:xfrm>
          <a:off x="4235" y="3077"/>
          <a:ext cx="1587" cy="1587"/>
        </p:xfrm>
        <a:graphic>
          <a:graphicData uri="http://schemas.openxmlformats.org/presentationml/2006/ole">
            <mc:AlternateContent xmlns:mc="http://schemas.openxmlformats.org/markup-compatibility/2006">
              <mc:Choice xmlns:v="urn:schemas-microsoft-com:vml" Requires="v">
                <p:oleObj spid="_x0000_s5267" name="think-cell Slide" r:id="rId5" imgW="270" imgH="270" progId="TCLayout.ActiveDocument.1">
                  <p:embed/>
                </p:oleObj>
              </mc:Choice>
              <mc:Fallback>
                <p:oleObj name="think-cell Slide" r:id="rId5" imgW="270" imgH="270" progId="TCLayout.ActiveDocument.1">
                  <p:embed/>
                  <p:pic>
                    <p:nvPicPr>
                      <p:cNvPr id="26" name="Object 25" hidden="1"/>
                      <p:cNvPicPr/>
                      <p:nvPr/>
                    </p:nvPicPr>
                    <p:blipFill>
                      <a:blip r:embed="rId6"/>
                      <a:stretch>
                        <a:fillRect/>
                      </a:stretch>
                    </p:blipFill>
                    <p:spPr>
                      <a:xfrm>
                        <a:off x="4235" y="3077"/>
                        <a:ext cx="1587" cy="1587"/>
                      </a:xfrm>
                      <a:prstGeom prst="rect">
                        <a:avLst/>
                      </a:prstGeom>
                    </p:spPr>
                  </p:pic>
                </p:oleObj>
              </mc:Fallback>
            </mc:AlternateContent>
          </a:graphicData>
        </a:graphic>
      </p:graphicFrame>
      <p:sp>
        <p:nvSpPr>
          <p:cNvPr id="4" name="Title 3"/>
          <p:cNvSpPr>
            <a:spLocks noGrp="1"/>
          </p:cNvSpPr>
          <p:nvPr>
            <p:ph type="title"/>
          </p:nvPr>
        </p:nvSpPr>
        <p:spPr/>
        <p:txBody>
          <a:bodyPr/>
          <a:lstStyle/>
          <a:p>
            <a:r>
              <a:rPr lang="en-US" dirty="0"/>
              <a:t>Cut storage costs with Stretch Database</a:t>
            </a:r>
          </a:p>
        </p:txBody>
      </p:sp>
      <p:sp>
        <p:nvSpPr>
          <p:cNvPr id="68" name="TextBox 67"/>
          <p:cNvSpPr txBox="1"/>
          <p:nvPr/>
        </p:nvSpPr>
        <p:spPr>
          <a:xfrm>
            <a:off x="559587" y="1335887"/>
            <a:ext cx="5158704" cy="816149"/>
          </a:xfrm>
          <a:prstGeom prst="rect">
            <a:avLst/>
          </a:prstGeom>
          <a:noFill/>
        </p:spPr>
        <p:txBody>
          <a:bodyPr wrap="square" lIns="0" tIns="0" rIns="0" bIns="0" rtlCol="0">
            <a:spAutoFit/>
          </a:bodyPr>
          <a:lstStyle/>
          <a:p>
            <a:pPr defTabSz="931505" fontAlgn="base">
              <a:spcBef>
                <a:spcPct val="0"/>
              </a:spcBef>
              <a:spcAft>
                <a:spcPct val="0"/>
              </a:spcAft>
              <a:defRPr/>
            </a:pPr>
            <a:r>
              <a:rPr lang="en-US" dirty="0">
                <a:solidFill>
                  <a:srgbClr val="0078D7"/>
                </a:solidFill>
                <a:latin typeface="Segoe UI Semibold" panose="020B0702040204020203" pitchFamily="34" charset="0"/>
                <a:cs typeface="Segoe UI Semibold" panose="020B0702040204020203" pitchFamily="34" charset="0"/>
              </a:rPr>
              <a:t>Stretch Database </a:t>
            </a:r>
            <a:br>
              <a:rPr lang="en-US" dirty="0">
                <a:solidFill>
                  <a:srgbClr val="0078D7"/>
                </a:solidFill>
                <a:latin typeface="Segoe UI Semibold" panose="020B0702040204020203" pitchFamily="34" charset="0"/>
                <a:cs typeface="Segoe UI Semibold" panose="020B0702040204020203" pitchFamily="34" charset="0"/>
              </a:rPr>
            </a:br>
            <a:r>
              <a:rPr lang="en-US" dirty="0">
                <a:solidFill>
                  <a:srgbClr val="0078D7"/>
                </a:solidFill>
                <a:latin typeface="Segoe UI Semibold" panose="020B0702040204020203" pitchFamily="34" charset="0"/>
                <a:cs typeface="Segoe UI Semibold" panose="020B0702040204020203" pitchFamily="34" charset="0"/>
              </a:rPr>
              <a:t>with Always Encrypted</a:t>
            </a:r>
            <a:br>
              <a:rPr lang="en-US" dirty="0">
                <a:solidFill>
                  <a:srgbClr val="0078D7"/>
                </a:solidFill>
                <a:latin typeface="Segoe UI Semibold" panose="020B0702040204020203" pitchFamily="34" charset="0"/>
                <a:cs typeface="Segoe UI Semibold" panose="020B0702040204020203" pitchFamily="34" charset="0"/>
              </a:rPr>
            </a:br>
            <a:endParaRPr lang="en-US" sz="2400" spc="50" baseline="30000" dirty="0">
              <a:solidFill>
                <a:srgbClr val="0078D7"/>
              </a:solidFill>
              <a:latin typeface="Segoe UI"/>
            </a:endParaRPr>
          </a:p>
        </p:txBody>
      </p:sp>
      <p:grpSp>
        <p:nvGrpSpPr>
          <p:cNvPr id="12" name="Group 11"/>
          <p:cNvGrpSpPr/>
          <p:nvPr/>
        </p:nvGrpSpPr>
        <p:grpSpPr>
          <a:xfrm>
            <a:off x="7739948" y="4429803"/>
            <a:ext cx="4222900" cy="470856"/>
            <a:chOff x="7691270" y="4964203"/>
            <a:chExt cx="4224098" cy="470989"/>
          </a:xfrm>
        </p:grpSpPr>
        <p:sp>
          <p:nvSpPr>
            <p:cNvPr id="127" name="Rectangle 126"/>
            <p:cNvSpPr/>
            <p:nvPr/>
          </p:nvSpPr>
          <p:spPr>
            <a:xfrm>
              <a:off x="8065471" y="4964203"/>
              <a:ext cx="3849897" cy="470989"/>
            </a:xfrm>
            <a:prstGeom prst="rect">
              <a:avLst/>
            </a:prstGeom>
          </p:spPr>
          <p:txBody>
            <a:bodyPr wrap="square">
              <a:spAutoFit/>
            </a:bodyPr>
            <a:lstStyle/>
            <a:p>
              <a:pPr marL="53944" defTabSz="931597" fontAlgn="base">
                <a:spcBef>
                  <a:spcPts val="1800"/>
                </a:spcBef>
                <a:spcAft>
                  <a:spcPct val="0"/>
                </a:spcAft>
                <a:buClr>
                  <a:srgbClr val="A80000"/>
                </a:buClr>
                <a:buSzPct val="150000"/>
                <a:defRPr/>
              </a:pPr>
              <a:r>
                <a:rPr lang="en-US" sz="2400" dirty="0">
                  <a:ln>
                    <a:solidFill>
                      <a:srgbClr val="FFFFFF">
                        <a:alpha val="0"/>
                      </a:srgbClr>
                    </a:solidFill>
                  </a:ln>
                  <a:solidFill>
                    <a:srgbClr val="0078D7"/>
                  </a:solidFill>
                  <a:latin typeface="Segoe UI Black" panose="020B0A02040204020203" pitchFamily="34" charset="0"/>
                  <a:ea typeface="Segoe UI Black" panose="020B0A02040204020203" pitchFamily="34" charset="0"/>
                  <a:cs typeface="Segoe UI Black" panose="020B0A02040204020203" pitchFamily="34" charset="0"/>
                </a:rPr>
                <a:t>No application changes </a:t>
              </a:r>
            </a:p>
          </p:txBody>
        </p:sp>
        <p:grpSp>
          <p:nvGrpSpPr>
            <p:cNvPr id="137" name="Group 136"/>
            <p:cNvGrpSpPr/>
            <p:nvPr/>
          </p:nvGrpSpPr>
          <p:grpSpPr>
            <a:xfrm>
              <a:off x="7691270" y="5056519"/>
              <a:ext cx="317745" cy="317745"/>
              <a:chOff x="7154564" y="2341095"/>
              <a:chExt cx="317745" cy="317745"/>
            </a:xfrm>
          </p:grpSpPr>
          <p:sp>
            <p:nvSpPr>
              <p:cNvPr id="138" name="Oval 137"/>
              <p:cNvSpPr/>
              <p:nvPr/>
            </p:nvSpPr>
            <p:spPr bwMode="auto">
              <a:xfrm>
                <a:off x="7154564" y="2341095"/>
                <a:ext cx="317745" cy="317745"/>
              </a:xfrm>
              <a:prstGeom prst="ellipse">
                <a:avLst/>
              </a:prstGeom>
              <a:noFill/>
              <a:ln w="6350">
                <a:solidFill>
                  <a:srgbClr val="0078D7"/>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28" tIns="146262" rIns="182828" bIns="146262" numCol="1" spcCol="0" rtlCol="0" fromWordArt="0" anchor="t" anchorCtr="0" forceAA="0" compatLnSpc="1">
                <a:prstTxWarp prst="textNoShape">
                  <a:avLst/>
                </a:prstTxWarp>
                <a:noAutofit/>
              </a:bodyPr>
              <a:lstStyle/>
              <a:p>
                <a:pPr marL="342768" indent="-342768" algn="ctr" defTabSz="932114" fontAlgn="base">
                  <a:lnSpc>
                    <a:spcPct val="90000"/>
                  </a:lnSpc>
                  <a:spcBef>
                    <a:spcPct val="0"/>
                  </a:spcBef>
                  <a:spcAft>
                    <a:spcPct val="0"/>
                  </a:spcAft>
                  <a:buFont typeface="Wingdings 3" panose="05040102010807070707" pitchFamily="18" charset="2"/>
                  <a:buChar char="Æ"/>
                  <a:defRPr/>
                </a:pPr>
                <a:endParaRPr lang="en-US" sz="2400" b="1" dirty="0" err="1">
                  <a:solidFill>
                    <a:srgbClr val="000000"/>
                  </a:solidFill>
                  <a:latin typeface="Segoe UI Light"/>
                  <a:ea typeface="Segoe UI" pitchFamily="34" charset="0"/>
                  <a:cs typeface="Segoe UI" pitchFamily="34" charset="0"/>
                </a:endParaRPr>
              </a:p>
            </p:txBody>
          </p:sp>
          <p:sp>
            <p:nvSpPr>
              <p:cNvPr id="139" name="Right Arrow 138"/>
              <p:cNvSpPr/>
              <p:nvPr/>
            </p:nvSpPr>
            <p:spPr bwMode="auto">
              <a:xfrm>
                <a:off x="7220342" y="2400670"/>
                <a:ext cx="205748" cy="198595"/>
              </a:xfrm>
              <a:prstGeom prst="rightArrow">
                <a:avLst/>
              </a:prstGeom>
              <a:solidFill>
                <a:srgbClr val="0078D7"/>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28" tIns="146262" rIns="182828" bIns="146262" numCol="1" spcCol="0" rtlCol="0" fromWordArt="0" anchor="t" anchorCtr="0" forceAA="0" compatLnSpc="1">
                <a:prstTxWarp prst="textNoShape">
                  <a:avLst/>
                </a:prstTxWarp>
                <a:noAutofit/>
              </a:bodyPr>
              <a:lstStyle/>
              <a:p>
                <a:pPr marL="342768" indent="-342768" algn="ctr" defTabSz="932114" fontAlgn="base">
                  <a:lnSpc>
                    <a:spcPct val="90000"/>
                  </a:lnSpc>
                  <a:spcBef>
                    <a:spcPct val="0"/>
                  </a:spcBef>
                  <a:spcAft>
                    <a:spcPct val="0"/>
                  </a:spcAft>
                  <a:buFont typeface="Wingdings 3" panose="05040102010807070707" pitchFamily="18" charset="2"/>
                  <a:buChar char="Æ"/>
                  <a:defRPr/>
                </a:pPr>
                <a:endParaRPr lang="en-US" sz="2400" b="1" dirty="0" err="1">
                  <a:solidFill>
                    <a:srgbClr val="000000"/>
                  </a:solidFill>
                  <a:latin typeface="Segoe UI Light"/>
                  <a:ea typeface="Segoe UI" pitchFamily="34" charset="0"/>
                  <a:cs typeface="Segoe UI" pitchFamily="34" charset="0"/>
                </a:endParaRPr>
              </a:p>
            </p:txBody>
          </p:sp>
        </p:grpSp>
      </p:grpSp>
      <p:graphicFrame>
        <p:nvGraphicFramePr>
          <p:cNvPr id="102" name="Table 101"/>
          <p:cNvGraphicFramePr>
            <a:graphicFrameLocks noGrp="1"/>
          </p:cNvGraphicFramePr>
          <p:nvPr>
            <p:extLst/>
          </p:nvPr>
        </p:nvGraphicFramePr>
        <p:xfrm>
          <a:off x="571617" y="4674832"/>
          <a:ext cx="3520309" cy="3901862"/>
        </p:xfrm>
        <a:graphic>
          <a:graphicData uri="http://schemas.openxmlformats.org/drawingml/2006/table">
            <a:tbl>
              <a:tblPr/>
              <a:tblGrid>
                <a:gridCol w="1408031">
                  <a:extLst>
                    <a:ext uri="{9D8B030D-6E8A-4147-A177-3AD203B41FA5}">
                      <a16:colId xmlns:a16="http://schemas.microsoft.com/office/drawing/2014/main" val="20000"/>
                    </a:ext>
                  </a:extLst>
                </a:gridCol>
                <a:gridCol w="1193563">
                  <a:extLst>
                    <a:ext uri="{9D8B030D-6E8A-4147-A177-3AD203B41FA5}">
                      <a16:colId xmlns:a16="http://schemas.microsoft.com/office/drawing/2014/main" val="20001"/>
                    </a:ext>
                  </a:extLst>
                </a:gridCol>
                <a:gridCol w="918715">
                  <a:extLst>
                    <a:ext uri="{9D8B030D-6E8A-4147-A177-3AD203B41FA5}">
                      <a16:colId xmlns:a16="http://schemas.microsoft.com/office/drawing/2014/main" val="20002"/>
                    </a:ext>
                  </a:extLst>
                </a:gridCol>
              </a:tblGrid>
              <a:tr h="339632">
                <a:tc>
                  <a:txBody>
                    <a:bodyPr/>
                    <a:lstStyle>
                      <a:lvl1pPr marL="0" algn="l" defTabSz="932742" rtl="0" eaLnBrk="1" latinLnBrk="0" hangingPunct="1">
                        <a:defRPr sz="1800" kern="1200">
                          <a:solidFill>
                            <a:schemeClr val="tx1"/>
                          </a:solidFill>
                          <a:latin typeface="Calibri" panose="020F0502020204030204"/>
                        </a:defRPr>
                      </a:lvl1pPr>
                      <a:lvl2pPr marL="466371" algn="l" defTabSz="932742" rtl="0" eaLnBrk="1" latinLnBrk="0" hangingPunct="1">
                        <a:defRPr sz="1800" kern="1200">
                          <a:solidFill>
                            <a:schemeClr val="tx1"/>
                          </a:solidFill>
                          <a:latin typeface="Calibri" panose="020F0502020204030204"/>
                        </a:defRPr>
                      </a:lvl2pPr>
                      <a:lvl3pPr marL="932742" algn="l" defTabSz="932742" rtl="0" eaLnBrk="1" latinLnBrk="0" hangingPunct="1">
                        <a:defRPr sz="1800" kern="1200">
                          <a:solidFill>
                            <a:schemeClr val="tx1"/>
                          </a:solidFill>
                          <a:latin typeface="Calibri" panose="020F0502020204030204"/>
                        </a:defRPr>
                      </a:lvl3pPr>
                      <a:lvl4pPr marL="1399113" algn="l" defTabSz="932742" rtl="0" eaLnBrk="1" latinLnBrk="0" hangingPunct="1">
                        <a:defRPr sz="1800" kern="1200">
                          <a:solidFill>
                            <a:schemeClr val="tx1"/>
                          </a:solidFill>
                          <a:latin typeface="Calibri" panose="020F0502020204030204"/>
                        </a:defRPr>
                      </a:lvl4pPr>
                      <a:lvl5pPr marL="1865484" algn="l" defTabSz="932742" rtl="0" eaLnBrk="1" latinLnBrk="0" hangingPunct="1">
                        <a:defRPr sz="1800" kern="1200">
                          <a:solidFill>
                            <a:schemeClr val="tx1"/>
                          </a:solidFill>
                          <a:latin typeface="Calibri" panose="020F0502020204030204"/>
                        </a:defRPr>
                      </a:lvl5pPr>
                      <a:lvl6pPr marL="2331856" algn="l" defTabSz="932742" rtl="0" eaLnBrk="1" latinLnBrk="0" hangingPunct="1">
                        <a:defRPr sz="1800" kern="1200">
                          <a:solidFill>
                            <a:schemeClr val="tx1"/>
                          </a:solidFill>
                          <a:latin typeface="Calibri" panose="020F0502020204030204"/>
                        </a:defRPr>
                      </a:lvl6pPr>
                      <a:lvl7pPr marL="2798226" algn="l" defTabSz="932742" rtl="0" eaLnBrk="1" latinLnBrk="0" hangingPunct="1">
                        <a:defRPr sz="1800" kern="1200">
                          <a:solidFill>
                            <a:schemeClr val="tx1"/>
                          </a:solidFill>
                          <a:latin typeface="Calibri" panose="020F0502020204030204"/>
                        </a:defRPr>
                      </a:lvl7pPr>
                      <a:lvl8pPr marL="3264597" algn="l" defTabSz="932742" rtl="0" eaLnBrk="1" latinLnBrk="0" hangingPunct="1">
                        <a:defRPr sz="1800" kern="1200">
                          <a:solidFill>
                            <a:schemeClr val="tx1"/>
                          </a:solidFill>
                          <a:latin typeface="Calibri" panose="020F0502020204030204"/>
                        </a:defRPr>
                      </a:lvl8pPr>
                      <a:lvl9pPr marL="3730969" algn="l" defTabSz="932742" rtl="0" eaLnBrk="1" latinLnBrk="0" hangingPunct="1">
                        <a:defRPr sz="1800" kern="1200">
                          <a:solidFill>
                            <a:schemeClr val="tx1"/>
                          </a:solidFill>
                          <a:latin typeface="Calibri" panose="020F0502020204030204"/>
                        </a:defRPr>
                      </a:lvl9pPr>
                    </a:lstStyle>
                    <a:p>
                      <a:pPr algn="l" fontAlgn="b"/>
                      <a:r>
                        <a:rPr lang="en-US" sz="1400" b="0" i="0" u="none" strike="noStrike" dirty="0">
                          <a:solidFill>
                            <a:srgbClr val="FFFFFF"/>
                          </a:solidFill>
                          <a:effectLst/>
                          <a:latin typeface="Segoe UI" panose="020B0502040204020203" pitchFamily="34" charset="0"/>
                          <a:cs typeface="Segoe UI" panose="020B0502040204020203" pitchFamily="34" charset="0"/>
                        </a:rPr>
                        <a:t>Order history</a:t>
                      </a:r>
                    </a:p>
                  </a:txBody>
                  <a:tcPr marL="91414" marR="91414" marT="13438" marB="0" anchor="ctr">
                    <a:lnL>
                      <a:noFill/>
                    </a:lnL>
                    <a:lnR>
                      <a:noFill/>
                    </a:lnR>
                    <a:lnT>
                      <a:noFill/>
                    </a:lnT>
                    <a:lnB>
                      <a:noFill/>
                    </a:lnB>
                    <a:lnTlToBr w="12700" cmpd="sng">
                      <a:noFill/>
                      <a:prstDash val="solid"/>
                    </a:lnTlToBr>
                    <a:lnBlToTr w="12700" cmpd="sng">
                      <a:noFill/>
                      <a:prstDash val="solid"/>
                    </a:lnBlToTr>
                    <a:solidFill>
                      <a:srgbClr val="5B9BD5">
                        <a:lumMod val="50000"/>
                      </a:srgbClr>
                    </a:solidFill>
                  </a:tcPr>
                </a:tc>
                <a:tc>
                  <a:txBody>
                    <a:bodyPr/>
                    <a:lstStyle>
                      <a:lvl1pPr marL="0" algn="l" defTabSz="932742" rtl="0" eaLnBrk="1" latinLnBrk="0" hangingPunct="1">
                        <a:defRPr sz="1800" kern="1200">
                          <a:solidFill>
                            <a:schemeClr val="tx1"/>
                          </a:solidFill>
                          <a:latin typeface="Calibri" panose="020F0502020204030204"/>
                        </a:defRPr>
                      </a:lvl1pPr>
                      <a:lvl2pPr marL="466371" algn="l" defTabSz="932742" rtl="0" eaLnBrk="1" latinLnBrk="0" hangingPunct="1">
                        <a:defRPr sz="1800" kern="1200">
                          <a:solidFill>
                            <a:schemeClr val="tx1"/>
                          </a:solidFill>
                          <a:latin typeface="Calibri" panose="020F0502020204030204"/>
                        </a:defRPr>
                      </a:lvl2pPr>
                      <a:lvl3pPr marL="932742" algn="l" defTabSz="932742" rtl="0" eaLnBrk="1" latinLnBrk="0" hangingPunct="1">
                        <a:defRPr sz="1800" kern="1200">
                          <a:solidFill>
                            <a:schemeClr val="tx1"/>
                          </a:solidFill>
                          <a:latin typeface="Calibri" panose="020F0502020204030204"/>
                        </a:defRPr>
                      </a:lvl3pPr>
                      <a:lvl4pPr marL="1399113" algn="l" defTabSz="932742" rtl="0" eaLnBrk="1" latinLnBrk="0" hangingPunct="1">
                        <a:defRPr sz="1800" kern="1200">
                          <a:solidFill>
                            <a:schemeClr val="tx1"/>
                          </a:solidFill>
                          <a:latin typeface="Calibri" panose="020F0502020204030204"/>
                        </a:defRPr>
                      </a:lvl4pPr>
                      <a:lvl5pPr marL="1865484" algn="l" defTabSz="932742" rtl="0" eaLnBrk="1" latinLnBrk="0" hangingPunct="1">
                        <a:defRPr sz="1800" kern="1200">
                          <a:solidFill>
                            <a:schemeClr val="tx1"/>
                          </a:solidFill>
                          <a:latin typeface="Calibri" panose="020F0502020204030204"/>
                        </a:defRPr>
                      </a:lvl5pPr>
                      <a:lvl6pPr marL="2331856" algn="l" defTabSz="932742" rtl="0" eaLnBrk="1" latinLnBrk="0" hangingPunct="1">
                        <a:defRPr sz="1800" kern="1200">
                          <a:solidFill>
                            <a:schemeClr val="tx1"/>
                          </a:solidFill>
                          <a:latin typeface="Calibri" panose="020F0502020204030204"/>
                        </a:defRPr>
                      </a:lvl6pPr>
                      <a:lvl7pPr marL="2798226" algn="l" defTabSz="932742" rtl="0" eaLnBrk="1" latinLnBrk="0" hangingPunct="1">
                        <a:defRPr sz="1800" kern="1200">
                          <a:solidFill>
                            <a:schemeClr val="tx1"/>
                          </a:solidFill>
                          <a:latin typeface="Calibri" panose="020F0502020204030204"/>
                        </a:defRPr>
                      </a:lvl7pPr>
                      <a:lvl8pPr marL="3264597" algn="l" defTabSz="932742" rtl="0" eaLnBrk="1" latinLnBrk="0" hangingPunct="1">
                        <a:defRPr sz="1800" kern="1200">
                          <a:solidFill>
                            <a:schemeClr val="tx1"/>
                          </a:solidFill>
                          <a:latin typeface="Calibri" panose="020F0502020204030204"/>
                        </a:defRPr>
                      </a:lvl8pPr>
                      <a:lvl9pPr marL="3730969" algn="l" defTabSz="932742" rtl="0" eaLnBrk="1" latinLnBrk="0" hangingPunct="1">
                        <a:defRPr sz="1800" kern="1200">
                          <a:solidFill>
                            <a:schemeClr val="tx1"/>
                          </a:solidFill>
                          <a:latin typeface="Calibri" panose="020F0502020204030204"/>
                        </a:defRPr>
                      </a:lvl9pPr>
                    </a:lstStyle>
                    <a:p>
                      <a:pPr algn="l" fontAlgn="b"/>
                      <a:r>
                        <a:rPr lang="en-US" sz="1200" b="0" i="0" u="none" strike="noStrike" dirty="0">
                          <a:solidFill>
                            <a:srgbClr val="000000"/>
                          </a:solidFill>
                          <a:effectLst/>
                          <a:latin typeface="Segoe UI" panose="020B0502040204020203" pitchFamily="34" charset="0"/>
                          <a:cs typeface="Segoe UI" panose="020B0502040204020203" pitchFamily="34" charset="0"/>
                        </a:rPr>
                        <a:t> </a:t>
                      </a:r>
                    </a:p>
                  </a:txBody>
                  <a:tcPr marL="91414" marR="91414" marT="13438" marB="0" anchor="ctr">
                    <a:lnL>
                      <a:noFill/>
                    </a:lnL>
                    <a:lnR>
                      <a:noFill/>
                    </a:lnR>
                    <a:lnT>
                      <a:noFill/>
                    </a:lnT>
                    <a:lnB>
                      <a:noFill/>
                    </a:lnB>
                    <a:lnTlToBr w="12700" cmpd="sng">
                      <a:noFill/>
                      <a:prstDash val="solid"/>
                    </a:lnTlToBr>
                    <a:lnBlToTr w="12700" cmpd="sng">
                      <a:noFill/>
                      <a:prstDash val="solid"/>
                    </a:lnBlToTr>
                    <a:solidFill>
                      <a:srgbClr val="5B9BD5">
                        <a:lumMod val="50000"/>
                      </a:srgbClr>
                    </a:solidFill>
                  </a:tcPr>
                </a:tc>
                <a:tc>
                  <a:txBody>
                    <a:bodyPr/>
                    <a:lstStyle>
                      <a:lvl1pPr marL="0" algn="l" defTabSz="932742" rtl="0" eaLnBrk="1" latinLnBrk="0" hangingPunct="1">
                        <a:defRPr sz="1800" kern="1200">
                          <a:solidFill>
                            <a:schemeClr val="tx1"/>
                          </a:solidFill>
                          <a:latin typeface="Calibri" panose="020F0502020204030204"/>
                        </a:defRPr>
                      </a:lvl1pPr>
                      <a:lvl2pPr marL="466371" algn="l" defTabSz="932742" rtl="0" eaLnBrk="1" latinLnBrk="0" hangingPunct="1">
                        <a:defRPr sz="1800" kern="1200">
                          <a:solidFill>
                            <a:schemeClr val="tx1"/>
                          </a:solidFill>
                          <a:latin typeface="Calibri" panose="020F0502020204030204"/>
                        </a:defRPr>
                      </a:lvl2pPr>
                      <a:lvl3pPr marL="932742" algn="l" defTabSz="932742" rtl="0" eaLnBrk="1" latinLnBrk="0" hangingPunct="1">
                        <a:defRPr sz="1800" kern="1200">
                          <a:solidFill>
                            <a:schemeClr val="tx1"/>
                          </a:solidFill>
                          <a:latin typeface="Calibri" panose="020F0502020204030204"/>
                        </a:defRPr>
                      </a:lvl3pPr>
                      <a:lvl4pPr marL="1399113" algn="l" defTabSz="932742" rtl="0" eaLnBrk="1" latinLnBrk="0" hangingPunct="1">
                        <a:defRPr sz="1800" kern="1200">
                          <a:solidFill>
                            <a:schemeClr val="tx1"/>
                          </a:solidFill>
                          <a:latin typeface="Calibri" panose="020F0502020204030204"/>
                        </a:defRPr>
                      </a:lvl4pPr>
                      <a:lvl5pPr marL="1865484" algn="l" defTabSz="932742" rtl="0" eaLnBrk="1" latinLnBrk="0" hangingPunct="1">
                        <a:defRPr sz="1800" kern="1200">
                          <a:solidFill>
                            <a:schemeClr val="tx1"/>
                          </a:solidFill>
                          <a:latin typeface="Calibri" panose="020F0502020204030204"/>
                        </a:defRPr>
                      </a:lvl5pPr>
                      <a:lvl6pPr marL="2331856" algn="l" defTabSz="932742" rtl="0" eaLnBrk="1" latinLnBrk="0" hangingPunct="1">
                        <a:defRPr sz="1800" kern="1200">
                          <a:solidFill>
                            <a:schemeClr val="tx1"/>
                          </a:solidFill>
                          <a:latin typeface="Calibri" panose="020F0502020204030204"/>
                        </a:defRPr>
                      </a:lvl6pPr>
                      <a:lvl7pPr marL="2798226" algn="l" defTabSz="932742" rtl="0" eaLnBrk="1" latinLnBrk="0" hangingPunct="1">
                        <a:defRPr sz="1800" kern="1200">
                          <a:solidFill>
                            <a:schemeClr val="tx1"/>
                          </a:solidFill>
                          <a:latin typeface="Calibri" panose="020F0502020204030204"/>
                        </a:defRPr>
                      </a:lvl7pPr>
                      <a:lvl8pPr marL="3264597" algn="l" defTabSz="932742" rtl="0" eaLnBrk="1" latinLnBrk="0" hangingPunct="1">
                        <a:defRPr sz="1800" kern="1200">
                          <a:solidFill>
                            <a:schemeClr val="tx1"/>
                          </a:solidFill>
                          <a:latin typeface="Calibri" panose="020F0502020204030204"/>
                        </a:defRPr>
                      </a:lvl8pPr>
                      <a:lvl9pPr marL="3730969" algn="l" defTabSz="932742" rtl="0" eaLnBrk="1" latinLnBrk="0" hangingPunct="1">
                        <a:defRPr sz="1800" kern="1200">
                          <a:solidFill>
                            <a:schemeClr val="tx1"/>
                          </a:solidFill>
                          <a:latin typeface="Calibri" panose="020F0502020204030204"/>
                        </a:defRPr>
                      </a:lvl9pPr>
                    </a:lstStyle>
                    <a:p>
                      <a:pPr algn="l" fontAlgn="b"/>
                      <a:r>
                        <a:rPr lang="en-US" sz="1200" b="0" i="0" u="none" strike="noStrike" dirty="0">
                          <a:solidFill>
                            <a:srgbClr val="000000"/>
                          </a:solidFill>
                          <a:effectLst/>
                          <a:latin typeface="Segoe UI" panose="020B0502040204020203" pitchFamily="34" charset="0"/>
                          <a:cs typeface="Segoe UI" panose="020B0502040204020203" pitchFamily="34" charset="0"/>
                        </a:rPr>
                        <a:t> </a:t>
                      </a:r>
                    </a:p>
                  </a:txBody>
                  <a:tcPr marL="91414" marR="91414" marT="13438" marB="0" anchor="ctr">
                    <a:lnL>
                      <a:noFill/>
                    </a:lnL>
                    <a:lnR>
                      <a:noFill/>
                    </a:lnR>
                    <a:lnT>
                      <a:noFill/>
                    </a:lnT>
                    <a:lnB>
                      <a:noFill/>
                    </a:lnB>
                    <a:lnTlToBr w="12700" cmpd="sng">
                      <a:noFill/>
                      <a:prstDash val="solid"/>
                    </a:lnTlToBr>
                    <a:lnBlToTr w="12700" cmpd="sng">
                      <a:noFill/>
                      <a:prstDash val="solid"/>
                    </a:lnBlToTr>
                    <a:solidFill>
                      <a:srgbClr val="5B9BD5">
                        <a:lumMod val="50000"/>
                      </a:srgbClr>
                    </a:solidFill>
                  </a:tcPr>
                </a:tc>
                <a:extLst>
                  <a:ext uri="{0D108BD9-81ED-4DB2-BD59-A6C34878D82A}">
                    <a16:rowId xmlns:a16="http://schemas.microsoft.com/office/drawing/2014/main" val="10000"/>
                  </a:ext>
                </a:extLst>
              </a:tr>
              <a:tr h="254445">
                <a:tc>
                  <a:txBody>
                    <a:bodyPr/>
                    <a:lstStyle>
                      <a:lvl1pPr marL="0" algn="l" defTabSz="932742" rtl="0" eaLnBrk="1" latinLnBrk="0" hangingPunct="1">
                        <a:defRPr sz="1800" kern="1200">
                          <a:solidFill>
                            <a:schemeClr val="tx1"/>
                          </a:solidFill>
                          <a:latin typeface="Calibri" panose="020F0502020204030204"/>
                        </a:defRPr>
                      </a:lvl1pPr>
                      <a:lvl2pPr marL="466371" algn="l" defTabSz="932742" rtl="0" eaLnBrk="1" latinLnBrk="0" hangingPunct="1">
                        <a:defRPr sz="1800" kern="1200">
                          <a:solidFill>
                            <a:schemeClr val="tx1"/>
                          </a:solidFill>
                          <a:latin typeface="Calibri" panose="020F0502020204030204"/>
                        </a:defRPr>
                      </a:lvl2pPr>
                      <a:lvl3pPr marL="932742" algn="l" defTabSz="932742" rtl="0" eaLnBrk="1" latinLnBrk="0" hangingPunct="1">
                        <a:defRPr sz="1800" kern="1200">
                          <a:solidFill>
                            <a:schemeClr val="tx1"/>
                          </a:solidFill>
                          <a:latin typeface="Calibri" panose="020F0502020204030204"/>
                        </a:defRPr>
                      </a:lvl3pPr>
                      <a:lvl4pPr marL="1399113" algn="l" defTabSz="932742" rtl="0" eaLnBrk="1" latinLnBrk="0" hangingPunct="1">
                        <a:defRPr sz="1800" kern="1200">
                          <a:solidFill>
                            <a:schemeClr val="tx1"/>
                          </a:solidFill>
                          <a:latin typeface="Calibri" panose="020F0502020204030204"/>
                        </a:defRPr>
                      </a:lvl4pPr>
                      <a:lvl5pPr marL="1865484" algn="l" defTabSz="932742" rtl="0" eaLnBrk="1" latinLnBrk="0" hangingPunct="1">
                        <a:defRPr sz="1800" kern="1200">
                          <a:solidFill>
                            <a:schemeClr val="tx1"/>
                          </a:solidFill>
                          <a:latin typeface="Calibri" panose="020F0502020204030204"/>
                        </a:defRPr>
                      </a:lvl5pPr>
                      <a:lvl6pPr marL="2331856" algn="l" defTabSz="932742" rtl="0" eaLnBrk="1" latinLnBrk="0" hangingPunct="1">
                        <a:defRPr sz="1800" kern="1200">
                          <a:solidFill>
                            <a:schemeClr val="tx1"/>
                          </a:solidFill>
                          <a:latin typeface="Calibri" panose="020F0502020204030204"/>
                        </a:defRPr>
                      </a:lvl6pPr>
                      <a:lvl7pPr marL="2798226" algn="l" defTabSz="932742" rtl="0" eaLnBrk="1" latinLnBrk="0" hangingPunct="1">
                        <a:defRPr sz="1800" kern="1200">
                          <a:solidFill>
                            <a:schemeClr val="tx1"/>
                          </a:solidFill>
                          <a:latin typeface="Calibri" panose="020F0502020204030204"/>
                        </a:defRPr>
                      </a:lvl7pPr>
                      <a:lvl8pPr marL="3264597" algn="l" defTabSz="932742" rtl="0" eaLnBrk="1" latinLnBrk="0" hangingPunct="1">
                        <a:defRPr sz="1800" kern="1200">
                          <a:solidFill>
                            <a:schemeClr val="tx1"/>
                          </a:solidFill>
                          <a:latin typeface="Calibri" panose="020F0502020204030204"/>
                        </a:defRPr>
                      </a:lvl8pPr>
                      <a:lvl9pPr marL="3730969" algn="l" defTabSz="932742" rtl="0" eaLnBrk="1" latinLnBrk="0" hangingPunct="1">
                        <a:defRPr sz="1800" kern="1200">
                          <a:solidFill>
                            <a:schemeClr val="tx1"/>
                          </a:solidFill>
                          <a:latin typeface="Calibri" panose="020F0502020204030204"/>
                        </a:defRPr>
                      </a:lvl9pPr>
                    </a:lstStyle>
                    <a:p>
                      <a:pPr algn="l" fontAlgn="b"/>
                      <a:r>
                        <a:rPr lang="en-US" sz="1200" b="0" i="0" u="sng" strike="noStrike" dirty="0">
                          <a:solidFill>
                            <a:srgbClr val="000000"/>
                          </a:solidFill>
                          <a:effectLst/>
                          <a:latin typeface="Segoe UI" panose="020B0502040204020203" pitchFamily="34" charset="0"/>
                          <a:cs typeface="Segoe UI" panose="020B0502040204020203" pitchFamily="34" charset="0"/>
                        </a:rPr>
                        <a:t>Name</a:t>
                      </a:r>
                    </a:p>
                  </a:txBody>
                  <a:tcPr marL="91414" marR="91414" marT="13438"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lvl1pPr marL="0" algn="l" defTabSz="932742" rtl="0" eaLnBrk="1" latinLnBrk="0" hangingPunct="1">
                        <a:defRPr sz="1800" kern="1200">
                          <a:solidFill>
                            <a:schemeClr val="tx1"/>
                          </a:solidFill>
                          <a:latin typeface="Calibri" panose="020F0502020204030204"/>
                        </a:defRPr>
                      </a:lvl1pPr>
                      <a:lvl2pPr marL="466371" algn="l" defTabSz="932742" rtl="0" eaLnBrk="1" latinLnBrk="0" hangingPunct="1">
                        <a:defRPr sz="1800" kern="1200">
                          <a:solidFill>
                            <a:schemeClr val="tx1"/>
                          </a:solidFill>
                          <a:latin typeface="Calibri" panose="020F0502020204030204"/>
                        </a:defRPr>
                      </a:lvl2pPr>
                      <a:lvl3pPr marL="932742" algn="l" defTabSz="932742" rtl="0" eaLnBrk="1" latinLnBrk="0" hangingPunct="1">
                        <a:defRPr sz="1800" kern="1200">
                          <a:solidFill>
                            <a:schemeClr val="tx1"/>
                          </a:solidFill>
                          <a:latin typeface="Calibri" panose="020F0502020204030204"/>
                        </a:defRPr>
                      </a:lvl3pPr>
                      <a:lvl4pPr marL="1399113" algn="l" defTabSz="932742" rtl="0" eaLnBrk="1" latinLnBrk="0" hangingPunct="1">
                        <a:defRPr sz="1800" kern="1200">
                          <a:solidFill>
                            <a:schemeClr val="tx1"/>
                          </a:solidFill>
                          <a:latin typeface="Calibri" panose="020F0502020204030204"/>
                        </a:defRPr>
                      </a:lvl4pPr>
                      <a:lvl5pPr marL="1865484" algn="l" defTabSz="932742" rtl="0" eaLnBrk="1" latinLnBrk="0" hangingPunct="1">
                        <a:defRPr sz="1800" kern="1200">
                          <a:solidFill>
                            <a:schemeClr val="tx1"/>
                          </a:solidFill>
                          <a:latin typeface="Calibri" panose="020F0502020204030204"/>
                        </a:defRPr>
                      </a:lvl5pPr>
                      <a:lvl6pPr marL="2331856" algn="l" defTabSz="932742" rtl="0" eaLnBrk="1" latinLnBrk="0" hangingPunct="1">
                        <a:defRPr sz="1800" kern="1200">
                          <a:solidFill>
                            <a:schemeClr val="tx1"/>
                          </a:solidFill>
                          <a:latin typeface="Calibri" panose="020F0502020204030204"/>
                        </a:defRPr>
                      </a:lvl6pPr>
                      <a:lvl7pPr marL="2798226" algn="l" defTabSz="932742" rtl="0" eaLnBrk="1" latinLnBrk="0" hangingPunct="1">
                        <a:defRPr sz="1800" kern="1200">
                          <a:solidFill>
                            <a:schemeClr val="tx1"/>
                          </a:solidFill>
                          <a:latin typeface="Calibri" panose="020F0502020204030204"/>
                        </a:defRPr>
                      </a:lvl7pPr>
                      <a:lvl8pPr marL="3264597" algn="l" defTabSz="932742" rtl="0" eaLnBrk="1" latinLnBrk="0" hangingPunct="1">
                        <a:defRPr sz="1800" kern="1200">
                          <a:solidFill>
                            <a:schemeClr val="tx1"/>
                          </a:solidFill>
                          <a:latin typeface="Calibri" panose="020F0502020204030204"/>
                        </a:defRPr>
                      </a:lvl8pPr>
                      <a:lvl9pPr marL="3730969" algn="l" defTabSz="932742" rtl="0" eaLnBrk="1" latinLnBrk="0" hangingPunct="1">
                        <a:defRPr sz="1800" kern="1200">
                          <a:solidFill>
                            <a:schemeClr val="tx1"/>
                          </a:solidFill>
                          <a:latin typeface="Calibri" panose="020F0502020204030204"/>
                        </a:defRPr>
                      </a:lvl9pPr>
                    </a:lstStyle>
                    <a:p>
                      <a:pPr algn="l" fontAlgn="b"/>
                      <a:r>
                        <a:rPr lang="en-US" sz="1200" b="0" i="0" u="sng" strike="noStrike" dirty="0">
                          <a:solidFill>
                            <a:srgbClr val="000000"/>
                          </a:solidFill>
                          <a:effectLst/>
                          <a:latin typeface="Segoe UI" panose="020B0502040204020203" pitchFamily="34" charset="0"/>
                          <a:cs typeface="Segoe UI" panose="020B0502040204020203" pitchFamily="34" charset="0"/>
                        </a:rPr>
                        <a:t>SSN</a:t>
                      </a:r>
                    </a:p>
                  </a:txBody>
                  <a:tcPr marL="91414" marR="91414" marT="13438"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lvl1pPr marL="0" algn="l" defTabSz="932742" rtl="0" eaLnBrk="1" latinLnBrk="0" hangingPunct="1">
                        <a:defRPr sz="1800" kern="1200">
                          <a:solidFill>
                            <a:schemeClr val="tx1"/>
                          </a:solidFill>
                          <a:latin typeface="Calibri" panose="020F0502020204030204"/>
                        </a:defRPr>
                      </a:lvl1pPr>
                      <a:lvl2pPr marL="466371" algn="l" defTabSz="932742" rtl="0" eaLnBrk="1" latinLnBrk="0" hangingPunct="1">
                        <a:defRPr sz="1800" kern="1200">
                          <a:solidFill>
                            <a:schemeClr val="tx1"/>
                          </a:solidFill>
                          <a:latin typeface="Calibri" panose="020F0502020204030204"/>
                        </a:defRPr>
                      </a:lvl2pPr>
                      <a:lvl3pPr marL="932742" algn="l" defTabSz="932742" rtl="0" eaLnBrk="1" latinLnBrk="0" hangingPunct="1">
                        <a:defRPr sz="1800" kern="1200">
                          <a:solidFill>
                            <a:schemeClr val="tx1"/>
                          </a:solidFill>
                          <a:latin typeface="Calibri" panose="020F0502020204030204"/>
                        </a:defRPr>
                      </a:lvl3pPr>
                      <a:lvl4pPr marL="1399113" algn="l" defTabSz="932742" rtl="0" eaLnBrk="1" latinLnBrk="0" hangingPunct="1">
                        <a:defRPr sz="1800" kern="1200">
                          <a:solidFill>
                            <a:schemeClr val="tx1"/>
                          </a:solidFill>
                          <a:latin typeface="Calibri" panose="020F0502020204030204"/>
                        </a:defRPr>
                      </a:lvl4pPr>
                      <a:lvl5pPr marL="1865484" algn="l" defTabSz="932742" rtl="0" eaLnBrk="1" latinLnBrk="0" hangingPunct="1">
                        <a:defRPr sz="1800" kern="1200">
                          <a:solidFill>
                            <a:schemeClr val="tx1"/>
                          </a:solidFill>
                          <a:latin typeface="Calibri" panose="020F0502020204030204"/>
                        </a:defRPr>
                      </a:lvl5pPr>
                      <a:lvl6pPr marL="2331856" algn="l" defTabSz="932742" rtl="0" eaLnBrk="1" latinLnBrk="0" hangingPunct="1">
                        <a:defRPr sz="1800" kern="1200">
                          <a:solidFill>
                            <a:schemeClr val="tx1"/>
                          </a:solidFill>
                          <a:latin typeface="Calibri" panose="020F0502020204030204"/>
                        </a:defRPr>
                      </a:lvl6pPr>
                      <a:lvl7pPr marL="2798226" algn="l" defTabSz="932742" rtl="0" eaLnBrk="1" latinLnBrk="0" hangingPunct="1">
                        <a:defRPr sz="1800" kern="1200">
                          <a:solidFill>
                            <a:schemeClr val="tx1"/>
                          </a:solidFill>
                          <a:latin typeface="Calibri" panose="020F0502020204030204"/>
                        </a:defRPr>
                      </a:lvl7pPr>
                      <a:lvl8pPr marL="3264597" algn="l" defTabSz="932742" rtl="0" eaLnBrk="1" latinLnBrk="0" hangingPunct="1">
                        <a:defRPr sz="1800" kern="1200">
                          <a:solidFill>
                            <a:schemeClr val="tx1"/>
                          </a:solidFill>
                          <a:latin typeface="Calibri" panose="020F0502020204030204"/>
                        </a:defRPr>
                      </a:lvl8pPr>
                      <a:lvl9pPr marL="3730969" algn="l" defTabSz="932742" rtl="0" eaLnBrk="1" latinLnBrk="0" hangingPunct="1">
                        <a:defRPr sz="1800" kern="1200">
                          <a:solidFill>
                            <a:schemeClr val="tx1"/>
                          </a:solidFill>
                          <a:latin typeface="Calibri" panose="020F0502020204030204"/>
                        </a:defRPr>
                      </a:lvl9pPr>
                    </a:lstStyle>
                    <a:p>
                      <a:pPr algn="l" fontAlgn="b"/>
                      <a:r>
                        <a:rPr lang="en-US" sz="1200" b="0" i="0" u="none" strike="noStrike" dirty="0">
                          <a:solidFill>
                            <a:srgbClr val="000000"/>
                          </a:solidFill>
                          <a:effectLst/>
                          <a:latin typeface="Segoe UI" panose="020B0502040204020203" pitchFamily="34" charset="0"/>
                          <a:cs typeface="Segoe UI" panose="020B0502040204020203" pitchFamily="34" charset="0"/>
                        </a:rPr>
                        <a:t> </a:t>
                      </a:r>
                      <a:r>
                        <a:rPr lang="en-US" sz="1200" b="0" i="0" u="sng" strike="noStrike" dirty="0">
                          <a:solidFill>
                            <a:srgbClr val="000000"/>
                          </a:solidFill>
                          <a:effectLst/>
                          <a:latin typeface="Segoe UI" panose="020B0502040204020203" pitchFamily="34" charset="0"/>
                          <a:cs typeface="Segoe UI" panose="020B0502040204020203" pitchFamily="34" charset="0"/>
                        </a:rPr>
                        <a:t>Date</a:t>
                      </a:r>
                    </a:p>
                  </a:txBody>
                  <a:tcPr marL="91414" marR="91414" marT="13438"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1"/>
                  </a:ext>
                </a:extLst>
              </a:tr>
              <a:tr h="254445">
                <a:tc>
                  <a:txBody>
                    <a:bodyPr/>
                    <a:lstStyle>
                      <a:lvl1pPr marL="0" algn="l" defTabSz="932742" rtl="0" eaLnBrk="1" latinLnBrk="0" hangingPunct="1">
                        <a:defRPr sz="1800" kern="1200">
                          <a:solidFill>
                            <a:schemeClr val="tx1"/>
                          </a:solidFill>
                          <a:latin typeface="Calibri" panose="020F0502020204030204"/>
                        </a:defRPr>
                      </a:lvl1pPr>
                      <a:lvl2pPr marL="466371" algn="l" defTabSz="932742" rtl="0" eaLnBrk="1" latinLnBrk="0" hangingPunct="1">
                        <a:defRPr sz="1800" kern="1200">
                          <a:solidFill>
                            <a:schemeClr val="tx1"/>
                          </a:solidFill>
                          <a:latin typeface="Calibri" panose="020F0502020204030204"/>
                        </a:defRPr>
                      </a:lvl2pPr>
                      <a:lvl3pPr marL="932742" algn="l" defTabSz="932742" rtl="0" eaLnBrk="1" latinLnBrk="0" hangingPunct="1">
                        <a:defRPr sz="1800" kern="1200">
                          <a:solidFill>
                            <a:schemeClr val="tx1"/>
                          </a:solidFill>
                          <a:latin typeface="Calibri" panose="020F0502020204030204"/>
                        </a:defRPr>
                      </a:lvl3pPr>
                      <a:lvl4pPr marL="1399113" algn="l" defTabSz="932742" rtl="0" eaLnBrk="1" latinLnBrk="0" hangingPunct="1">
                        <a:defRPr sz="1800" kern="1200">
                          <a:solidFill>
                            <a:schemeClr val="tx1"/>
                          </a:solidFill>
                          <a:latin typeface="Calibri" panose="020F0502020204030204"/>
                        </a:defRPr>
                      </a:lvl4pPr>
                      <a:lvl5pPr marL="1865484" algn="l" defTabSz="932742" rtl="0" eaLnBrk="1" latinLnBrk="0" hangingPunct="1">
                        <a:defRPr sz="1800" kern="1200">
                          <a:solidFill>
                            <a:schemeClr val="tx1"/>
                          </a:solidFill>
                          <a:latin typeface="Calibri" panose="020F0502020204030204"/>
                        </a:defRPr>
                      </a:lvl5pPr>
                      <a:lvl6pPr marL="2331856" algn="l" defTabSz="932742" rtl="0" eaLnBrk="1" latinLnBrk="0" hangingPunct="1">
                        <a:defRPr sz="1800" kern="1200">
                          <a:solidFill>
                            <a:schemeClr val="tx1"/>
                          </a:solidFill>
                          <a:latin typeface="Calibri" panose="020F0502020204030204"/>
                        </a:defRPr>
                      </a:lvl6pPr>
                      <a:lvl7pPr marL="2798226" algn="l" defTabSz="932742" rtl="0" eaLnBrk="1" latinLnBrk="0" hangingPunct="1">
                        <a:defRPr sz="1800" kern="1200">
                          <a:solidFill>
                            <a:schemeClr val="tx1"/>
                          </a:solidFill>
                          <a:latin typeface="Calibri" panose="020F0502020204030204"/>
                        </a:defRPr>
                      </a:lvl7pPr>
                      <a:lvl8pPr marL="3264597" algn="l" defTabSz="932742" rtl="0" eaLnBrk="1" latinLnBrk="0" hangingPunct="1">
                        <a:defRPr sz="1800" kern="1200">
                          <a:solidFill>
                            <a:schemeClr val="tx1"/>
                          </a:solidFill>
                          <a:latin typeface="Calibri" panose="020F0502020204030204"/>
                        </a:defRPr>
                      </a:lvl8pPr>
                      <a:lvl9pPr marL="3730969" algn="l" defTabSz="932742" rtl="0" eaLnBrk="1" latinLnBrk="0" hangingPunct="1">
                        <a:defRPr sz="1800" kern="1200">
                          <a:solidFill>
                            <a:schemeClr val="tx1"/>
                          </a:solidFill>
                          <a:latin typeface="Calibri" panose="020F0502020204030204"/>
                        </a:defRPr>
                      </a:lvl9pPr>
                    </a:lstStyle>
                    <a:p>
                      <a:pPr marL="0" marR="0" indent="0" algn="l" defTabSz="932597" rtl="0" eaLnBrk="1" fontAlgn="b" latinLnBrk="0" hangingPunct="1">
                        <a:lnSpc>
                          <a:spcPct val="100000"/>
                        </a:lnSpc>
                        <a:spcBef>
                          <a:spcPts val="0"/>
                        </a:spcBef>
                        <a:spcAft>
                          <a:spcPts val="0"/>
                        </a:spcAft>
                        <a:buClrTx/>
                        <a:buSzTx/>
                        <a:buFontTx/>
                        <a:buNone/>
                        <a:tabLst/>
                        <a:defRPr/>
                      </a:pPr>
                      <a:r>
                        <a:rPr lang="en-US" sz="1200" dirty="0">
                          <a:solidFill>
                            <a:srgbClr val="000000"/>
                          </a:solidFill>
                          <a:latin typeface="Segoe UI" panose="020B0502040204020203" pitchFamily="34" charset="0"/>
                          <a:cs typeface="Segoe UI" panose="020B0502040204020203" pitchFamily="34" charset="0"/>
                        </a:rPr>
                        <a:t>Philip Wenger</a:t>
                      </a:r>
                    </a:p>
                  </a:txBody>
                  <a:tcPr marL="91414" marR="91414" marT="13438"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lvl1pPr marL="0" algn="l" defTabSz="932742" rtl="0" eaLnBrk="1" latinLnBrk="0" hangingPunct="1">
                        <a:defRPr sz="1800" kern="1200">
                          <a:solidFill>
                            <a:schemeClr val="tx1"/>
                          </a:solidFill>
                          <a:latin typeface="Calibri" panose="020F0502020204030204"/>
                        </a:defRPr>
                      </a:lvl1pPr>
                      <a:lvl2pPr marL="466371" algn="l" defTabSz="932742" rtl="0" eaLnBrk="1" latinLnBrk="0" hangingPunct="1">
                        <a:defRPr sz="1800" kern="1200">
                          <a:solidFill>
                            <a:schemeClr val="tx1"/>
                          </a:solidFill>
                          <a:latin typeface="Calibri" panose="020F0502020204030204"/>
                        </a:defRPr>
                      </a:lvl2pPr>
                      <a:lvl3pPr marL="932742" algn="l" defTabSz="932742" rtl="0" eaLnBrk="1" latinLnBrk="0" hangingPunct="1">
                        <a:defRPr sz="1800" kern="1200">
                          <a:solidFill>
                            <a:schemeClr val="tx1"/>
                          </a:solidFill>
                          <a:latin typeface="Calibri" panose="020F0502020204030204"/>
                        </a:defRPr>
                      </a:lvl3pPr>
                      <a:lvl4pPr marL="1399113" algn="l" defTabSz="932742" rtl="0" eaLnBrk="1" latinLnBrk="0" hangingPunct="1">
                        <a:defRPr sz="1800" kern="1200">
                          <a:solidFill>
                            <a:schemeClr val="tx1"/>
                          </a:solidFill>
                          <a:latin typeface="Calibri" panose="020F0502020204030204"/>
                        </a:defRPr>
                      </a:lvl4pPr>
                      <a:lvl5pPr marL="1865484" algn="l" defTabSz="932742" rtl="0" eaLnBrk="1" latinLnBrk="0" hangingPunct="1">
                        <a:defRPr sz="1800" kern="1200">
                          <a:solidFill>
                            <a:schemeClr val="tx1"/>
                          </a:solidFill>
                          <a:latin typeface="Calibri" panose="020F0502020204030204"/>
                        </a:defRPr>
                      </a:lvl5pPr>
                      <a:lvl6pPr marL="2331856" algn="l" defTabSz="932742" rtl="0" eaLnBrk="1" latinLnBrk="0" hangingPunct="1">
                        <a:defRPr sz="1800" kern="1200">
                          <a:solidFill>
                            <a:schemeClr val="tx1"/>
                          </a:solidFill>
                          <a:latin typeface="Calibri" panose="020F0502020204030204"/>
                        </a:defRPr>
                      </a:lvl6pPr>
                      <a:lvl7pPr marL="2798226" algn="l" defTabSz="932742" rtl="0" eaLnBrk="1" latinLnBrk="0" hangingPunct="1">
                        <a:defRPr sz="1800" kern="1200">
                          <a:solidFill>
                            <a:schemeClr val="tx1"/>
                          </a:solidFill>
                          <a:latin typeface="Calibri" panose="020F0502020204030204"/>
                        </a:defRPr>
                      </a:lvl7pPr>
                      <a:lvl8pPr marL="3264597" algn="l" defTabSz="932742" rtl="0" eaLnBrk="1" latinLnBrk="0" hangingPunct="1">
                        <a:defRPr sz="1800" kern="1200">
                          <a:solidFill>
                            <a:schemeClr val="tx1"/>
                          </a:solidFill>
                          <a:latin typeface="Calibri" panose="020F0502020204030204"/>
                        </a:defRPr>
                      </a:lvl8pPr>
                      <a:lvl9pPr marL="3730969" algn="l" defTabSz="932742" rtl="0" eaLnBrk="1" latinLnBrk="0" hangingPunct="1">
                        <a:defRPr sz="1800" kern="1200">
                          <a:solidFill>
                            <a:schemeClr val="tx1"/>
                          </a:solidFill>
                          <a:latin typeface="Calibri" panose="020F0502020204030204"/>
                        </a:defRPr>
                      </a:lvl9pPr>
                    </a:lstStyle>
                    <a:p>
                      <a:pPr algn="l" fontAlgn="b"/>
                      <a:r>
                        <a:rPr lang="en-US" sz="1200" dirty="0">
                          <a:solidFill>
                            <a:srgbClr val="000000"/>
                          </a:solidFill>
                          <a:latin typeface="Segoe UI" panose="020B0502040204020203" pitchFamily="34" charset="0"/>
                          <a:cs typeface="Segoe UI" panose="020B0502040204020203" pitchFamily="34" charset="0"/>
                        </a:rPr>
                        <a:t>cm61ba906fd</a:t>
                      </a:r>
                      <a:endParaRPr lang="en-US" sz="1200" b="0" i="0" u="none" strike="noStrike" dirty="0">
                        <a:solidFill>
                          <a:srgbClr val="000000"/>
                        </a:solidFill>
                        <a:effectLst/>
                        <a:latin typeface="Segoe UI" panose="020B0502040204020203" pitchFamily="34" charset="0"/>
                        <a:cs typeface="Segoe UI" panose="020B0502040204020203" pitchFamily="34" charset="0"/>
                      </a:endParaRPr>
                    </a:p>
                  </a:txBody>
                  <a:tcPr marL="91414" marR="91414" marT="13438"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lvl1pPr marL="0" algn="l" defTabSz="932742" rtl="0" eaLnBrk="1" latinLnBrk="0" hangingPunct="1">
                        <a:defRPr sz="1800" kern="1200">
                          <a:solidFill>
                            <a:schemeClr val="tx1"/>
                          </a:solidFill>
                          <a:latin typeface="Calibri" panose="020F0502020204030204"/>
                        </a:defRPr>
                      </a:lvl1pPr>
                      <a:lvl2pPr marL="466371" algn="l" defTabSz="932742" rtl="0" eaLnBrk="1" latinLnBrk="0" hangingPunct="1">
                        <a:defRPr sz="1800" kern="1200">
                          <a:solidFill>
                            <a:schemeClr val="tx1"/>
                          </a:solidFill>
                          <a:latin typeface="Calibri" panose="020F0502020204030204"/>
                        </a:defRPr>
                      </a:lvl2pPr>
                      <a:lvl3pPr marL="932742" algn="l" defTabSz="932742" rtl="0" eaLnBrk="1" latinLnBrk="0" hangingPunct="1">
                        <a:defRPr sz="1800" kern="1200">
                          <a:solidFill>
                            <a:schemeClr val="tx1"/>
                          </a:solidFill>
                          <a:latin typeface="Calibri" panose="020F0502020204030204"/>
                        </a:defRPr>
                      </a:lvl3pPr>
                      <a:lvl4pPr marL="1399113" algn="l" defTabSz="932742" rtl="0" eaLnBrk="1" latinLnBrk="0" hangingPunct="1">
                        <a:defRPr sz="1800" kern="1200">
                          <a:solidFill>
                            <a:schemeClr val="tx1"/>
                          </a:solidFill>
                          <a:latin typeface="Calibri" panose="020F0502020204030204"/>
                        </a:defRPr>
                      </a:lvl4pPr>
                      <a:lvl5pPr marL="1865484" algn="l" defTabSz="932742" rtl="0" eaLnBrk="1" latinLnBrk="0" hangingPunct="1">
                        <a:defRPr sz="1800" kern="1200">
                          <a:solidFill>
                            <a:schemeClr val="tx1"/>
                          </a:solidFill>
                          <a:latin typeface="Calibri" panose="020F0502020204030204"/>
                        </a:defRPr>
                      </a:lvl5pPr>
                      <a:lvl6pPr marL="2331856" algn="l" defTabSz="932742" rtl="0" eaLnBrk="1" latinLnBrk="0" hangingPunct="1">
                        <a:defRPr sz="1800" kern="1200">
                          <a:solidFill>
                            <a:schemeClr val="tx1"/>
                          </a:solidFill>
                          <a:latin typeface="Calibri" panose="020F0502020204030204"/>
                        </a:defRPr>
                      </a:lvl6pPr>
                      <a:lvl7pPr marL="2798226" algn="l" defTabSz="932742" rtl="0" eaLnBrk="1" latinLnBrk="0" hangingPunct="1">
                        <a:defRPr sz="1800" kern="1200">
                          <a:solidFill>
                            <a:schemeClr val="tx1"/>
                          </a:solidFill>
                          <a:latin typeface="Calibri" panose="020F0502020204030204"/>
                        </a:defRPr>
                      </a:lvl7pPr>
                      <a:lvl8pPr marL="3264597" algn="l" defTabSz="932742" rtl="0" eaLnBrk="1" latinLnBrk="0" hangingPunct="1">
                        <a:defRPr sz="1800" kern="1200">
                          <a:solidFill>
                            <a:schemeClr val="tx1"/>
                          </a:solidFill>
                          <a:latin typeface="Calibri" panose="020F0502020204030204"/>
                        </a:defRPr>
                      </a:lvl8pPr>
                      <a:lvl9pPr marL="3730969" algn="l" defTabSz="932742" rtl="0" eaLnBrk="1" latinLnBrk="0" hangingPunct="1">
                        <a:defRPr sz="1800" kern="1200">
                          <a:solidFill>
                            <a:schemeClr val="tx1"/>
                          </a:solidFill>
                          <a:latin typeface="Calibri" panose="020F0502020204030204"/>
                        </a:defRPr>
                      </a:lvl9pPr>
                    </a:lstStyle>
                    <a:p>
                      <a:pPr algn="l" fontAlgn="b"/>
                      <a:r>
                        <a:rPr lang="en-US" sz="1200" dirty="0">
                          <a:solidFill>
                            <a:srgbClr val="000000"/>
                          </a:solidFill>
                          <a:latin typeface="Segoe UI" panose="020B0502040204020203" pitchFamily="34" charset="0"/>
                          <a:cs typeface="Segoe UI" panose="020B0502040204020203" pitchFamily="34" charset="0"/>
                        </a:rPr>
                        <a:t>2/28/2005</a:t>
                      </a:r>
                    </a:p>
                  </a:txBody>
                  <a:tcPr marL="91414" marR="91414" marT="13438"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2"/>
                  </a:ext>
                </a:extLst>
              </a:tr>
              <a:tr h="254445">
                <a:tc>
                  <a:txBody>
                    <a:bodyPr/>
                    <a:lstStyle>
                      <a:lvl1pPr marL="0" algn="l" defTabSz="932742" rtl="0" eaLnBrk="1" latinLnBrk="0" hangingPunct="1">
                        <a:defRPr sz="1800" kern="1200">
                          <a:solidFill>
                            <a:schemeClr val="tx1"/>
                          </a:solidFill>
                          <a:latin typeface="Calibri" panose="020F0502020204030204"/>
                        </a:defRPr>
                      </a:lvl1pPr>
                      <a:lvl2pPr marL="466371" algn="l" defTabSz="932742" rtl="0" eaLnBrk="1" latinLnBrk="0" hangingPunct="1">
                        <a:defRPr sz="1800" kern="1200">
                          <a:solidFill>
                            <a:schemeClr val="tx1"/>
                          </a:solidFill>
                          <a:latin typeface="Calibri" panose="020F0502020204030204"/>
                        </a:defRPr>
                      </a:lvl2pPr>
                      <a:lvl3pPr marL="932742" algn="l" defTabSz="932742" rtl="0" eaLnBrk="1" latinLnBrk="0" hangingPunct="1">
                        <a:defRPr sz="1800" kern="1200">
                          <a:solidFill>
                            <a:schemeClr val="tx1"/>
                          </a:solidFill>
                          <a:latin typeface="Calibri" panose="020F0502020204030204"/>
                        </a:defRPr>
                      </a:lvl3pPr>
                      <a:lvl4pPr marL="1399113" algn="l" defTabSz="932742" rtl="0" eaLnBrk="1" latinLnBrk="0" hangingPunct="1">
                        <a:defRPr sz="1800" kern="1200">
                          <a:solidFill>
                            <a:schemeClr val="tx1"/>
                          </a:solidFill>
                          <a:latin typeface="Calibri" panose="020F0502020204030204"/>
                        </a:defRPr>
                      </a:lvl4pPr>
                      <a:lvl5pPr marL="1865484" algn="l" defTabSz="932742" rtl="0" eaLnBrk="1" latinLnBrk="0" hangingPunct="1">
                        <a:defRPr sz="1800" kern="1200">
                          <a:solidFill>
                            <a:schemeClr val="tx1"/>
                          </a:solidFill>
                          <a:latin typeface="Calibri" panose="020F0502020204030204"/>
                        </a:defRPr>
                      </a:lvl5pPr>
                      <a:lvl6pPr marL="2331856" algn="l" defTabSz="932742" rtl="0" eaLnBrk="1" latinLnBrk="0" hangingPunct="1">
                        <a:defRPr sz="1800" kern="1200">
                          <a:solidFill>
                            <a:schemeClr val="tx1"/>
                          </a:solidFill>
                          <a:latin typeface="Calibri" panose="020F0502020204030204"/>
                        </a:defRPr>
                      </a:lvl6pPr>
                      <a:lvl7pPr marL="2798226" algn="l" defTabSz="932742" rtl="0" eaLnBrk="1" latinLnBrk="0" hangingPunct="1">
                        <a:defRPr sz="1800" kern="1200">
                          <a:solidFill>
                            <a:schemeClr val="tx1"/>
                          </a:solidFill>
                          <a:latin typeface="Calibri" panose="020F0502020204030204"/>
                        </a:defRPr>
                      </a:lvl7pPr>
                      <a:lvl8pPr marL="3264597" algn="l" defTabSz="932742" rtl="0" eaLnBrk="1" latinLnBrk="0" hangingPunct="1">
                        <a:defRPr sz="1800" kern="1200">
                          <a:solidFill>
                            <a:schemeClr val="tx1"/>
                          </a:solidFill>
                          <a:latin typeface="Calibri" panose="020F0502020204030204"/>
                        </a:defRPr>
                      </a:lvl8pPr>
                      <a:lvl9pPr marL="3730969" algn="l" defTabSz="932742" rtl="0" eaLnBrk="1" latinLnBrk="0" hangingPunct="1">
                        <a:defRPr sz="1800" kern="1200">
                          <a:solidFill>
                            <a:schemeClr val="tx1"/>
                          </a:solidFill>
                          <a:latin typeface="Calibri" panose="020F0502020204030204"/>
                        </a:defRPr>
                      </a:lvl9pPr>
                    </a:lstStyle>
                    <a:p>
                      <a:pPr algn="l" defTabSz="932384" fontAlgn="auto">
                        <a:spcBef>
                          <a:spcPts val="0"/>
                        </a:spcBef>
                        <a:spcAft>
                          <a:spcPts val="0"/>
                        </a:spcAft>
                      </a:pPr>
                      <a:r>
                        <a:rPr lang="en-US" sz="1200" dirty="0">
                          <a:solidFill>
                            <a:srgbClr val="000000"/>
                          </a:solidFill>
                          <a:latin typeface="Segoe UI" panose="020B0502040204020203" pitchFamily="34" charset="0"/>
                          <a:cs typeface="Segoe UI" panose="020B0502040204020203" pitchFamily="34" charset="0"/>
                        </a:rPr>
                        <a:t>Denny Usher</a:t>
                      </a:r>
                    </a:p>
                  </a:txBody>
                  <a:tcPr marL="91414" marR="91414" marT="13438"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lvl1pPr marL="0" algn="l" defTabSz="932742" rtl="0" eaLnBrk="1" latinLnBrk="0" hangingPunct="1">
                        <a:defRPr sz="1800" kern="1200">
                          <a:solidFill>
                            <a:schemeClr val="tx1"/>
                          </a:solidFill>
                          <a:latin typeface="Calibri" panose="020F0502020204030204"/>
                        </a:defRPr>
                      </a:lvl1pPr>
                      <a:lvl2pPr marL="466371" algn="l" defTabSz="932742" rtl="0" eaLnBrk="1" latinLnBrk="0" hangingPunct="1">
                        <a:defRPr sz="1800" kern="1200">
                          <a:solidFill>
                            <a:schemeClr val="tx1"/>
                          </a:solidFill>
                          <a:latin typeface="Calibri" panose="020F0502020204030204"/>
                        </a:defRPr>
                      </a:lvl2pPr>
                      <a:lvl3pPr marL="932742" algn="l" defTabSz="932742" rtl="0" eaLnBrk="1" latinLnBrk="0" hangingPunct="1">
                        <a:defRPr sz="1800" kern="1200">
                          <a:solidFill>
                            <a:schemeClr val="tx1"/>
                          </a:solidFill>
                          <a:latin typeface="Calibri" panose="020F0502020204030204"/>
                        </a:defRPr>
                      </a:lvl3pPr>
                      <a:lvl4pPr marL="1399113" algn="l" defTabSz="932742" rtl="0" eaLnBrk="1" latinLnBrk="0" hangingPunct="1">
                        <a:defRPr sz="1800" kern="1200">
                          <a:solidFill>
                            <a:schemeClr val="tx1"/>
                          </a:solidFill>
                          <a:latin typeface="Calibri" panose="020F0502020204030204"/>
                        </a:defRPr>
                      </a:lvl4pPr>
                      <a:lvl5pPr marL="1865484" algn="l" defTabSz="932742" rtl="0" eaLnBrk="1" latinLnBrk="0" hangingPunct="1">
                        <a:defRPr sz="1800" kern="1200">
                          <a:solidFill>
                            <a:schemeClr val="tx1"/>
                          </a:solidFill>
                          <a:latin typeface="Calibri" panose="020F0502020204030204"/>
                        </a:defRPr>
                      </a:lvl5pPr>
                      <a:lvl6pPr marL="2331856" algn="l" defTabSz="932742" rtl="0" eaLnBrk="1" latinLnBrk="0" hangingPunct="1">
                        <a:defRPr sz="1800" kern="1200">
                          <a:solidFill>
                            <a:schemeClr val="tx1"/>
                          </a:solidFill>
                          <a:latin typeface="Calibri" panose="020F0502020204030204"/>
                        </a:defRPr>
                      </a:lvl6pPr>
                      <a:lvl7pPr marL="2798226" algn="l" defTabSz="932742" rtl="0" eaLnBrk="1" latinLnBrk="0" hangingPunct="1">
                        <a:defRPr sz="1800" kern="1200">
                          <a:solidFill>
                            <a:schemeClr val="tx1"/>
                          </a:solidFill>
                          <a:latin typeface="Calibri" panose="020F0502020204030204"/>
                        </a:defRPr>
                      </a:lvl7pPr>
                      <a:lvl8pPr marL="3264597" algn="l" defTabSz="932742" rtl="0" eaLnBrk="1" latinLnBrk="0" hangingPunct="1">
                        <a:defRPr sz="1800" kern="1200">
                          <a:solidFill>
                            <a:schemeClr val="tx1"/>
                          </a:solidFill>
                          <a:latin typeface="Calibri" panose="020F0502020204030204"/>
                        </a:defRPr>
                      </a:lvl8pPr>
                      <a:lvl9pPr marL="3730969" algn="l" defTabSz="932742" rtl="0" eaLnBrk="1" latinLnBrk="0" hangingPunct="1">
                        <a:defRPr sz="1800" kern="1200">
                          <a:solidFill>
                            <a:schemeClr val="tx1"/>
                          </a:solidFill>
                          <a:latin typeface="Calibri" panose="020F0502020204030204"/>
                        </a:defRPr>
                      </a:lvl9pPr>
                    </a:lstStyle>
                    <a:p>
                      <a:pPr algn="l" fontAlgn="b"/>
                      <a:r>
                        <a:rPr lang="en-US" sz="1200" dirty="0">
                          <a:solidFill>
                            <a:srgbClr val="000000"/>
                          </a:solidFill>
                          <a:latin typeface="Segoe UI" panose="020B0502040204020203" pitchFamily="34" charset="0"/>
                          <a:cs typeface="Segoe UI" panose="020B0502040204020203" pitchFamily="34" charset="0"/>
                        </a:rPr>
                        <a:t>ox7ff654ae6d</a:t>
                      </a:r>
                      <a:endParaRPr lang="en-US" sz="1200" b="0" i="0" u="none" strike="noStrike" dirty="0">
                        <a:solidFill>
                          <a:srgbClr val="000000"/>
                        </a:solidFill>
                        <a:effectLst/>
                        <a:latin typeface="Segoe UI" panose="020B0502040204020203" pitchFamily="34" charset="0"/>
                        <a:cs typeface="Segoe UI" panose="020B0502040204020203" pitchFamily="34" charset="0"/>
                      </a:endParaRPr>
                    </a:p>
                  </a:txBody>
                  <a:tcPr marL="91414" marR="91414" marT="13438"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lvl1pPr marL="0" algn="l" defTabSz="932742" rtl="0" eaLnBrk="1" latinLnBrk="0" hangingPunct="1">
                        <a:defRPr sz="1800" kern="1200">
                          <a:solidFill>
                            <a:schemeClr val="tx1"/>
                          </a:solidFill>
                          <a:latin typeface="Calibri" panose="020F0502020204030204"/>
                        </a:defRPr>
                      </a:lvl1pPr>
                      <a:lvl2pPr marL="466371" algn="l" defTabSz="932742" rtl="0" eaLnBrk="1" latinLnBrk="0" hangingPunct="1">
                        <a:defRPr sz="1800" kern="1200">
                          <a:solidFill>
                            <a:schemeClr val="tx1"/>
                          </a:solidFill>
                          <a:latin typeface="Calibri" panose="020F0502020204030204"/>
                        </a:defRPr>
                      </a:lvl2pPr>
                      <a:lvl3pPr marL="932742" algn="l" defTabSz="932742" rtl="0" eaLnBrk="1" latinLnBrk="0" hangingPunct="1">
                        <a:defRPr sz="1800" kern="1200">
                          <a:solidFill>
                            <a:schemeClr val="tx1"/>
                          </a:solidFill>
                          <a:latin typeface="Calibri" panose="020F0502020204030204"/>
                        </a:defRPr>
                      </a:lvl3pPr>
                      <a:lvl4pPr marL="1399113" algn="l" defTabSz="932742" rtl="0" eaLnBrk="1" latinLnBrk="0" hangingPunct="1">
                        <a:defRPr sz="1800" kern="1200">
                          <a:solidFill>
                            <a:schemeClr val="tx1"/>
                          </a:solidFill>
                          <a:latin typeface="Calibri" panose="020F0502020204030204"/>
                        </a:defRPr>
                      </a:lvl4pPr>
                      <a:lvl5pPr marL="1865484" algn="l" defTabSz="932742" rtl="0" eaLnBrk="1" latinLnBrk="0" hangingPunct="1">
                        <a:defRPr sz="1800" kern="1200">
                          <a:solidFill>
                            <a:schemeClr val="tx1"/>
                          </a:solidFill>
                          <a:latin typeface="Calibri" panose="020F0502020204030204"/>
                        </a:defRPr>
                      </a:lvl5pPr>
                      <a:lvl6pPr marL="2331856" algn="l" defTabSz="932742" rtl="0" eaLnBrk="1" latinLnBrk="0" hangingPunct="1">
                        <a:defRPr sz="1800" kern="1200">
                          <a:solidFill>
                            <a:schemeClr val="tx1"/>
                          </a:solidFill>
                          <a:latin typeface="Calibri" panose="020F0502020204030204"/>
                        </a:defRPr>
                      </a:lvl6pPr>
                      <a:lvl7pPr marL="2798226" algn="l" defTabSz="932742" rtl="0" eaLnBrk="1" latinLnBrk="0" hangingPunct="1">
                        <a:defRPr sz="1800" kern="1200">
                          <a:solidFill>
                            <a:schemeClr val="tx1"/>
                          </a:solidFill>
                          <a:latin typeface="Calibri" panose="020F0502020204030204"/>
                        </a:defRPr>
                      </a:lvl7pPr>
                      <a:lvl8pPr marL="3264597" algn="l" defTabSz="932742" rtl="0" eaLnBrk="1" latinLnBrk="0" hangingPunct="1">
                        <a:defRPr sz="1800" kern="1200">
                          <a:solidFill>
                            <a:schemeClr val="tx1"/>
                          </a:solidFill>
                          <a:latin typeface="Calibri" panose="020F0502020204030204"/>
                        </a:defRPr>
                      </a:lvl8pPr>
                      <a:lvl9pPr marL="3730969" algn="l" defTabSz="932742" rtl="0" eaLnBrk="1" latinLnBrk="0" hangingPunct="1">
                        <a:defRPr sz="1800" kern="1200">
                          <a:solidFill>
                            <a:schemeClr val="tx1"/>
                          </a:solidFill>
                          <a:latin typeface="Calibri" panose="020F0502020204030204"/>
                        </a:defRPr>
                      </a:lvl9pPr>
                    </a:lstStyle>
                    <a:p>
                      <a:pPr algn="l" fontAlgn="b"/>
                      <a:r>
                        <a:rPr lang="en-US" sz="1200" dirty="0">
                          <a:solidFill>
                            <a:srgbClr val="000000"/>
                          </a:solidFill>
                          <a:latin typeface="Segoe UI" panose="020B0502040204020203" pitchFamily="34" charset="0"/>
                          <a:cs typeface="Segoe UI" panose="020B0502040204020203" pitchFamily="34" charset="0"/>
                        </a:rPr>
                        <a:t>3/18/2005</a:t>
                      </a:r>
                      <a:endParaRPr lang="en-US" sz="1200" b="0" i="0" u="none" strike="noStrike" dirty="0">
                        <a:solidFill>
                          <a:srgbClr val="000000"/>
                        </a:solidFill>
                        <a:effectLst/>
                        <a:latin typeface="Segoe UI" panose="020B0502040204020203" pitchFamily="34" charset="0"/>
                        <a:cs typeface="Segoe UI" panose="020B0502040204020203" pitchFamily="34" charset="0"/>
                      </a:endParaRPr>
                    </a:p>
                  </a:txBody>
                  <a:tcPr marL="91414" marR="91414" marT="13438"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3"/>
                  </a:ext>
                </a:extLst>
              </a:tr>
              <a:tr h="254445">
                <a:tc>
                  <a:txBody>
                    <a:bodyPr/>
                    <a:lstStyle>
                      <a:lvl1pPr marL="0" algn="l" defTabSz="932742" rtl="0" eaLnBrk="1" latinLnBrk="0" hangingPunct="1">
                        <a:defRPr sz="1800" kern="1200">
                          <a:solidFill>
                            <a:schemeClr val="tx1"/>
                          </a:solidFill>
                          <a:latin typeface="Calibri" panose="020F0502020204030204"/>
                        </a:defRPr>
                      </a:lvl1pPr>
                      <a:lvl2pPr marL="466371" algn="l" defTabSz="932742" rtl="0" eaLnBrk="1" latinLnBrk="0" hangingPunct="1">
                        <a:defRPr sz="1800" kern="1200">
                          <a:solidFill>
                            <a:schemeClr val="tx1"/>
                          </a:solidFill>
                          <a:latin typeface="Calibri" panose="020F0502020204030204"/>
                        </a:defRPr>
                      </a:lvl2pPr>
                      <a:lvl3pPr marL="932742" algn="l" defTabSz="932742" rtl="0" eaLnBrk="1" latinLnBrk="0" hangingPunct="1">
                        <a:defRPr sz="1800" kern="1200">
                          <a:solidFill>
                            <a:schemeClr val="tx1"/>
                          </a:solidFill>
                          <a:latin typeface="Calibri" panose="020F0502020204030204"/>
                        </a:defRPr>
                      </a:lvl3pPr>
                      <a:lvl4pPr marL="1399113" algn="l" defTabSz="932742" rtl="0" eaLnBrk="1" latinLnBrk="0" hangingPunct="1">
                        <a:defRPr sz="1800" kern="1200">
                          <a:solidFill>
                            <a:schemeClr val="tx1"/>
                          </a:solidFill>
                          <a:latin typeface="Calibri" panose="020F0502020204030204"/>
                        </a:defRPr>
                      </a:lvl4pPr>
                      <a:lvl5pPr marL="1865484" algn="l" defTabSz="932742" rtl="0" eaLnBrk="1" latinLnBrk="0" hangingPunct="1">
                        <a:defRPr sz="1800" kern="1200">
                          <a:solidFill>
                            <a:schemeClr val="tx1"/>
                          </a:solidFill>
                          <a:latin typeface="Calibri" panose="020F0502020204030204"/>
                        </a:defRPr>
                      </a:lvl5pPr>
                      <a:lvl6pPr marL="2331856" algn="l" defTabSz="932742" rtl="0" eaLnBrk="1" latinLnBrk="0" hangingPunct="1">
                        <a:defRPr sz="1800" kern="1200">
                          <a:solidFill>
                            <a:schemeClr val="tx1"/>
                          </a:solidFill>
                          <a:latin typeface="Calibri" panose="020F0502020204030204"/>
                        </a:defRPr>
                      </a:lvl6pPr>
                      <a:lvl7pPr marL="2798226" algn="l" defTabSz="932742" rtl="0" eaLnBrk="1" latinLnBrk="0" hangingPunct="1">
                        <a:defRPr sz="1800" kern="1200">
                          <a:solidFill>
                            <a:schemeClr val="tx1"/>
                          </a:solidFill>
                          <a:latin typeface="Calibri" panose="020F0502020204030204"/>
                        </a:defRPr>
                      </a:lvl7pPr>
                      <a:lvl8pPr marL="3264597" algn="l" defTabSz="932742" rtl="0" eaLnBrk="1" latinLnBrk="0" hangingPunct="1">
                        <a:defRPr sz="1800" kern="1200">
                          <a:solidFill>
                            <a:schemeClr val="tx1"/>
                          </a:solidFill>
                          <a:latin typeface="Calibri" panose="020F0502020204030204"/>
                        </a:defRPr>
                      </a:lvl8pPr>
                      <a:lvl9pPr marL="3730969" algn="l" defTabSz="932742" rtl="0" eaLnBrk="1" latinLnBrk="0" hangingPunct="1">
                        <a:defRPr sz="1800" kern="1200">
                          <a:solidFill>
                            <a:schemeClr val="tx1"/>
                          </a:solidFill>
                          <a:latin typeface="Calibri" panose="020F0502020204030204"/>
                        </a:defRPr>
                      </a:lvl9pPr>
                    </a:lstStyle>
                    <a:p>
                      <a:pPr algn="l" defTabSz="932384" fontAlgn="auto">
                        <a:spcBef>
                          <a:spcPts val="0"/>
                        </a:spcBef>
                        <a:spcAft>
                          <a:spcPts val="0"/>
                        </a:spcAft>
                      </a:pPr>
                      <a:r>
                        <a:rPr lang="en-US" sz="1200" dirty="0">
                          <a:solidFill>
                            <a:srgbClr val="000000"/>
                          </a:solidFill>
                          <a:latin typeface="Segoe UI" panose="020B0502040204020203" pitchFamily="34" charset="0"/>
                          <a:cs typeface="Segoe UI" panose="020B0502040204020203" pitchFamily="34" charset="0"/>
                        </a:rPr>
                        <a:t>Alicia Hodge</a:t>
                      </a:r>
                    </a:p>
                  </a:txBody>
                  <a:tcPr marL="91414" marR="91414" marT="13438"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lvl1pPr marL="0" algn="l" defTabSz="932742" rtl="0" eaLnBrk="1" latinLnBrk="0" hangingPunct="1">
                        <a:defRPr sz="1800" kern="1200">
                          <a:solidFill>
                            <a:schemeClr val="tx1"/>
                          </a:solidFill>
                          <a:latin typeface="Calibri" panose="020F0502020204030204"/>
                        </a:defRPr>
                      </a:lvl1pPr>
                      <a:lvl2pPr marL="466371" algn="l" defTabSz="932742" rtl="0" eaLnBrk="1" latinLnBrk="0" hangingPunct="1">
                        <a:defRPr sz="1800" kern="1200">
                          <a:solidFill>
                            <a:schemeClr val="tx1"/>
                          </a:solidFill>
                          <a:latin typeface="Calibri" panose="020F0502020204030204"/>
                        </a:defRPr>
                      </a:lvl2pPr>
                      <a:lvl3pPr marL="932742" algn="l" defTabSz="932742" rtl="0" eaLnBrk="1" latinLnBrk="0" hangingPunct="1">
                        <a:defRPr sz="1800" kern="1200">
                          <a:solidFill>
                            <a:schemeClr val="tx1"/>
                          </a:solidFill>
                          <a:latin typeface="Calibri" panose="020F0502020204030204"/>
                        </a:defRPr>
                      </a:lvl3pPr>
                      <a:lvl4pPr marL="1399113" algn="l" defTabSz="932742" rtl="0" eaLnBrk="1" latinLnBrk="0" hangingPunct="1">
                        <a:defRPr sz="1800" kern="1200">
                          <a:solidFill>
                            <a:schemeClr val="tx1"/>
                          </a:solidFill>
                          <a:latin typeface="Calibri" panose="020F0502020204030204"/>
                        </a:defRPr>
                      </a:lvl4pPr>
                      <a:lvl5pPr marL="1865484" algn="l" defTabSz="932742" rtl="0" eaLnBrk="1" latinLnBrk="0" hangingPunct="1">
                        <a:defRPr sz="1800" kern="1200">
                          <a:solidFill>
                            <a:schemeClr val="tx1"/>
                          </a:solidFill>
                          <a:latin typeface="Calibri" panose="020F0502020204030204"/>
                        </a:defRPr>
                      </a:lvl5pPr>
                      <a:lvl6pPr marL="2331856" algn="l" defTabSz="932742" rtl="0" eaLnBrk="1" latinLnBrk="0" hangingPunct="1">
                        <a:defRPr sz="1800" kern="1200">
                          <a:solidFill>
                            <a:schemeClr val="tx1"/>
                          </a:solidFill>
                          <a:latin typeface="Calibri" panose="020F0502020204030204"/>
                        </a:defRPr>
                      </a:lvl6pPr>
                      <a:lvl7pPr marL="2798226" algn="l" defTabSz="932742" rtl="0" eaLnBrk="1" latinLnBrk="0" hangingPunct="1">
                        <a:defRPr sz="1800" kern="1200">
                          <a:solidFill>
                            <a:schemeClr val="tx1"/>
                          </a:solidFill>
                          <a:latin typeface="Calibri" panose="020F0502020204030204"/>
                        </a:defRPr>
                      </a:lvl7pPr>
                      <a:lvl8pPr marL="3264597" algn="l" defTabSz="932742" rtl="0" eaLnBrk="1" latinLnBrk="0" hangingPunct="1">
                        <a:defRPr sz="1800" kern="1200">
                          <a:solidFill>
                            <a:schemeClr val="tx1"/>
                          </a:solidFill>
                          <a:latin typeface="Calibri" panose="020F0502020204030204"/>
                        </a:defRPr>
                      </a:lvl8pPr>
                      <a:lvl9pPr marL="3730969" algn="l" defTabSz="932742" rtl="0" eaLnBrk="1" latinLnBrk="0" hangingPunct="1">
                        <a:defRPr sz="1800" kern="1200">
                          <a:solidFill>
                            <a:schemeClr val="tx1"/>
                          </a:solidFill>
                          <a:latin typeface="Calibri" panose="020F0502020204030204"/>
                        </a:defRPr>
                      </a:lvl9pPr>
                    </a:lstStyle>
                    <a:p>
                      <a:pPr marL="0" marR="0" lvl="0" indent="0" algn="l" defTabSz="932384"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Segoe UI" panose="020B0502040204020203" pitchFamily="34" charset="0"/>
                          <a:ea typeface="+mn-ea"/>
                          <a:cs typeface="Segoe UI" panose="020B0502040204020203" pitchFamily="34" charset="0"/>
                        </a:rPr>
                        <a:t>i2y36cg776rg</a:t>
                      </a:r>
                    </a:p>
                  </a:txBody>
                  <a:tcPr marL="91414" marR="91414" marT="13438"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lvl1pPr marL="0" algn="l" defTabSz="932742" rtl="0" eaLnBrk="1" latinLnBrk="0" hangingPunct="1">
                        <a:defRPr sz="1800" kern="1200">
                          <a:solidFill>
                            <a:schemeClr val="tx1"/>
                          </a:solidFill>
                          <a:latin typeface="Calibri" panose="020F0502020204030204"/>
                        </a:defRPr>
                      </a:lvl1pPr>
                      <a:lvl2pPr marL="466371" algn="l" defTabSz="932742" rtl="0" eaLnBrk="1" latinLnBrk="0" hangingPunct="1">
                        <a:defRPr sz="1800" kern="1200">
                          <a:solidFill>
                            <a:schemeClr val="tx1"/>
                          </a:solidFill>
                          <a:latin typeface="Calibri" panose="020F0502020204030204"/>
                        </a:defRPr>
                      </a:lvl2pPr>
                      <a:lvl3pPr marL="932742" algn="l" defTabSz="932742" rtl="0" eaLnBrk="1" latinLnBrk="0" hangingPunct="1">
                        <a:defRPr sz="1800" kern="1200">
                          <a:solidFill>
                            <a:schemeClr val="tx1"/>
                          </a:solidFill>
                          <a:latin typeface="Calibri" panose="020F0502020204030204"/>
                        </a:defRPr>
                      </a:lvl3pPr>
                      <a:lvl4pPr marL="1399113" algn="l" defTabSz="932742" rtl="0" eaLnBrk="1" latinLnBrk="0" hangingPunct="1">
                        <a:defRPr sz="1800" kern="1200">
                          <a:solidFill>
                            <a:schemeClr val="tx1"/>
                          </a:solidFill>
                          <a:latin typeface="Calibri" panose="020F0502020204030204"/>
                        </a:defRPr>
                      </a:lvl4pPr>
                      <a:lvl5pPr marL="1865484" algn="l" defTabSz="932742" rtl="0" eaLnBrk="1" latinLnBrk="0" hangingPunct="1">
                        <a:defRPr sz="1800" kern="1200">
                          <a:solidFill>
                            <a:schemeClr val="tx1"/>
                          </a:solidFill>
                          <a:latin typeface="Calibri" panose="020F0502020204030204"/>
                        </a:defRPr>
                      </a:lvl5pPr>
                      <a:lvl6pPr marL="2331856" algn="l" defTabSz="932742" rtl="0" eaLnBrk="1" latinLnBrk="0" hangingPunct="1">
                        <a:defRPr sz="1800" kern="1200">
                          <a:solidFill>
                            <a:schemeClr val="tx1"/>
                          </a:solidFill>
                          <a:latin typeface="Calibri" panose="020F0502020204030204"/>
                        </a:defRPr>
                      </a:lvl6pPr>
                      <a:lvl7pPr marL="2798226" algn="l" defTabSz="932742" rtl="0" eaLnBrk="1" latinLnBrk="0" hangingPunct="1">
                        <a:defRPr sz="1800" kern="1200">
                          <a:solidFill>
                            <a:schemeClr val="tx1"/>
                          </a:solidFill>
                          <a:latin typeface="Calibri" panose="020F0502020204030204"/>
                        </a:defRPr>
                      </a:lvl7pPr>
                      <a:lvl8pPr marL="3264597" algn="l" defTabSz="932742" rtl="0" eaLnBrk="1" latinLnBrk="0" hangingPunct="1">
                        <a:defRPr sz="1800" kern="1200">
                          <a:solidFill>
                            <a:schemeClr val="tx1"/>
                          </a:solidFill>
                          <a:latin typeface="Calibri" panose="020F0502020204030204"/>
                        </a:defRPr>
                      </a:lvl8pPr>
                      <a:lvl9pPr marL="3730969" algn="l" defTabSz="932742" rtl="0" eaLnBrk="1" latinLnBrk="0" hangingPunct="1">
                        <a:defRPr sz="1800" kern="1200">
                          <a:solidFill>
                            <a:schemeClr val="tx1"/>
                          </a:solidFill>
                          <a:latin typeface="Calibri" panose="020F0502020204030204"/>
                        </a:defRPr>
                      </a:lvl9pPr>
                    </a:lstStyle>
                    <a:p>
                      <a:pPr algn="l" fontAlgn="b"/>
                      <a:r>
                        <a:rPr lang="en-US" sz="1200" b="0" i="0" u="none" strike="noStrike" dirty="0">
                          <a:solidFill>
                            <a:srgbClr val="000000"/>
                          </a:solidFill>
                          <a:effectLst/>
                          <a:latin typeface="Segoe UI" panose="020B0502040204020203" pitchFamily="34" charset="0"/>
                          <a:cs typeface="Segoe UI" panose="020B0502040204020203" pitchFamily="34" charset="0"/>
                        </a:rPr>
                        <a:t>4/10/2005</a:t>
                      </a:r>
                    </a:p>
                  </a:txBody>
                  <a:tcPr marL="91414" marR="91414" marT="13438"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4"/>
                  </a:ext>
                </a:extLst>
              </a:tr>
              <a:tr h="254445">
                <a:tc>
                  <a:txBody>
                    <a:bodyPr/>
                    <a:lstStyle>
                      <a:lvl1pPr marL="0" algn="l" defTabSz="932742" rtl="0" eaLnBrk="1" latinLnBrk="0" hangingPunct="1">
                        <a:defRPr sz="1800" kern="1200">
                          <a:solidFill>
                            <a:schemeClr val="tx1"/>
                          </a:solidFill>
                          <a:latin typeface="Calibri" panose="020F0502020204030204"/>
                        </a:defRPr>
                      </a:lvl1pPr>
                      <a:lvl2pPr marL="466371" algn="l" defTabSz="932742" rtl="0" eaLnBrk="1" latinLnBrk="0" hangingPunct="1">
                        <a:defRPr sz="1800" kern="1200">
                          <a:solidFill>
                            <a:schemeClr val="tx1"/>
                          </a:solidFill>
                          <a:latin typeface="Calibri" panose="020F0502020204030204"/>
                        </a:defRPr>
                      </a:lvl2pPr>
                      <a:lvl3pPr marL="932742" algn="l" defTabSz="932742" rtl="0" eaLnBrk="1" latinLnBrk="0" hangingPunct="1">
                        <a:defRPr sz="1800" kern="1200">
                          <a:solidFill>
                            <a:schemeClr val="tx1"/>
                          </a:solidFill>
                          <a:latin typeface="Calibri" panose="020F0502020204030204"/>
                        </a:defRPr>
                      </a:lvl3pPr>
                      <a:lvl4pPr marL="1399113" algn="l" defTabSz="932742" rtl="0" eaLnBrk="1" latinLnBrk="0" hangingPunct="1">
                        <a:defRPr sz="1800" kern="1200">
                          <a:solidFill>
                            <a:schemeClr val="tx1"/>
                          </a:solidFill>
                          <a:latin typeface="Calibri" panose="020F0502020204030204"/>
                        </a:defRPr>
                      </a:lvl4pPr>
                      <a:lvl5pPr marL="1865484" algn="l" defTabSz="932742" rtl="0" eaLnBrk="1" latinLnBrk="0" hangingPunct="1">
                        <a:defRPr sz="1800" kern="1200">
                          <a:solidFill>
                            <a:schemeClr val="tx1"/>
                          </a:solidFill>
                          <a:latin typeface="Calibri" panose="020F0502020204030204"/>
                        </a:defRPr>
                      </a:lvl5pPr>
                      <a:lvl6pPr marL="2331856" algn="l" defTabSz="932742" rtl="0" eaLnBrk="1" latinLnBrk="0" hangingPunct="1">
                        <a:defRPr sz="1800" kern="1200">
                          <a:solidFill>
                            <a:schemeClr val="tx1"/>
                          </a:solidFill>
                          <a:latin typeface="Calibri" panose="020F0502020204030204"/>
                        </a:defRPr>
                      </a:lvl6pPr>
                      <a:lvl7pPr marL="2798226" algn="l" defTabSz="932742" rtl="0" eaLnBrk="1" latinLnBrk="0" hangingPunct="1">
                        <a:defRPr sz="1800" kern="1200">
                          <a:solidFill>
                            <a:schemeClr val="tx1"/>
                          </a:solidFill>
                          <a:latin typeface="Calibri" panose="020F0502020204030204"/>
                        </a:defRPr>
                      </a:lvl7pPr>
                      <a:lvl8pPr marL="3264597" algn="l" defTabSz="932742" rtl="0" eaLnBrk="1" latinLnBrk="0" hangingPunct="1">
                        <a:defRPr sz="1800" kern="1200">
                          <a:solidFill>
                            <a:schemeClr val="tx1"/>
                          </a:solidFill>
                          <a:latin typeface="Calibri" panose="020F0502020204030204"/>
                        </a:defRPr>
                      </a:lvl8pPr>
                      <a:lvl9pPr marL="3730969" algn="l" defTabSz="932742" rtl="0" eaLnBrk="1" latinLnBrk="0" hangingPunct="1">
                        <a:defRPr sz="1800" kern="1200">
                          <a:solidFill>
                            <a:schemeClr val="tx1"/>
                          </a:solidFill>
                          <a:latin typeface="Calibri" panose="020F0502020204030204"/>
                        </a:defRPr>
                      </a:lvl9pPr>
                    </a:lstStyle>
                    <a:p>
                      <a:pPr algn="l" defTabSz="932384" fontAlgn="auto">
                        <a:spcBef>
                          <a:spcPts val="0"/>
                        </a:spcBef>
                        <a:spcAft>
                          <a:spcPts val="0"/>
                        </a:spcAft>
                      </a:pPr>
                      <a:r>
                        <a:rPr lang="en-US" sz="1200" baseline="0" dirty="0">
                          <a:solidFill>
                            <a:srgbClr val="000000"/>
                          </a:solidFill>
                          <a:latin typeface="Segoe UI" panose="020B0502040204020203" pitchFamily="34" charset="0"/>
                          <a:cs typeface="Segoe UI" panose="020B0502040204020203" pitchFamily="34" charset="0"/>
                        </a:rPr>
                        <a:t>Alta Levy</a:t>
                      </a:r>
                      <a:endParaRPr lang="en-US" sz="1200" dirty="0">
                        <a:solidFill>
                          <a:srgbClr val="000000"/>
                        </a:solidFill>
                        <a:latin typeface="Segoe UI" panose="020B0502040204020203" pitchFamily="34" charset="0"/>
                        <a:cs typeface="Segoe UI" panose="020B0502040204020203" pitchFamily="34" charset="0"/>
                      </a:endParaRPr>
                    </a:p>
                  </a:txBody>
                  <a:tcPr marL="91414" marR="91414" marT="13438"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lvl1pPr marL="0" algn="l" defTabSz="932742" rtl="0" eaLnBrk="1" latinLnBrk="0" hangingPunct="1">
                        <a:defRPr sz="1800" kern="1200">
                          <a:solidFill>
                            <a:schemeClr val="tx1"/>
                          </a:solidFill>
                          <a:latin typeface="Calibri" panose="020F0502020204030204"/>
                        </a:defRPr>
                      </a:lvl1pPr>
                      <a:lvl2pPr marL="466371" algn="l" defTabSz="932742" rtl="0" eaLnBrk="1" latinLnBrk="0" hangingPunct="1">
                        <a:defRPr sz="1800" kern="1200">
                          <a:solidFill>
                            <a:schemeClr val="tx1"/>
                          </a:solidFill>
                          <a:latin typeface="Calibri" panose="020F0502020204030204"/>
                        </a:defRPr>
                      </a:lvl2pPr>
                      <a:lvl3pPr marL="932742" algn="l" defTabSz="932742" rtl="0" eaLnBrk="1" latinLnBrk="0" hangingPunct="1">
                        <a:defRPr sz="1800" kern="1200">
                          <a:solidFill>
                            <a:schemeClr val="tx1"/>
                          </a:solidFill>
                          <a:latin typeface="Calibri" panose="020F0502020204030204"/>
                        </a:defRPr>
                      </a:lvl3pPr>
                      <a:lvl4pPr marL="1399113" algn="l" defTabSz="932742" rtl="0" eaLnBrk="1" latinLnBrk="0" hangingPunct="1">
                        <a:defRPr sz="1800" kern="1200">
                          <a:solidFill>
                            <a:schemeClr val="tx1"/>
                          </a:solidFill>
                          <a:latin typeface="Calibri" panose="020F0502020204030204"/>
                        </a:defRPr>
                      </a:lvl4pPr>
                      <a:lvl5pPr marL="1865484" algn="l" defTabSz="932742" rtl="0" eaLnBrk="1" latinLnBrk="0" hangingPunct="1">
                        <a:defRPr sz="1800" kern="1200">
                          <a:solidFill>
                            <a:schemeClr val="tx1"/>
                          </a:solidFill>
                          <a:latin typeface="Calibri" panose="020F0502020204030204"/>
                        </a:defRPr>
                      </a:lvl5pPr>
                      <a:lvl6pPr marL="2331856" algn="l" defTabSz="932742" rtl="0" eaLnBrk="1" latinLnBrk="0" hangingPunct="1">
                        <a:defRPr sz="1800" kern="1200">
                          <a:solidFill>
                            <a:schemeClr val="tx1"/>
                          </a:solidFill>
                          <a:latin typeface="Calibri" panose="020F0502020204030204"/>
                        </a:defRPr>
                      </a:lvl6pPr>
                      <a:lvl7pPr marL="2798226" algn="l" defTabSz="932742" rtl="0" eaLnBrk="1" latinLnBrk="0" hangingPunct="1">
                        <a:defRPr sz="1800" kern="1200">
                          <a:solidFill>
                            <a:schemeClr val="tx1"/>
                          </a:solidFill>
                          <a:latin typeface="Calibri" panose="020F0502020204030204"/>
                        </a:defRPr>
                      </a:lvl7pPr>
                      <a:lvl8pPr marL="3264597" algn="l" defTabSz="932742" rtl="0" eaLnBrk="1" latinLnBrk="0" hangingPunct="1">
                        <a:defRPr sz="1800" kern="1200">
                          <a:solidFill>
                            <a:schemeClr val="tx1"/>
                          </a:solidFill>
                          <a:latin typeface="Calibri" panose="020F0502020204030204"/>
                        </a:defRPr>
                      </a:lvl8pPr>
                      <a:lvl9pPr marL="3730969" algn="l" defTabSz="932742" rtl="0" eaLnBrk="1" latinLnBrk="0" hangingPunct="1">
                        <a:defRPr sz="1800" kern="1200">
                          <a:solidFill>
                            <a:schemeClr val="tx1"/>
                          </a:solidFill>
                          <a:latin typeface="Calibri" panose="020F0502020204030204"/>
                        </a:defRPr>
                      </a:lvl9pPr>
                    </a:lstStyle>
                    <a:p>
                      <a:pPr algn="l" fontAlgn="b"/>
                      <a:r>
                        <a:rPr lang="en-US" sz="1200" dirty="0">
                          <a:solidFill>
                            <a:srgbClr val="000000"/>
                          </a:solidFill>
                          <a:latin typeface="Segoe UI" panose="020B0502040204020203" pitchFamily="34" charset="0"/>
                          <a:cs typeface="Segoe UI" panose="020B0502040204020203" pitchFamily="34" charset="0"/>
                        </a:rPr>
                        <a:t>nx290pldo90l</a:t>
                      </a:r>
                      <a:endParaRPr lang="en-US" sz="1200" b="0" i="0" u="none" strike="noStrike" dirty="0">
                        <a:solidFill>
                          <a:srgbClr val="000000"/>
                        </a:solidFill>
                        <a:effectLst/>
                        <a:latin typeface="Segoe UI" panose="020B0502040204020203" pitchFamily="34" charset="0"/>
                        <a:cs typeface="Segoe UI" panose="020B0502040204020203" pitchFamily="34" charset="0"/>
                      </a:endParaRPr>
                    </a:p>
                  </a:txBody>
                  <a:tcPr marL="91414" marR="91414" marT="13438"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lvl1pPr marL="0" algn="l" defTabSz="932742" rtl="0" eaLnBrk="1" latinLnBrk="0" hangingPunct="1">
                        <a:defRPr sz="1800" kern="1200">
                          <a:solidFill>
                            <a:schemeClr val="tx1"/>
                          </a:solidFill>
                          <a:latin typeface="Calibri" panose="020F0502020204030204"/>
                        </a:defRPr>
                      </a:lvl1pPr>
                      <a:lvl2pPr marL="466371" algn="l" defTabSz="932742" rtl="0" eaLnBrk="1" latinLnBrk="0" hangingPunct="1">
                        <a:defRPr sz="1800" kern="1200">
                          <a:solidFill>
                            <a:schemeClr val="tx1"/>
                          </a:solidFill>
                          <a:latin typeface="Calibri" panose="020F0502020204030204"/>
                        </a:defRPr>
                      </a:lvl2pPr>
                      <a:lvl3pPr marL="932742" algn="l" defTabSz="932742" rtl="0" eaLnBrk="1" latinLnBrk="0" hangingPunct="1">
                        <a:defRPr sz="1800" kern="1200">
                          <a:solidFill>
                            <a:schemeClr val="tx1"/>
                          </a:solidFill>
                          <a:latin typeface="Calibri" panose="020F0502020204030204"/>
                        </a:defRPr>
                      </a:lvl3pPr>
                      <a:lvl4pPr marL="1399113" algn="l" defTabSz="932742" rtl="0" eaLnBrk="1" latinLnBrk="0" hangingPunct="1">
                        <a:defRPr sz="1800" kern="1200">
                          <a:solidFill>
                            <a:schemeClr val="tx1"/>
                          </a:solidFill>
                          <a:latin typeface="Calibri" panose="020F0502020204030204"/>
                        </a:defRPr>
                      </a:lvl4pPr>
                      <a:lvl5pPr marL="1865484" algn="l" defTabSz="932742" rtl="0" eaLnBrk="1" latinLnBrk="0" hangingPunct="1">
                        <a:defRPr sz="1800" kern="1200">
                          <a:solidFill>
                            <a:schemeClr val="tx1"/>
                          </a:solidFill>
                          <a:latin typeface="Calibri" panose="020F0502020204030204"/>
                        </a:defRPr>
                      </a:lvl5pPr>
                      <a:lvl6pPr marL="2331856" algn="l" defTabSz="932742" rtl="0" eaLnBrk="1" latinLnBrk="0" hangingPunct="1">
                        <a:defRPr sz="1800" kern="1200">
                          <a:solidFill>
                            <a:schemeClr val="tx1"/>
                          </a:solidFill>
                          <a:latin typeface="Calibri" panose="020F0502020204030204"/>
                        </a:defRPr>
                      </a:lvl6pPr>
                      <a:lvl7pPr marL="2798226" algn="l" defTabSz="932742" rtl="0" eaLnBrk="1" latinLnBrk="0" hangingPunct="1">
                        <a:defRPr sz="1800" kern="1200">
                          <a:solidFill>
                            <a:schemeClr val="tx1"/>
                          </a:solidFill>
                          <a:latin typeface="Calibri" panose="020F0502020204030204"/>
                        </a:defRPr>
                      </a:lvl7pPr>
                      <a:lvl8pPr marL="3264597" algn="l" defTabSz="932742" rtl="0" eaLnBrk="1" latinLnBrk="0" hangingPunct="1">
                        <a:defRPr sz="1800" kern="1200">
                          <a:solidFill>
                            <a:schemeClr val="tx1"/>
                          </a:solidFill>
                          <a:latin typeface="Calibri" panose="020F0502020204030204"/>
                        </a:defRPr>
                      </a:lvl8pPr>
                      <a:lvl9pPr marL="3730969" algn="l" defTabSz="932742" rtl="0" eaLnBrk="1" latinLnBrk="0" hangingPunct="1">
                        <a:defRPr sz="1800" kern="1200">
                          <a:solidFill>
                            <a:schemeClr val="tx1"/>
                          </a:solidFill>
                          <a:latin typeface="Calibri" panose="020F0502020204030204"/>
                        </a:defRPr>
                      </a:lvl9pPr>
                    </a:lstStyle>
                    <a:p>
                      <a:pPr algn="l" fontAlgn="b"/>
                      <a:r>
                        <a:rPr lang="en-US" sz="1200" dirty="0">
                          <a:solidFill>
                            <a:srgbClr val="000000"/>
                          </a:solidFill>
                          <a:latin typeface="Segoe UI" panose="020B0502040204020203" pitchFamily="34" charset="0"/>
                          <a:cs typeface="Segoe UI" panose="020B0502040204020203" pitchFamily="34" charset="0"/>
                        </a:rPr>
                        <a:t>4/27/2005</a:t>
                      </a:r>
                      <a:endParaRPr lang="en-US" sz="1200" b="0" i="0" u="none" strike="noStrike" dirty="0">
                        <a:solidFill>
                          <a:srgbClr val="000000"/>
                        </a:solidFill>
                        <a:effectLst/>
                        <a:latin typeface="Segoe UI" panose="020B0502040204020203" pitchFamily="34" charset="0"/>
                        <a:cs typeface="Segoe UI" panose="020B0502040204020203" pitchFamily="34" charset="0"/>
                      </a:endParaRPr>
                    </a:p>
                  </a:txBody>
                  <a:tcPr marL="91414" marR="91414" marT="13438"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5"/>
                  </a:ext>
                </a:extLst>
              </a:tr>
              <a:tr h="254445">
                <a:tc>
                  <a:txBody>
                    <a:bodyPr/>
                    <a:lstStyle>
                      <a:lvl1pPr marL="0" algn="l" defTabSz="932742" rtl="0" eaLnBrk="1" latinLnBrk="0" hangingPunct="1">
                        <a:defRPr sz="1800" kern="1200">
                          <a:solidFill>
                            <a:schemeClr val="tx1"/>
                          </a:solidFill>
                          <a:latin typeface="Calibri" panose="020F0502020204030204"/>
                        </a:defRPr>
                      </a:lvl1pPr>
                      <a:lvl2pPr marL="466371" algn="l" defTabSz="932742" rtl="0" eaLnBrk="1" latinLnBrk="0" hangingPunct="1">
                        <a:defRPr sz="1800" kern="1200">
                          <a:solidFill>
                            <a:schemeClr val="tx1"/>
                          </a:solidFill>
                          <a:latin typeface="Calibri" panose="020F0502020204030204"/>
                        </a:defRPr>
                      </a:lvl2pPr>
                      <a:lvl3pPr marL="932742" algn="l" defTabSz="932742" rtl="0" eaLnBrk="1" latinLnBrk="0" hangingPunct="1">
                        <a:defRPr sz="1800" kern="1200">
                          <a:solidFill>
                            <a:schemeClr val="tx1"/>
                          </a:solidFill>
                          <a:latin typeface="Calibri" panose="020F0502020204030204"/>
                        </a:defRPr>
                      </a:lvl3pPr>
                      <a:lvl4pPr marL="1399113" algn="l" defTabSz="932742" rtl="0" eaLnBrk="1" latinLnBrk="0" hangingPunct="1">
                        <a:defRPr sz="1800" kern="1200">
                          <a:solidFill>
                            <a:schemeClr val="tx1"/>
                          </a:solidFill>
                          <a:latin typeface="Calibri" panose="020F0502020204030204"/>
                        </a:defRPr>
                      </a:lvl4pPr>
                      <a:lvl5pPr marL="1865484" algn="l" defTabSz="932742" rtl="0" eaLnBrk="1" latinLnBrk="0" hangingPunct="1">
                        <a:defRPr sz="1800" kern="1200">
                          <a:solidFill>
                            <a:schemeClr val="tx1"/>
                          </a:solidFill>
                          <a:latin typeface="Calibri" panose="020F0502020204030204"/>
                        </a:defRPr>
                      </a:lvl5pPr>
                      <a:lvl6pPr marL="2331856" algn="l" defTabSz="932742" rtl="0" eaLnBrk="1" latinLnBrk="0" hangingPunct="1">
                        <a:defRPr sz="1800" kern="1200">
                          <a:solidFill>
                            <a:schemeClr val="tx1"/>
                          </a:solidFill>
                          <a:latin typeface="Calibri" panose="020F0502020204030204"/>
                        </a:defRPr>
                      </a:lvl6pPr>
                      <a:lvl7pPr marL="2798226" algn="l" defTabSz="932742" rtl="0" eaLnBrk="1" latinLnBrk="0" hangingPunct="1">
                        <a:defRPr sz="1800" kern="1200">
                          <a:solidFill>
                            <a:schemeClr val="tx1"/>
                          </a:solidFill>
                          <a:latin typeface="Calibri" panose="020F0502020204030204"/>
                        </a:defRPr>
                      </a:lvl7pPr>
                      <a:lvl8pPr marL="3264597" algn="l" defTabSz="932742" rtl="0" eaLnBrk="1" latinLnBrk="0" hangingPunct="1">
                        <a:defRPr sz="1800" kern="1200">
                          <a:solidFill>
                            <a:schemeClr val="tx1"/>
                          </a:solidFill>
                          <a:latin typeface="Calibri" panose="020F0502020204030204"/>
                        </a:defRPr>
                      </a:lvl8pPr>
                      <a:lvl9pPr marL="3730969" algn="l" defTabSz="932742" rtl="0" eaLnBrk="1" latinLnBrk="0" hangingPunct="1">
                        <a:defRPr sz="1800" kern="1200">
                          <a:solidFill>
                            <a:schemeClr val="tx1"/>
                          </a:solidFill>
                          <a:latin typeface="Calibri" panose="020F0502020204030204"/>
                        </a:defRPr>
                      </a:lvl9pPr>
                    </a:lstStyle>
                    <a:p>
                      <a:pPr algn="l" defTabSz="932384" fontAlgn="auto">
                        <a:spcBef>
                          <a:spcPts val="0"/>
                        </a:spcBef>
                        <a:spcAft>
                          <a:spcPts val="0"/>
                        </a:spcAft>
                      </a:pPr>
                      <a:r>
                        <a:rPr lang="en-US" sz="1200" dirty="0">
                          <a:solidFill>
                            <a:srgbClr val="000000"/>
                          </a:solidFill>
                          <a:latin typeface="Segoe UI" panose="020B0502040204020203" pitchFamily="34" charset="0"/>
                          <a:cs typeface="Segoe UI" panose="020B0502040204020203" pitchFamily="34" charset="0"/>
                        </a:rPr>
                        <a:t>Dionne Hardin</a:t>
                      </a:r>
                    </a:p>
                  </a:txBody>
                  <a:tcPr marL="91414" marR="91414" marT="13438"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lvl1pPr marL="0" algn="l" defTabSz="932742" rtl="0" eaLnBrk="1" latinLnBrk="0" hangingPunct="1">
                        <a:defRPr sz="1800" kern="1200">
                          <a:solidFill>
                            <a:schemeClr val="tx1"/>
                          </a:solidFill>
                          <a:latin typeface="Calibri" panose="020F0502020204030204"/>
                        </a:defRPr>
                      </a:lvl1pPr>
                      <a:lvl2pPr marL="466371" algn="l" defTabSz="932742" rtl="0" eaLnBrk="1" latinLnBrk="0" hangingPunct="1">
                        <a:defRPr sz="1800" kern="1200">
                          <a:solidFill>
                            <a:schemeClr val="tx1"/>
                          </a:solidFill>
                          <a:latin typeface="Calibri" panose="020F0502020204030204"/>
                        </a:defRPr>
                      </a:lvl2pPr>
                      <a:lvl3pPr marL="932742" algn="l" defTabSz="932742" rtl="0" eaLnBrk="1" latinLnBrk="0" hangingPunct="1">
                        <a:defRPr sz="1800" kern="1200">
                          <a:solidFill>
                            <a:schemeClr val="tx1"/>
                          </a:solidFill>
                          <a:latin typeface="Calibri" panose="020F0502020204030204"/>
                        </a:defRPr>
                      </a:lvl3pPr>
                      <a:lvl4pPr marL="1399113" algn="l" defTabSz="932742" rtl="0" eaLnBrk="1" latinLnBrk="0" hangingPunct="1">
                        <a:defRPr sz="1800" kern="1200">
                          <a:solidFill>
                            <a:schemeClr val="tx1"/>
                          </a:solidFill>
                          <a:latin typeface="Calibri" panose="020F0502020204030204"/>
                        </a:defRPr>
                      </a:lvl4pPr>
                      <a:lvl5pPr marL="1865484" algn="l" defTabSz="932742" rtl="0" eaLnBrk="1" latinLnBrk="0" hangingPunct="1">
                        <a:defRPr sz="1800" kern="1200">
                          <a:solidFill>
                            <a:schemeClr val="tx1"/>
                          </a:solidFill>
                          <a:latin typeface="Calibri" panose="020F0502020204030204"/>
                        </a:defRPr>
                      </a:lvl5pPr>
                      <a:lvl6pPr marL="2331856" algn="l" defTabSz="932742" rtl="0" eaLnBrk="1" latinLnBrk="0" hangingPunct="1">
                        <a:defRPr sz="1800" kern="1200">
                          <a:solidFill>
                            <a:schemeClr val="tx1"/>
                          </a:solidFill>
                          <a:latin typeface="Calibri" panose="020F0502020204030204"/>
                        </a:defRPr>
                      </a:lvl6pPr>
                      <a:lvl7pPr marL="2798226" algn="l" defTabSz="932742" rtl="0" eaLnBrk="1" latinLnBrk="0" hangingPunct="1">
                        <a:defRPr sz="1800" kern="1200">
                          <a:solidFill>
                            <a:schemeClr val="tx1"/>
                          </a:solidFill>
                          <a:latin typeface="Calibri" panose="020F0502020204030204"/>
                        </a:defRPr>
                      </a:lvl7pPr>
                      <a:lvl8pPr marL="3264597" algn="l" defTabSz="932742" rtl="0" eaLnBrk="1" latinLnBrk="0" hangingPunct="1">
                        <a:defRPr sz="1800" kern="1200">
                          <a:solidFill>
                            <a:schemeClr val="tx1"/>
                          </a:solidFill>
                          <a:latin typeface="Calibri" panose="020F0502020204030204"/>
                        </a:defRPr>
                      </a:lvl8pPr>
                      <a:lvl9pPr marL="3730969" algn="l" defTabSz="932742" rtl="0" eaLnBrk="1" latinLnBrk="0" hangingPunct="1">
                        <a:defRPr sz="1800" kern="1200">
                          <a:solidFill>
                            <a:schemeClr val="tx1"/>
                          </a:solidFill>
                          <a:latin typeface="Calibri" panose="020F0502020204030204"/>
                        </a:defRPr>
                      </a:lvl9pPr>
                    </a:lstStyle>
                    <a:p>
                      <a:pPr algn="l" fontAlgn="b"/>
                      <a:r>
                        <a:rPr lang="en-US" sz="1200" dirty="0">
                          <a:solidFill>
                            <a:srgbClr val="000000"/>
                          </a:solidFill>
                          <a:latin typeface="Segoe UI" panose="020B0502040204020203" pitchFamily="34" charset="0"/>
                          <a:cs typeface="Segoe UI" panose="020B0502040204020203" pitchFamily="34" charset="0"/>
                        </a:rPr>
                        <a:t>ypo85ba616rj</a:t>
                      </a:r>
                      <a:endParaRPr lang="en-US" sz="1200" b="0" i="0" u="none" strike="noStrike" dirty="0">
                        <a:solidFill>
                          <a:srgbClr val="000000"/>
                        </a:solidFill>
                        <a:effectLst/>
                        <a:latin typeface="Segoe UI" panose="020B0502040204020203" pitchFamily="34" charset="0"/>
                        <a:cs typeface="Segoe UI" panose="020B0502040204020203" pitchFamily="34" charset="0"/>
                      </a:endParaRPr>
                    </a:p>
                  </a:txBody>
                  <a:tcPr marL="91414" marR="91414" marT="13438"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lvl1pPr marL="0" algn="l" defTabSz="932742" rtl="0" eaLnBrk="1" latinLnBrk="0" hangingPunct="1">
                        <a:defRPr sz="1800" kern="1200">
                          <a:solidFill>
                            <a:schemeClr val="tx1"/>
                          </a:solidFill>
                          <a:latin typeface="Calibri" panose="020F0502020204030204"/>
                        </a:defRPr>
                      </a:lvl1pPr>
                      <a:lvl2pPr marL="466371" algn="l" defTabSz="932742" rtl="0" eaLnBrk="1" latinLnBrk="0" hangingPunct="1">
                        <a:defRPr sz="1800" kern="1200">
                          <a:solidFill>
                            <a:schemeClr val="tx1"/>
                          </a:solidFill>
                          <a:latin typeface="Calibri" panose="020F0502020204030204"/>
                        </a:defRPr>
                      </a:lvl2pPr>
                      <a:lvl3pPr marL="932742" algn="l" defTabSz="932742" rtl="0" eaLnBrk="1" latinLnBrk="0" hangingPunct="1">
                        <a:defRPr sz="1800" kern="1200">
                          <a:solidFill>
                            <a:schemeClr val="tx1"/>
                          </a:solidFill>
                          <a:latin typeface="Calibri" panose="020F0502020204030204"/>
                        </a:defRPr>
                      </a:lvl3pPr>
                      <a:lvl4pPr marL="1399113" algn="l" defTabSz="932742" rtl="0" eaLnBrk="1" latinLnBrk="0" hangingPunct="1">
                        <a:defRPr sz="1800" kern="1200">
                          <a:solidFill>
                            <a:schemeClr val="tx1"/>
                          </a:solidFill>
                          <a:latin typeface="Calibri" panose="020F0502020204030204"/>
                        </a:defRPr>
                      </a:lvl4pPr>
                      <a:lvl5pPr marL="1865484" algn="l" defTabSz="932742" rtl="0" eaLnBrk="1" latinLnBrk="0" hangingPunct="1">
                        <a:defRPr sz="1800" kern="1200">
                          <a:solidFill>
                            <a:schemeClr val="tx1"/>
                          </a:solidFill>
                          <a:latin typeface="Calibri" panose="020F0502020204030204"/>
                        </a:defRPr>
                      </a:lvl5pPr>
                      <a:lvl6pPr marL="2331856" algn="l" defTabSz="932742" rtl="0" eaLnBrk="1" latinLnBrk="0" hangingPunct="1">
                        <a:defRPr sz="1800" kern="1200">
                          <a:solidFill>
                            <a:schemeClr val="tx1"/>
                          </a:solidFill>
                          <a:latin typeface="Calibri" panose="020F0502020204030204"/>
                        </a:defRPr>
                      </a:lvl6pPr>
                      <a:lvl7pPr marL="2798226" algn="l" defTabSz="932742" rtl="0" eaLnBrk="1" latinLnBrk="0" hangingPunct="1">
                        <a:defRPr sz="1800" kern="1200">
                          <a:solidFill>
                            <a:schemeClr val="tx1"/>
                          </a:solidFill>
                          <a:latin typeface="Calibri" panose="020F0502020204030204"/>
                        </a:defRPr>
                      </a:lvl7pPr>
                      <a:lvl8pPr marL="3264597" algn="l" defTabSz="932742" rtl="0" eaLnBrk="1" latinLnBrk="0" hangingPunct="1">
                        <a:defRPr sz="1800" kern="1200">
                          <a:solidFill>
                            <a:schemeClr val="tx1"/>
                          </a:solidFill>
                          <a:latin typeface="Calibri" panose="020F0502020204030204"/>
                        </a:defRPr>
                      </a:lvl8pPr>
                      <a:lvl9pPr marL="3730969" algn="l" defTabSz="932742" rtl="0" eaLnBrk="1" latinLnBrk="0" hangingPunct="1">
                        <a:defRPr sz="1800" kern="1200">
                          <a:solidFill>
                            <a:schemeClr val="tx1"/>
                          </a:solidFill>
                          <a:latin typeface="Calibri" panose="020F0502020204030204"/>
                        </a:defRPr>
                      </a:lvl9pPr>
                    </a:lstStyle>
                    <a:p>
                      <a:pPr algn="l" fontAlgn="b"/>
                      <a:r>
                        <a:rPr lang="en-US" sz="1200" dirty="0">
                          <a:solidFill>
                            <a:srgbClr val="000000"/>
                          </a:solidFill>
                          <a:latin typeface="Segoe UI" panose="020B0502040204020203" pitchFamily="34" charset="0"/>
                          <a:cs typeface="Segoe UI" panose="020B0502040204020203" pitchFamily="34" charset="0"/>
                        </a:rPr>
                        <a:t>5/12/2005</a:t>
                      </a:r>
                      <a:endParaRPr lang="en-US" sz="1200" b="0" i="0" u="none" strike="noStrike" dirty="0">
                        <a:solidFill>
                          <a:srgbClr val="000000"/>
                        </a:solidFill>
                        <a:effectLst/>
                        <a:latin typeface="Segoe UI" panose="020B0502040204020203" pitchFamily="34" charset="0"/>
                        <a:cs typeface="Segoe UI" panose="020B0502040204020203" pitchFamily="34" charset="0"/>
                      </a:endParaRPr>
                    </a:p>
                  </a:txBody>
                  <a:tcPr marL="91414" marR="91414" marT="13438"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6"/>
                  </a:ext>
                </a:extLst>
              </a:tr>
              <a:tr h="254445">
                <a:tc>
                  <a:txBody>
                    <a:bodyPr/>
                    <a:lstStyle>
                      <a:lvl1pPr marL="0" algn="l" defTabSz="932742" rtl="0" eaLnBrk="1" latinLnBrk="0" hangingPunct="1">
                        <a:defRPr sz="1800" kern="1200">
                          <a:solidFill>
                            <a:schemeClr val="tx1"/>
                          </a:solidFill>
                          <a:latin typeface="Calibri" panose="020F0502020204030204"/>
                        </a:defRPr>
                      </a:lvl1pPr>
                      <a:lvl2pPr marL="466371" algn="l" defTabSz="932742" rtl="0" eaLnBrk="1" latinLnBrk="0" hangingPunct="1">
                        <a:defRPr sz="1800" kern="1200">
                          <a:solidFill>
                            <a:schemeClr val="tx1"/>
                          </a:solidFill>
                          <a:latin typeface="Calibri" panose="020F0502020204030204"/>
                        </a:defRPr>
                      </a:lvl2pPr>
                      <a:lvl3pPr marL="932742" algn="l" defTabSz="932742" rtl="0" eaLnBrk="1" latinLnBrk="0" hangingPunct="1">
                        <a:defRPr sz="1800" kern="1200">
                          <a:solidFill>
                            <a:schemeClr val="tx1"/>
                          </a:solidFill>
                          <a:latin typeface="Calibri" panose="020F0502020204030204"/>
                        </a:defRPr>
                      </a:lvl3pPr>
                      <a:lvl4pPr marL="1399113" algn="l" defTabSz="932742" rtl="0" eaLnBrk="1" latinLnBrk="0" hangingPunct="1">
                        <a:defRPr sz="1800" kern="1200">
                          <a:solidFill>
                            <a:schemeClr val="tx1"/>
                          </a:solidFill>
                          <a:latin typeface="Calibri" panose="020F0502020204030204"/>
                        </a:defRPr>
                      </a:lvl4pPr>
                      <a:lvl5pPr marL="1865484" algn="l" defTabSz="932742" rtl="0" eaLnBrk="1" latinLnBrk="0" hangingPunct="1">
                        <a:defRPr sz="1800" kern="1200">
                          <a:solidFill>
                            <a:schemeClr val="tx1"/>
                          </a:solidFill>
                          <a:latin typeface="Calibri" panose="020F0502020204030204"/>
                        </a:defRPr>
                      </a:lvl5pPr>
                      <a:lvl6pPr marL="2331856" algn="l" defTabSz="932742" rtl="0" eaLnBrk="1" latinLnBrk="0" hangingPunct="1">
                        <a:defRPr sz="1800" kern="1200">
                          <a:solidFill>
                            <a:schemeClr val="tx1"/>
                          </a:solidFill>
                          <a:latin typeface="Calibri" panose="020F0502020204030204"/>
                        </a:defRPr>
                      </a:lvl6pPr>
                      <a:lvl7pPr marL="2798226" algn="l" defTabSz="932742" rtl="0" eaLnBrk="1" latinLnBrk="0" hangingPunct="1">
                        <a:defRPr sz="1800" kern="1200">
                          <a:solidFill>
                            <a:schemeClr val="tx1"/>
                          </a:solidFill>
                          <a:latin typeface="Calibri" panose="020F0502020204030204"/>
                        </a:defRPr>
                      </a:lvl7pPr>
                      <a:lvl8pPr marL="3264597" algn="l" defTabSz="932742" rtl="0" eaLnBrk="1" latinLnBrk="0" hangingPunct="1">
                        <a:defRPr sz="1800" kern="1200">
                          <a:solidFill>
                            <a:schemeClr val="tx1"/>
                          </a:solidFill>
                          <a:latin typeface="Calibri" panose="020F0502020204030204"/>
                        </a:defRPr>
                      </a:lvl8pPr>
                      <a:lvl9pPr marL="3730969" algn="l" defTabSz="932742" rtl="0" eaLnBrk="1" latinLnBrk="0" hangingPunct="1">
                        <a:defRPr sz="1800" kern="1200">
                          <a:solidFill>
                            <a:schemeClr val="tx1"/>
                          </a:solidFill>
                          <a:latin typeface="Calibri" panose="020F0502020204030204"/>
                        </a:defRPr>
                      </a:lvl9pPr>
                    </a:lstStyle>
                    <a:p>
                      <a:pPr algn="l" defTabSz="932384" fontAlgn="auto">
                        <a:spcBef>
                          <a:spcPts val="0"/>
                        </a:spcBef>
                        <a:spcAft>
                          <a:spcPts val="0"/>
                        </a:spcAft>
                      </a:pPr>
                      <a:r>
                        <a:rPr lang="en-US" sz="1200" dirty="0">
                          <a:solidFill>
                            <a:srgbClr val="000000"/>
                          </a:solidFill>
                          <a:latin typeface="Segoe UI" panose="020B0502040204020203" pitchFamily="34" charset="0"/>
                          <a:cs typeface="Segoe UI" panose="020B0502040204020203" pitchFamily="34" charset="0"/>
                        </a:rPr>
                        <a:t>Kristy Flowers</a:t>
                      </a:r>
                    </a:p>
                  </a:txBody>
                  <a:tcPr marL="91414" marR="91414" marT="13438"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lvl1pPr marL="0" algn="l" defTabSz="932742" rtl="0" eaLnBrk="1" latinLnBrk="0" hangingPunct="1">
                        <a:defRPr sz="1800" kern="1200">
                          <a:solidFill>
                            <a:schemeClr val="tx1"/>
                          </a:solidFill>
                          <a:latin typeface="Calibri" panose="020F0502020204030204"/>
                        </a:defRPr>
                      </a:lvl1pPr>
                      <a:lvl2pPr marL="466371" algn="l" defTabSz="932742" rtl="0" eaLnBrk="1" latinLnBrk="0" hangingPunct="1">
                        <a:defRPr sz="1800" kern="1200">
                          <a:solidFill>
                            <a:schemeClr val="tx1"/>
                          </a:solidFill>
                          <a:latin typeface="Calibri" panose="020F0502020204030204"/>
                        </a:defRPr>
                      </a:lvl2pPr>
                      <a:lvl3pPr marL="932742" algn="l" defTabSz="932742" rtl="0" eaLnBrk="1" latinLnBrk="0" hangingPunct="1">
                        <a:defRPr sz="1800" kern="1200">
                          <a:solidFill>
                            <a:schemeClr val="tx1"/>
                          </a:solidFill>
                          <a:latin typeface="Calibri" panose="020F0502020204030204"/>
                        </a:defRPr>
                      </a:lvl3pPr>
                      <a:lvl4pPr marL="1399113" algn="l" defTabSz="932742" rtl="0" eaLnBrk="1" latinLnBrk="0" hangingPunct="1">
                        <a:defRPr sz="1800" kern="1200">
                          <a:solidFill>
                            <a:schemeClr val="tx1"/>
                          </a:solidFill>
                          <a:latin typeface="Calibri" panose="020F0502020204030204"/>
                        </a:defRPr>
                      </a:lvl4pPr>
                      <a:lvl5pPr marL="1865484" algn="l" defTabSz="932742" rtl="0" eaLnBrk="1" latinLnBrk="0" hangingPunct="1">
                        <a:defRPr sz="1800" kern="1200">
                          <a:solidFill>
                            <a:schemeClr val="tx1"/>
                          </a:solidFill>
                          <a:latin typeface="Calibri" panose="020F0502020204030204"/>
                        </a:defRPr>
                      </a:lvl5pPr>
                      <a:lvl6pPr marL="2331856" algn="l" defTabSz="932742" rtl="0" eaLnBrk="1" latinLnBrk="0" hangingPunct="1">
                        <a:defRPr sz="1800" kern="1200">
                          <a:solidFill>
                            <a:schemeClr val="tx1"/>
                          </a:solidFill>
                          <a:latin typeface="Calibri" panose="020F0502020204030204"/>
                        </a:defRPr>
                      </a:lvl6pPr>
                      <a:lvl7pPr marL="2798226" algn="l" defTabSz="932742" rtl="0" eaLnBrk="1" latinLnBrk="0" hangingPunct="1">
                        <a:defRPr sz="1800" kern="1200">
                          <a:solidFill>
                            <a:schemeClr val="tx1"/>
                          </a:solidFill>
                          <a:latin typeface="Calibri" panose="020F0502020204030204"/>
                        </a:defRPr>
                      </a:lvl7pPr>
                      <a:lvl8pPr marL="3264597" algn="l" defTabSz="932742" rtl="0" eaLnBrk="1" latinLnBrk="0" hangingPunct="1">
                        <a:defRPr sz="1800" kern="1200">
                          <a:solidFill>
                            <a:schemeClr val="tx1"/>
                          </a:solidFill>
                          <a:latin typeface="Calibri" panose="020F0502020204030204"/>
                        </a:defRPr>
                      </a:lvl8pPr>
                      <a:lvl9pPr marL="3730969" algn="l" defTabSz="932742" rtl="0" eaLnBrk="1" latinLnBrk="0" hangingPunct="1">
                        <a:defRPr sz="1800" kern="1200">
                          <a:solidFill>
                            <a:schemeClr val="tx1"/>
                          </a:solidFill>
                          <a:latin typeface="Calibri" panose="020F0502020204030204"/>
                        </a:defRPr>
                      </a:lvl9pPr>
                    </a:lstStyle>
                    <a:p>
                      <a:pPr algn="l" fontAlgn="b"/>
                      <a:r>
                        <a:rPr lang="en-US" sz="1200" dirty="0">
                          <a:solidFill>
                            <a:srgbClr val="000000"/>
                          </a:solidFill>
                          <a:latin typeface="Segoe UI" panose="020B0502040204020203" pitchFamily="34" charset="0"/>
                          <a:cs typeface="Segoe UI" panose="020B0502040204020203" pitchFamily="34" charset="0"/>
                        </a:rPr>
                        <a:t>bns51ra806fd</a:t>
                      </a:r>
                      <a:endParaRPr lang="en-US" sz="1200" b="0" i="0" u="none" strike="noStrike" dirty="0">
                        <a:solidFill>
                          <a:srgbClr val="000000"/>
                        </a:solidFill>
                        <a:effectLst/>
                        <a:latin typeface="Segoe UI" panose="020B0502040204020203" pitchFamily="34" charset="0"/>
                        <a:cs typeface="Segoe UI" panose="020B0502040204020203" pitchFamily="34" charset="0"/>
                      </a:endParaRPr>
                    </a:p>
                  </a:txBody>
                  <a:tcPr marL="91414" marR="91414" marT="13438"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lvl1pPr marL="0" algn="l" defTabSz="932742" rtl="0" eaLnBrk="1" latinLnBrk="0" hangingPunct="1">
                        <a:defRPr sz="1800" kern="1200">
                          <a:solidFill>
                            <a:schemeClr val="tx1"/>
                          </a:solidFill>
                          <a:latin typeface="Calibri" panose="020F0502020204030204"/>
                        </a:defRPr>
                      </a:lvl1pPr>
                      <a:lvl2pPr marL="466371" algn="l" defTabSz="932742" rtl="0" eaLnBrk="1" latinLnBrk="0" hangingPunct="1">
                        <a:defRPr sz="1800" kern="1200">
                          <a:solidFill>
                            <a:schemeClr val="tx1"/>
                          </a:solidFill>
                          <a:latin typeface="Calibri" panose="020F0502020204030204"/>
                        </a:defRPr>
                      </a:lvl2pPr>
                      <a:lvl3pPr marL="932742" algn="l" defTabSz="932742" rtl="0" eaLnBrk="1" latinLnBrk="0" hangingPunct="1">
                        <a:defRPr sz="1800" kern="1200">
                          <a:solidFill>
                            <a:schemeClr val="tx1"/>
                          </a:solidFill>
                          <a:latin typeface="Calibri" panose="020F0502020204030204"/>
                        </a:defRPr>
                      </a:lvl3pPr>
                      <a:lvl4pPr marL="1399113" algn="l" defTabSz="932742" rtl="0" eaLnBrk="1" latinLnBrk="0" hangingPunct="1">
                        <a:defRPr sz="1800" kern="1200">
                          <a:solidFill>
                            <a:schemeClr val="tx1"/>
                          </a:solidFill>
                          <a:latin typeface="Calibri" panose="020F0502020204030204"/>
                        </a:defRPr>
                      </a:lvl4pPr>
                      <a:lvl5pPr marL="1865484" algn="l" defTabSz="932742" rtl="0" eaLnBrk="1" latinLnBrk="0" hangingPunct="1">
                        <a:defRPr sz="1800" kern="1200">
                          <a:solidFill>
                            <a:schemeClr val="tx1"/>
                          </a:solidFill>
                          <a:latin typeface="Calibri" panose="020F0502020204030204"/>
                        </a:defRPr>
                      </a:lvl5pPr>
                      <a:lvl6pPr marL="2331856" algn="l" defTabSz="932742" rtl="0" eaLnBrk="1" latinLnBrk="0" hangingPunct="1">
                        <a:defRPr sz="1800" kern="1200">
                          <a:solidFill>
                            <a:schemeClr val="tx1"/>
                          </a:solidFill>
                          <a:latin typeface="Calibri" panose="020F0502020204030204"/>
                        </a:defRPr>
                      </a:lvl6pPr>
                      <a:lvl7pPr marL="2798226" algn="l" defTabSz="932742" rtl="0" eaLnBrk="1" latinLnBrk="0" hangingPunct="1">
                        <a:defRPr sz="1800" kern="1200">
                          <a:solidFill>
                            <a:schemeClr val="tx1"/>
                          </a:solidFill>
                          <a:latin typeface="Calibri" panose="020F0502020204030204"/>
                        </a:defRPr>
                      </a:lvl7pPr>
                      <a:lvl8pPr marL="3264597" algn="l" defTabSz="932742" rtl="0" eaLnBrk="1" latinLnBrk="0" hangingPunct="1">
                        <a:defRPr sz="1800" kern="1200">
                          <a:solidFill>
                            <a:schemeClr val="tx1"/>
                          </a:solidFill>
                          <a:latin typeface="Calibri" panose="020F0502020204030204"/>
                        </a:defRPr>
                      </a:lvl8pPr>
                      <a:lvl9pPr marL="3730969" algn="l" defTabSz="932742" rtl="0" eaLnBrk="1" latinLnBrk="0" hangingPunct="1">
                        <a:defRPr sz="1800" kern="1200">
                          <a:solidFill>
                            <a:schemeClr val="tx1"/>
                          </a:solidFill>
                          <a:latin typeface="Calibri" panose="020F0502020204030204"/>
                        </a:defRPr>
                      </a:lvl9pPr>
                    </a:lstStyle>
                    <a:p>
                      <a:pPr algn="l" fontAlgn="b"/>
                      <a:r>
                        <a:rPr lang="en-US" sz="1200" dirty="0">
                          <a:solidFill>
                            <a:srgbClr val="000000"/>
                          </a:solidFill>
                          <a:latin typeface="Segoe UI" panose="020B0502040204020203" pitchFamily="34" charset="0"/>
                          <a:cs typeface="Segoe UI" panose="020B0502040204020203" pitchFamily="34" charset="0"/>
                        </a:rPr>
                        <a:t>5/22/2005</a:t>
                      </a:r>
                      <a:endParaRPr lang="en-US" sz="1200" b="0" i="0" u="none" strike="noStrike" dirty="0">
                        <a:solidFill>
                          <a:srgbClr val="000000"/>
                        </a:solidFill>
                        <a:effectLst/>
                        <a:latin typeface="Segoe UI" panose="020B0502040204020203" pitchFamily="34" charset="0"/>
                        <a:cs typeface="Segoe UI" panose="020B0502040204020203" pitchFamily="34" charset="0"/>
                      </a:endParaRPr>
                    </a:p>
                  </a:txBody>
                  <a:tcPr marL="91414" marR="91414" marT="13438"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7"/>
                  </a:ext>
                </a:extLst>
              </a:tr>
              <a:tr h="254445">
                <a:tc>
                  <a:txBody>
                    <a:bodyPr/>
                    <a:lstStyle>
                      <a:lvl1pPr marL="0" algn="l" defTabSz="932742" rtl="0" eaLnBrk="1" latinLnBrk="0" hangingPunct="1">
                        <a:defRPr sz="1800" kern="1200">
                          <a:solidFill>
                            <a:schemeClr val="tx1"/>
                          </a:solidFill>
                          <a:latin typeface="Calibri" panose="020F0502020204030204"/>
                        </a:defRPr>
                      </a:lvl1pPr>
                      <a:lvl2pPr marL="466371" algn="l" defTabSz="932742" rtl="0" eaLnBrk="1" latinLnBrk="0" hangingPunct="1">
                        <a:defRPr sz="1800" kern="1200">
                          <a:solidFill>
                            <a:schemeClr val="tx1"/>
                          </a:solidFill>
                          <a:latin typeface="Calibri" panose="020F0502020204030204"/>
                        </a:defRPr>
                      </a:lvl2pPr>
                      <a:lvl3pPr marL="932742" algn="l" defTabSz="932742" rtl="0" eaLnBrk="1" latinLnBrk="0" hangingPunct="1">
                        <a:defRPr sz="1800" kern="1200">
                          <a:solidFill>
                            <a:schemeClr val="tx1"/>
                          </a:solidFill>
                          <a:latin typeface="Calibri" panose="020F0502020204030204"/>
                        </a:defRPr>
                      </a:lvl3pPr>
                      <a:lvl4pPr marL="1399113" algn="l" defTabSz="932742" rtl="0" eaLnBrk="1" latinLnBrk="0" hangingPunct="1">
                        <a:defRPr sz="1800" kern="1200">
                          <a:solidFill>
                            <a:schemeClr val="tx1"/>
                          </a:solidFill>
                          <a:latin typeface="Calibri" panose="020F0502020204030204"/>
                        </a:defRPr>
                      </a:lvl4pPr>
                      <a:lvl5pPr marL="1865484" algn="l" defTabSz="932742" rtl="0" eaLnBrk="1" latinLnBrk="0" hangingPunct="1">
                        <a:defRPr sz="1800" kern="1200">
                          <a:solidFill>
                            <a:schemeClr val="tx1"/>
                          </a:solidFill>
                          <a:latin typeface="Calibri" panose="020F0502020204030204"/>
                        </a:defRPr>
                      </a:lvl5pPr>
                      <a:lvl6pPr marL="2331856" algn="l" defTabSz="932742" rtl="0" eaLnBrk="1" latinLnBrk="0" hangingPunct="1">
                        <a:defRPr sz="1800" kern="1200">
                          <a:solidFill>
                            <a:schemeClr val="tx1"/>
                          </a:solidFill>
                          <a:latin typeface="Calibri" panose="020F0502020204030204"/>
                        </a:defRPr>
                      </a:lvl6pPr>
                      <a:lvl7pPr marL="2798226" algn="l" defTabSz="932742" rtl="0" eaLnBrk="1" latinLnBrk="0" hangingPunct="1">
                        <a:defRPr sz="1800" kern="1200">
                          <a:solidFill>
                            <a:schemeClr val="tx1"/>
                          </a:solidFill>
                          <a:latin typeface="Calibri" panose="020F0502020204030204"/>
                        </a:defRPr>
                      </a:lvl7pPr>
                      <a:lvl8pPr marL="3264597" algn="l" defTabSz="932742" rtl="0" eaLnBrk="1" latinLnBrk="0" hangingPunct="1">
                        <a:defRPr sz="1800" kern="1200">
                          <a:solidFill>
                            <a:schemeClr val="tx1"/>
                          </a:solidFill>
                          <a:latin typeface="Calibri" panose="020F0502020204030204"/>
                        </a:defRPr>
                      </a:lvl8pPr>
                      <a:lvl9pPr marL="3730969" algn="l" defTabSz="932742" rtl="0" eaLnBrk="1" latinLnBrk="0" hangingPunct="1">
                        <a:defRPr sz="1800" kern="1200">
                          <a:solidFill>
                            <a:schemeClr val="tx1"/>
                          </a:solidFill>
                          <a:latin typeface="Calibri" panose="020F0502020204030204"/>
                        </a:defRPr>
                      </a:lvl9pPr>
                    </a:lstStyle>
                    <a:p>
                      <a:pPr algn="l" defTabSz="932384" fontAlgn="auto">
                        <a:spcBef>
                          <a:spcPts val="0"/>
                        </a:spcBef>
                        <a:spcAft>
                          <a:spcPts val="0"/>
                        </a:spcAft>
                      </a:pPr>
                      <a:r>
                        <a:rPr lang="en-US" sz="1200" dirty="0">
                          <a:solidFill>
                            <a:srgbClr val="000000"/>
                          </a:solidFill>
                          <a:latin typeface="Segoe UI" panose="020B0502040204020203" pitchFamily="34" charset="0"/>
                          <a:cs typeface="Segoe UI" panose="020B0502040204020203" pitchFamily="34" charset="0"/>
                        </a:rPr>
                        <a:t>Sara Wiley</a:t>
                      </a:r>
                    </a:p>
                  </a:txBody>
                  <a:tcPr marL="91414" marR="91414" marT="13438"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lvl1pPr marL="0" algn="l" defTabSz="932742" rtl="0" eaLnBrk="1" latinLnBrk="0" hangingPunct="1">
                        <a:defRPr sz="1800" kern="1200">
                          <a:solidFill>
                            <a:schemeClr val="tx1"/>
                          </a:solidFill>
                          <a:latin typeface="Calibri" panose="020F0502020204030204"/>
                        </a:defRPr>
                      </a:lvl1pPr>
                      <a:lvl2pPr marL="466371" algn="l" defTabSz="932742" rtl="0" eaLnBrk="1" latinLnBrk="0" hangingPunct="1">
                        <a:defRPr sz="1800" kern="1200">
                          <a:solidFill>
                            <a:schemeClr val="tx1"/>
                          </a:solidFill>
                          <a:latin typeface="Calibri" panose="020F0502020204030204"/>
                        </a:defRPr>
                      </a:lvl2pPr>
                      <a:lvl3pPr marL="932742" algn="l" defTabSz="932742" rtl="0" eaLnBrk="1" latinLnBrk="0" hangingPunct="1">
                        <a:defRPr sz="1800" kern="1200">
                          <a:solidFill>
                            <a:schemeClr val="tx1"/>
                          </a:solidFill>
                          <a:latin typeface="Calibri" panose="020F0502020204030204"/>
                        </a:defRPr>
                      </a:lvl3pPr>
                      <a:lvl4pPr marL="1399113" algn="l" defTabSz="932742" rtl="0" eaLnBrk="1" latinLnBrk="0" hangingPunct="1">
                        <a:defRPr sz="1800" kern="1200">
                          <a:solidFill>
                            <a:schemeClr val="tx1"/>
                          </a:solidFill>
                          <a:latin typeface="Calibri" panose="020F0502020204030204"/>
                        </a:defRPr>
                      </a:lvl4pPr>
                      <a:lvl5pPr marL="1865484" algn="l" defTabSz="932742" rtl="0" eaLnBrk="1" latinLnBrk="0" hangingPunct="1">
                        <a:defRPr sz="1800" kern="1200">
                          <a:solidFill>
                            <a:schemeClr val="tx1"/>
                          </a:solidFill>
                          <a:latin typeface="Calibri" panose="020F0502020204030204"/>
                        </a:defRPr>
                      </a:lvl5pPr>
                      <a:lvl6pPr marL="2331856" algn="l" defTabSz="932742" rtl="0" eaLnBrk="1" latinLnBrk="0" hangingPunct="1">
                        <a:defRPr sz="1800" kern="1200">
                          <a:solidFill>
                            <a:schemeClr val="tx1"/>
                          </a:solidFill>
                          <a:latin typeface="Calibri" panose="020F0502020204030204"/>
                        </a:defRPr>
                      </a:lvl6pPr>
                      <a:lvl7pPr marL="2798226" algn="l" defTabSz="932742" rtl="0" eaLnBrk="1" latinLnBrk="0" hangingPunct="1">
                        <a:defRPr sz="1800" kern="1200">
                          <a:solidFill>
                            <a:schemeClr val="tx1"/>
                          </a:solidFill>
                          <a:latin typeface="Calibri" panose="020F0502020204030204"/>
                        </a:defRPr>
                      </a:lvl7pPr>
                      <a:lvl8pPr marL="3264597" algn="l" defTabSz="932742" rtl="0" eaLnBrk="1" latinLnBrk="0" hangingPunct="1">
                        <a:defRPr sz="1800" kern="1200">
                          <a:solidFill>
                            <a:schemeClr val="tx1"/>
                          </a:solidFill>
                          <a:latin typeface="Calibri" panose="020F0502020204030204"/>
                        </a:defRPr>
                      </a:lvl8pPr>
                      <a:lvl9pPr marL="3730969" algn="l" defTabSz="932742" rtl="0" eaLnBrk="1" latinLnBrk="0" hangingPunct="1">
                        <a:defRPr sz="1800" kern="1200">
                          <a:solidFill>
                            <a:schemeClr val="tx1"/>
                          </a:solidFill>
                          <a:latin typeface="Calibri" panose="020F0502020204030204"/>
                        </a:defRPr>
                      </a:lvl9pPr>
                    </a:lstStyle>
                    <a:p>
                      <a:pPr algn="l" fontAlgn="b"/>
                      <a:r>
                        <a:rPr lang="en-US" sz="1200" dirty="0">
                          <a:solidFill>
                            <a:srgbClr val="000000"/>
                          </a:solidFill>
                          <a:latin typeface="Segoe UI" panose="020B0502040204020203" pitchFamily="34" charset="0"/>
                          <a:cs typeface="Segoe UI" panose="020B0502040204020203" pitchFamily="34" charset="0"/>
                        </a:rPr>
                        <a:t>mci12hh906fj</a:t>
                      </a:r>
                      <a:endParaRPr lang="en-US" sz="1200" b="0" i="0" u="none" strike="noStrike" dirty="0">
                        <a:solidFill>
                          <a:srgbClr val="000000"/>
                        </a:solidFill>
                        <a:effectLst/>
                        <a:latin typeface="Segoe UI" panose="020B0502040204020203" pitchFamily="34" charset="0"/>
                        <a:cs typeface="Segoe UI" panose="020B0502040204020203" pitchFamily="34" charset="0"/>
                      </a:endParaRPr>
                    </a:p>
                  </a:txBody>
                  <a:tcPr marL="91414" marR="91414" marT="13438"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lvl1pPr marL="0" algn="l" defTabSz="932742" rtl="0" eaLnBrk="1" latinLnBrk="0" hangingPunct="1">
                        <a:defRPr sz="1800" kern="1200">
                          <a:solidFill>
                            <a:schemeClr val="tx1"/>
                          </a:solidFill>
                          <a:latin typeface="Calibri" panose="020F0502020204030204"/>
                        </a:defRPr>
                      </a:lvl1pPr>
                      <a:lvl2pPr marL="466371" algn="l" defTabSz="932742" rtl="0" eaLnBrk="1" latinLnBrk="0" hangingPunct="1">
                        <a:defRPr sz="1800" kern="1200">
                          <a:solidFill>
                            <a:schemeClr val="tx1"/>
                          </a:solidFill>
                          <a:latin typeface="Calibri" panose="020F0502020204030204"/>
                        </a:defRPr>
                      </a:lvl2pPr>
                      <a:lvl3pPr marL="932742" algn="l" defTabSz="932742" rtl="0" eaLnBrk="1" latinLnBrk="0" hangingPunct="1">
                        <a:defRPr sz="1800" kern="1200">
                          <a:solidFill>
                            <a:schemeClr val="tx1"/>
                          </a:solidFill>
                          <a:latin typeface="Calibri" panose="020F0502020204030204"/>
                        </a:defRPr>
                      </a:lvl3pPr>
                      <a:lvl4pPr marL="1399113" algn="l" defTabSz="932742" rtl="0" eaLnBrk="1" latinLnBrk="0" hangingPunct="1">
                        <a:defRPr sz="1800" kern="1200">
                          <a:solidFill>
                            <a:schemeClr val="tx1"/>
                          </a:solidFill>
                          <a:latin typeface="Calibri" panose="020F0502020204030204"/>
                        </a:defRPr>
                      </a:lvl4pPr>
                      <a:lvl5pPr marL="1865484" algn="l" defTabSz="932742" rtl="0" eaLnBrk="1" latinLnBrk="0" hangingPunct="1">
                        <a:defRPr sz="1800" kern="1200">
                          <a:solidFill>
                            <a:schemeClr val="tx1"/>
                          </a:solidFill>
                          <a:latin typeface="Calibri" panose="020F0502020204030204"/>
                        </a:defRPr>
                      </a:lvl5pPr>
                      <a:lvl6pPr marL="2331856" algn="l" defTabSz="932742" rtl="0" eaLnBrk="1" latinLnBrk="0" hangingPunct="1">
                        <a:defRPr sz="1800" kern="1200">
                          <a:solidFill>
                            <a:schemeClr val="tx1"/>
                          </a:solidFill>
                          <a:latin typeface="Calibri" panose="020F0502020204030204"/>
                        </a:defRPr>
                      </a:lvl6pPr>
                      <a:lvl7pPr marL="2798226" algn="l" defTabSz="932742" rtl="0" eaLnBrk="1" latinLnBrk="0" hangingPunct="1">
                        <a:defRPr sz="1800" kern="1200">
                          <a:solidFill>
                            <a:schemeClr val="tx1"/>
                          </a:solidFill>
                          <a:latin typeface="Calibri" panose="020F0502020204030204"/>
                        </a:defRPr>
                      </a:lvl7pPr>
                      <a:lvl8pPr marL="3264597" algn="l" defTabSz="932742" rtl="0" eaLnBrk="1" latinLnBrk="0" hangingPunct="1">
                        <a:defRPr sz="1800" kern="1200">
                          <a:solidFill>
                            <a:schemeClr val="tx1"/>
                          </a:solidFill>
                          <a:latin typeface="Calibri" panose="020F0502020204030204"/>
                        </a:defRPr>
                      </a:lvl8pPr>
                      <a:lvl9pPr marL="3730969" algn="l" defTabSz="932742" rtl="0" eaLnBrk="1" latinLnBrk="0" hangingPunct="1">
                        <a:defRPr sz="1800" kern="1200">
                          <a:solidFill>
                            <a:schemeClr val="tx1"/>
                          </a:solidFill>
                          <a:latin typeface="Calibri" panose="020F0502020204030204"/>
                        </a:defRPr>
                      </a:lvl9pPr>
                    </a:lstStyle>
                    <a:p>
                      <a:pPr algn="l" fontAlgn="b"/>
                      <a:r>
                        <a:rPr lang="en-US" sz="1200" dirty="0">
                          <a:solidFill>
                            <a:srgbClr val="000000"/>
                          </a:solidFill>
                          <a:latin typeface="Segoe UI" panose="020B0502040204020203" pitchFamily="34" charset="0"/>
                          <a:cs typeface="Segoe UI" panose="020B0502040204020203" pitchFamily="34" charset="0"/>
                        </a:rPr>
                        <a:t>6/07/2005</a:t>
                      </a:r>
                      <a:endParaRPr lang="en-US" sz="1200" b="0" i="0" u="none" strike="noStrike" dirty="0">
                        <a:solidFill>
                          <a:srgbClr val="000000"/>
                        </a:solidFill>
                        <a:effectLst/>
                        <a:latin typeface="Segoe UI" panose="020B0502040204020203" pitchFamily="34" charset="0"/>
                        <a:cs typeface="Segoe UI" panose="020B0502040204020203" pitchFamily="34" charset="0"/>
                      </a:endParaRPr>
                    </a:p>
                  </a:txBody>
                  <a:tcPr marL="91414" marR="91414" marT="13438"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8"/>
                  </a:ext>
                </a:extLst>
              </a:tr>
              <a:tr h="254445">
                <a:tc>
                  <a:txBody>
                    <a:bodyPr/>
                    <a:lstStyle>
                      <a:lvl1pPr marL="0" algn="l" defTabSz="932742" rtl="0" eaLnBrk="1" latinLnBrk="0" hangingPunct="1">
                        <a:defRPr sz="1800" kern="1200">
                          <a:solidFill>
                            <a:schemeClr val="tx1"/>
                          </a:solidFill>
                          <a:latin typeface="Calibri" panose="020F0502020204030204"/>
                        </a:defRPr>
                      </a:lvl1pPr>
                      <a:lvl2pPr marL="466371" algn="l" defTabSz="932742" rtl="0" eaLnBrk="1" latinLnBrk="0" hangingPunct="1">
                        <a:defRPr sz="1800" kern="1200">
                          <a:solidFill>
                            <a:schemeClr val="tx1"/>
                          </a:solidFill>
                          <a:latin typeface="Calibri" panose="020F0502020204030204"/>
                        </a:defRPr>
                      </a:lvl2pPr>
                      <a:lvl3pPr marL="932742" algn="l" defTabSz="932742" rtl="0" eaLnBrk="1" latinLnBrk="0" hangingPunct="1">
                        <a:defRPr sz="1800" kern="1200">
                          <a:solidFill>
                            <a:schemeClr val="tx1"/>
                          </a:solidFill>
                          <a:latin typeface="Calibri" panose="020F0502020204030204"/>
                        </a:defRPr>
                      </a:lvl3pPr>
                      <a:lvl4pPr marL="1399113" algn="l" defTabSz="932742" rtl="0" eaLnBrk="1" latinLnBrk="0" hangingPunct="1">
                        <a:defRPr sz="1800" kern="1200">
                          <a:solidFill>
                            <a:schemeClr val="tx1"/>
                          </a:solidFill>
                          <a:latin typeface="Calibri" panose="020F0502020204030204"/>
                        </a:defRPr>
                      </a:lvl4pPr>
                      <a:lvl5pPr marL="1865484" algn="l" defTabSz="932742" rtl="0" eaLnBrk="1" latinLnBrk="0" hangingPunct="1">
                        <a:defRPr sz="1800" kern="1200">
                          <a:solidFill>
                            <a:schemeClr val="tx1"/>
                          </a:solidFill>
                          <a:latin typeface="Calibri" panose="020F0502020204030204"/>
                        </a:defRPr>
                      </a:lvl5pPr>
                      <a:lvl6pPr marL="2331856" algn="l" defTabSz="932742" rtl="0" eaLnBrk="1" latinLnBrk="0" hangingPunct="1">
                        <a:defRPr sz="1800" kern="1200">
                          <a:solidFill>
                            <a:schemeClr val="tx1"/>
                          </a:solidFill>
                          <a:latin typeface="Calibri" panose="020F0502020204030204"/>
                        </a:defRPr>
                      </a:lvl6pPr>
                      <a:lvl7pPr marL="2798226" algn="l" defTabSz="932742" rtl="0" eaLnBrk="1" latinLnBrk="0" hangingPunct="1">
                        <a:defRPr sz="1800" kern="1200">
                          <a:solidFill>
                            <a:schemeClr val="tx1"/>
                          </a:solidFill>
                          <a:latin typeface="Calibri" panose="020F0502020204030204"/>
                        </a:defRPr>
                      </a:lvl7pPr>
                      <a:lvl8pPr marL="3264597" algn="l" defTabSz="932742" rtl="0" eaLnBrk="1" latinLnBrk="0" hangingPunct="1">
                        <a:defRPr sz="1800" kern="1200">
                          <a:solidFill>
                            <a:schemeClr val="tx1"/>
                          </a:solidFill>
                          <a:latin typeface="Calibri" panose="020F0502020204030204"/>
                        </a:defRPr>
                      </a:lvl8pPr>
                      <a:lvl9pPr marL="3730969" algn="l" defTabSz="932742" rtl="0" eaLnBrk="1" latinLnBrk="0" hangingPunct="1">
                        <a:defRPr sz="1800" kern="1200">
                          <a:solidFill>
                            <a:schemeClr val="tx1"/>
                          </a:solidFill>
                          <a:latin typeface="Calibri" panose="020F0502020204030204"/>
                        </a:defRPr>
                      </a:lvl9pPr>
                    </a:lstStyle>
                    <a:p>
                      <a:pPr algn="l" defTabSz="932384" fontAlgn="auto">
                        <a:spcBef>
                          <a:spcPts val="0"/>
                        </a:spcBef>
                        <a:spcAft>
                          <a:spcPts val="0"/>
                        </a:spcAft>
                      </a:pPr>
                      <a:r>
                        <a:rPr lang="en-US" sz="1200" dirty="0">
                          <a:solidFill>
                            <a:srgbClr val="000000"/>
                          </a:solidFill>
                          <a:latin typeface="Segoe UI" panose="020B0502040204020203" pitchFamily="34" charset="0"/>
                          <a:cs typeface="Segoe UI" panose="020B0502040204020203" pitchFamily="34" charset="0"/>
                        </a:rPr>
                        <a:t>Whitney Lang</a:t>
                      </a:r>
                    </a:p>
                  </a:txBody>
                  <a:tcPr marL="91414" marR="91414" marT="13438"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lvl1pPr marL="0" algn="l" defTabSz="932742" rtl="0" eaLnBrk="1" latinLnBrk="0" hangingPunct="1">
                        <a:defRPr sz="1800" kern="1200">
                          <a:solidFill>
                            <a:schemeClr val="tx1"/>
                          </a:solidFill>
                          <a:latin typeface="Calibri" panose="020F0502020204030204"/>
                        </a:defRPr>
                      </a:lvl1pPr>
                      <a:lvl2pPr marL="466371" algn="l" defTabSz="932742" rtl="0" eaLnBrk="1" latinLnBrk="0" hangingPunct="1">
                        <a:defRPr sz="1800" kern="1200">
                          <a:solidFill>
                            <a:schemeClr val="tx1"/>
                          </a:solidFill>
                          <a:latin typeface="Calibri" panose="020F0502020204030204"/>
                        </a:defRPr>
                      </a:lvl2pPr>
                      <a:lvl3pPr marL="932742" algn="l" defTabSz="932742" rtl="0" eaLnBrk="1" latinLnBrk="0" hangingPunct="1">
                        <a:defRPr sz="1800" kern="1200">
                          <a:solidFill>
                            <a:schemeClr val="tx1"/>
                          </a:solidFill>
                          <a:latin typeface="Calibri" panose="020F0502020204030204"/>
                        </a:defRPr>
                      </a:lvl3pPr>
                      <a:lvl4pPr marL="1399113" algn="l" defTabSz="932742" rtl="0" eaLnBrk="1" latinLnBrk="0" hangingPunct="1">
                        <a:defRPr sz="1800" kern="1200">
                          <a:solidFill>
                            <a:schemeClr val="tx1"/>
                          </a:solidFill>
                          <a:latin typeface="Calibri" panose="020F0502020204030204"/>
                        </a:defRPr>
                      </a:lvl4pPr>
                      <a:lvl5pPr marL="1865484" algn="l" defTabSz="932742" rtl="0" eaLnBrk="1" latinLnBrk="0" hangingPunct="1">
                        <a:defRPr sz="1800" kern="1200">
                          <a:solidFill>
                            <a:schemeClr val="tx1"/>
                          </a:solidFill>
                          <a:latin typeface="Calibri" panose="020F0502020204030204"/>
                        </a:defRPr>
                      </a:lvl5pPr>
                      <a:lvl6pPr marL="2331856" algn="l" defTabSz="932742" rtl="0" eaLnBrk="1" latinLnBrk="0" hangingPunct="1">
                        <a:defRPr sz="1800" kern="1200">
                          <a:solidFill>
                            <a:schemeClr val="tx1"/>
                          </a:solidFill>
                          <a:latin typeface="Calibri" panose="020F0502020204030204"/>
                        </a:defRPr>
                      </a:lvl6pPr>
                      <a:lvl7pPr marL="2798226" algn="l" defTabSz="932742" rtl="0" eaLnBrk="1" latinLnBrk="0" hangingPunct="1">
                        <a:defRPr sz="1800" kern="1200">
                          <a:solidFill>
                            <a:schemeClr val="tx1"/>
                          </a:solidFill>
                          <a:latin typeface="Calibri" panose="020F0502020204030204"/>
                        </a:defRPr>
                      </a:lvl7pPr>
                      <a:lvl8pPr marL="3264597" algn="l" defTabSz="932742" rtl="0" eaLnBrk="1" latinLnBrk="0" hangingPunct="1">
                        <a:defRPr sz="1800" kern="1200">
                          <a:solidFill>
                            <a:schemeClr val="tx1"/>
                          </a:solidFill>
                          <a:latin typeface="Calibri" panose="020F0502020204030204"/>
                        </a:defRPr>
                      </a:lvl8pPr>
                      <a:lvl9pPr marL="3730969" algn="l" defTabSz="932742" rtl="0" eaLnBrk="1" latinLnBrk="0" hangingPunct="1">
                        <a:defRPr sz="1800" kern="1200">
                          <a:solidFill>
                            <a:schemeClr val="tx1"/>
                          </a:solidFill>
                          <a:latin typeface="Calibri" panose="020F0502020204030204"/>
                        </a:defRPr>
                      </a:lvl9pPr>
                    </a:lstStyle>
                    <a:p>
                      <a:pPr algn="l" fontAlgn="b"/>
                      <a:r>
                        <a:rPr lang="en-US" sz="1200" dirty="0">
                          <a:solidFill>
                            <a:srgbClr val="000000"/>
                          </a:solidFill>
                          <a:latin typeface="Segoe UI" panose="020B0502040204020203" pitchFamily="34" charset="0"/>
                          <a:cs typeface="Segoe UI" panose="020B0502040204020203" pitchFamily="34" charset="0"/>
                        </a:rPr>
                        <a:t>utb76b916gi</a:t>
                      </a:r>
                      <a:endParaRPr lang="en-US" sz="1200" b="0" i="0" u="none" strike="noStrike" dirty="0">
                        <a:solidFill>
                          <a:srgbClr val="000000"/>
                        </a:solidFill>
                        <a:effectLst/>
                        <a:latin typeface="Segoe UI" panose="020B0502040204020203" pitchFamily="34" charset="0"/>
                        <a:cs typeface="Segoe UI" panose="020B0502040204020203" pitchFamily="34" charset="0"/>
                      </a:endParaRPr>
                    </a:p>
                  </a:txBody>
                  <a:tcPr marL="91414" marR="91414" marT="13438"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lvl1pPr marL="0" algn="l" defTabSz="932742" rtl="0" eaLnBrk="1" latinLnBrk="0" hangingPunct="1">
                        <a:defRPr sz="1800" kern="1200">
                          <a:solidFill>
                            <a:schemeClr val="tx1"/>
                          </a:solidFill>
                          <a:latin typeface="Calibri" panose="020F0502020204030204"/>
                        </a:defRPr>
                      </a:lvl1pPr>
                      <a:lvl2pPr marL="466371" algn="l" defTabSz="932742" rtl="0" eaLnBrk="1" latinLnBrk="0" hangingPunct="1">
                        <a:defRPr sz="1800" kern="1200">
                          <a:solidFill>
                            <a:schemeClr val="tx1"/>
                          </a:solidFill>
                          <a:latin typeface="Calibri" panose="020F0502020204030204"/>
                        </a:defRPr>
                      </a:lvl2pPr>
                      <a:lvl3pPr marL="932742" algn="l" defTabSz="932742" rtl="0" eaLnBrk="1" latinLnBrk="0" hangingPunct="1">
                        <a:defRPr sz="1800" kern="1200">
                          <a:solidFill>
                            <a:schemeClr val="tx1"/>
                          </a:solidFill>
                          <a:latin typeface="Calibri" panose="020F0502020204030204"/>
                        </a:defRPr>
                      </a:lvl3pPr>
                      <a:lvl4pPr marL="1399113" algn="l" defTabSz="932742" rtl="0" eaLnBrk="1" latinLnBrk="0" hangingPunct="1">
                        <a:defRPr sz="1800" kern="1200">
                          <a:solidFill>
                            <a:schemeClr val="tx1"/>
                          </a:solidFill>
                          <a:latin typeface="Calibri" panose="020F0502020204030204"/>
                        </a:defRPr>
                      </a:lvl4pPr>
                      <a:lvl5pPr marL="1865484" algn="l" defTabSz="932742" rtl="0" eaLnBrk="1" latinLnBrk="0" hangingPunct="1">
                        <a:defRPr sz="1800" kern="1200">
                          <a:solidFill>
                            <a:schemeClr val="tx1"/>
                          </a:solidFill>
                          <a:latin typeface="Calibri" panose="020F0502020204030204"/>
                        </a:defRPr>
                      </a:lvl5pPr>
                      <a:lvl6pPr marL="2331856" algn="l" defTabSz="932742" rtl="0" eaLnBrk="1" latinLnBrk="0" hangingPunct="1">
                        <a:defRPr sz="1800" kern="1200">
                          <a:solidFill>
                            <a:schemeClr val="tx1"/>
                          </a:solidFill>
                          <a:latin typeface="Calibri" panose="020F0502020204030204"/>
                        </a:defRPr>
                      </a:lvl6pPr>
                      <a:lvl7pPr marL="2798226" algn="l" defTabSz="932742" rtl="0" eaLnBrk="1" latinLnBrk="0" hangingPunct="1">
                        <a:defRPr sz="1800" kern="1200">
                          <a:solidFill>
                            <a:schemeClr val="tx1"/>
                          </a:solidFill>
                          <a:latin typeface="Calibri" panose="020F0502020204030204"/>
                        </a:defRPr>
                      </a:lvl7pPr>
                      <a:lvl8pPr marL="3264597" algn="l" defTabSz="932742" rtl="0" eaLnBrk="1" latinLnBrk="0" hangingPunct="1">
                        <a:defRPr sz="1800" kern="1200">
                          <a:solidFill>
                            <a:schemeClr val="tx1"/>
                          </a:solidFill>
                          <a:latin typeface="Calibri" panose="020F0502020204030204"/>
                        </a:defRPr>
                      </a:lvl8pPr>
                      <a:lvl9pPr marL="3730969" algn="l" defTabSz="932742" rtl="0" eaLnBrk="1" latinLnBrk="0" hangingPunct="1">
                        <a:defRPr sz="1800" kern="1200">
                          <a:solidFill>
                            <a:schemeClr val="tx1"/>
                          </a:solidFill>
                          <a:latin typeface="Calibri" panose="020F0502020204030204"/>
                        </a:defRPr>
                      </a:lvl9pPr>
                    </a:lstStyle>
                    <a:p>
                      <a:pPr algn="l" fontAlgn="b"/>
                      <a:r>
                        <a:rPr lang="en-US" sz="1200" dirty="0">
                          <a:solidFill>
                            <a:srgbClr val="000000"/>
                          </a:solidFill>
                          <a:latin typeface="Segoe UI" panose="020B0502040204020203" pitchFamily="34" charset="0"/>
                          <a:cs typeface="Segoe UI" panose="020B0502040204020203" pitchFamily="34" charset="0"/>
                        </a:rPr>
                        <a:t>6/18/2014</a:t>
                      </a:r>
                      <a:endParaRPr lang="en-US" sz="1200" b="0" i="0" u="none" strike="noStrike" dirty="0">
                        <a:solidFill>
                          <a:srgbClr val="000000"/>
                        </a:solidFill>
                        <a:effectLst/>
                        <a:latin typeface="Segoe UI" panose="020B0502040204020203" pitchFamily="34" charset="0"/>
                        <a:cs typeface="Segoe UI" panose="020B0502040204020203" pitchFamily="34" charset="0"/>
                      </a:endParaRPr>
                    </a:p>
                  </a:txBody>
                  <a:tcPr marL="91414" marR="91414" marT="13438"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9"/>
                  </a:ext>
                </a:extLst>
              </a:tr>
              <a:tr h="254445">
                <a:tc>
                  <a:txBody>
                    <a:bodyPr/>
                    <a:lstStyle>
                      <a:lvl1pPr marL="0" algn="l" defTabSz="932742" rtl="0" eaLnBrk="1" latinLnBrk="0" hangingPunct="1">
                        <a:defRPr sz="1800" kern="1200">
                          <a:solidFill>
                            <a:schemeClr val="tx1"/>
                          </a:solidFill>
                          <a:latin typeface="Calibri" panose="020F0502020204030204"/>
                        </a:defRPr>
                      </a:lvl1pPr>
                      <a:lvl2pPr marL="466371" algn="l" defTabSz="932742" rtl="0" eaLnBrk="1" latinLnBrk="0" hangingPunct="1">
                        <a:defRPr sz="1800" kern="1200">
                          <a:solidFill>
                            <a:schemeClr val="tx1"/>
                          </a:solidFill>
                          <a:latin typeface="Calibri" panose="020F0502020204030204"/>
                        </a:defRPr>
                      </a:lvl2pPr>
                      <a:lvl3pPr marL="932742" algn="l" defTabSz="932742" rtl="0" eaLnBrk="1" latinLnBrk="0" hangingPunct="1">
                        <a:defRPr sz="1800" kern="1200">
                          <a:solidFill>
                            <a:schemeClr val="tx1"/>
                          </a:solidFill>
                          <a:latin typeface="Calibri" panose="020F0502020204030204"/>
                        </a:defRPr>
                      </a:lvl3pPr>
                      <a:lvl4pPr marL="1399113" algn="l" defTabSz="932742" rtl="0" eaLnBrk="1" latinLnBrk="0" hangingPunct="1">
                        <a:defRPr sz="1800" kern="1200">
                          <a:solidFill>
                            <a:schemeClr val="tx1"/>
                          </a:solidFill>
                          <a:latin typeface="Calibri" panose="020F0502020204030204"/>
                        </a:defRPr>
                      </a:lvl4pPr>
                      <a:lvl5pPr marL="1865484" algn="l" defTabSz="932742" rtl="0" eaLnBrk="1" latinLnBrk="0" hangingPunct="1">
                        <a:defRPr sz="1800" kern="1200">
                          <a:solidFill>
                            <a:schemeClr val="tx1"/>
                          </a:solidFill>
                          <a:latin typeface="Calibri" panose="020F0502020204030204"/>
                        </a:defRPr>
                      </a:lvl5pPr>
                      <a:lvl6pPr marL="2331856" algn="l" defTabSz="932742" rtl="0" eaLnBrk="1" latinLnBrk="0" hangingPunct="1">
                        <a:defRPr sz="1800" kern="1200">
                          <a:solidFill>
                            <a:schemeClr val="tx1"/>
                          </a:solidFill>
                          <a:latin typeface="Calibri" panose="020F0502020204030204"/>
                        </a:defRPr>
                      </a:lvl6pPr>
                      <a:lvl7pPr marL="2798226" algn="l" defTabSz="932742" rtl="0" eaLnBrk="1" latinLnBrk="0" hangingPunct="1">
                        <a:defRPr sz="1800" kern="1200">
                          <a:solidFill>
                            <a:schemeClr val="tx1"/>
                          </a:solidFill>
                          <a:latin typeface="Calibri" panose="020F0502020204030204"/>
                        </a:defRPr>
                      </a:lvl7pPr>
                      <a:lvl8pPr marL="3264597" algn="l" defTabSz="932742" rtl="0" eaLnBrk="1" latinLnBrk="0" hangingPunct="1">
                        <a:defRPr sz="1800" kern="1200">
                          <a:solidFill>
                            <a:schemeClr val="tx1"/>
                          </a:solidFill>
                          <a:latin typeface="Calibri" panose="020F0502020204030204"/>
                        </a:defRPr>
                      </a:lvl8pPr>
                      <a:lvl9pPr marL="3730969" algn="l" defTabSz="932742" rtl="0" eaLnBrk="1" latinLnBrk="0" hangingPunct="1">
                        <a:defRPr sz="1800" kern="1200">
                          <a:solidFill>
                            <a:schemeClr val="tx1"/>
                          </a:solidFill>
                          <a:latin typeface="Calibri" panose="020F0502020204030204"/>
                        </a:defRPr>
                      </a:lvl9pPr>
                    </a:lstStyle>
                    <a:p>
                      <a:pPr algn="l" defTabSz="932384" fontAlgn="auto">
                        <a:spcBef>
                          <a:spcPts val="0"/>
                        </a:spcBef>
                        <a:spcAft>
                          <a:spcPts val="0"/>
                        </a:spcAft>
                      </a:pPr>
                      <a:r>
                        <a:rPr lang="en-US" sz="1200" dirty="0">
                          <a:solidFill>
                            <a:srgbClr val="000000"/>
                          </a:solidFill>
                          <a:latin typeface="Segoe UI" panose="020B0502040204020203" pitchFamily="34" charset="0"/>
                          <a:cs typeface="Segoe UI" panose="020B0502040204020203" pitchFamily="34" charset="0"/>
                        </a:rPr>
                        <a:t>Lorenzo Olds</a:t>
                      </a:r>
                    </a:p>
                  </a:txBody>
                  <a:tcPr marL="91414" marR="91414" marT="13438"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lvl1pPr marL="0" algn="l" defTabSz="932742" rtl="0" eaLnBrk="1" latinLnBrk="0" hangingPunct="1">
                        <a:defRPr sz="1800" kern="1200">
                          <a:solidFill>
                            <a:schemeClr val="tx1"/>
                          </a:solidFill>
                          <a:latin typeface="Calibri" panose="020F0502020204030204"/>
                        </a:defRPr>
                      </a:lvl1pPr>
                      <a:lvl2pPr marL="466371" algn="l" defTabSz="932742" rtl="0" eaLnBrk="1" latinLnBrk="0" hangingPunct="1">
                        <a:defRPr sz="1800" kern="1200">
                          <a:solidFill>
                            <a:schemeClr val="tx1"/>
                          </a:solidFill>
                          <a:latin typeface="Calibri" panose="020F0502020204030204"/>
                        </a:defRPr>
                      </a:lvl2pPr>
                      <a:lvl3pPr marL="932742" algn="l" defTabSz="932742" rtl="0" eaLnBrk="1" latinLnBrk="0" hangingPunct="1">
                        <a:defRPr sz="1800" kern="1200">
                          <a:solidFill>
                            <a:schemeClr val="tx1"/>
                          </a:solidFill>
                          <a:latin typeface="Calibri" panose="020F0502020204030204"/>
                        </a:defRPr>
                      </a:lvl3pPr>
                      <a:lvl4pPr marL="1399113" algn="l" defTabSz="932742" rtl="0" eaLnBrk="1" latinLnBrk="0" hangingPunct="1">
                        <a:defRPr sz="1800" kern="1200">
                          <a:solidFill>
                            <a:schemeClr val="tx1"/>
                          </a:solidFill>
                          <a:latin typeface="Calibri" panose="020F0502020204030204"/>
                        </a:defRPr>
                      </a:lvl4pPr>
                      <a:lvl5pPr marL="1865484" algn="l" defTabSz="932742" rtl="0" eaLnBrk="1" latinLnBrk="0" hangingPunct="1">
                        <a:defRPr sz="1800" kern="1200">
                          <a:solidFill>
                            <a:schemeClr val="tx1"/>
                          </a:solidFill>
                          <a:latin typeface="Calibri" panose="020F0502020204030204"/>
                        </a:defRPr>
                      </a:lvl5pPr>
                      <a:lvl6pPr marL="2331856" algn="l" defTabSz="932742" rtl="0" eaLnBrk="1" latinLnBrk="0" hangingPunct="1">
                        <a:defRPr sz="1800" kern="1200">
                          <a:solidFill>
                            <a:schemeClr val="tx1"/>
                          </a:solidFill>
                          <a:latin typeface="Calibri" panose="020F0502020204030204"/>
                        </a:defRPr>
                      </a:lvl6pPr>
                      <a:lvl7pPr marL="2798226" algn="l" defTabSz="932742" rtl="0" eaLnBrk="1" latinLnBrk="0" hangingPunct="1">
                        <a:defRPr sz="1800" kern="1200">
                          <a:solidFill>
                            <a:schemeClr val="tx1"/>
                          </a:solidFill>
                          <a:latin typeface="Calibri" panose="020F0502020204030204"/>
                        </a:defRPr>
                      </a:lvl7pPr>
                      <a:lvl8pPr marL="3264597" algn="l" defTabSz="932742" rtl="0" eaLnBrk="1" latinLnBrk="0" hangingPunct="1">
                        <a:defRPr sz="1800" kern="1200">
                          <a:solidFill>
                            <a:schemeClr val="tx1"/>
                          </a:solidFill>
                          <a:latin typeface="Calibri" panose="020F0502020204030204"/>
                        </a:defRPr>
                      </a:lvl8pPr>
                      <a:lvl9pPr marL="3730969" algn="l" defTabSz="932742" rtl="0" eaLnBrk="1" latinLnBrk="0" hangingPunct="1">
                        <a:defRPr sz="1800" kern="1200">
                          <a:solidFill>
                            <a:schemeClr val="tx1"/>
                          </a:solidFill>
                          <a:latin typeface="Calibri" panose="020F0502020204030204"/>
                        </a:defRPr>
                      </a:lvl9pPr>
                    </a:lstStyle>
                    <a:p>
                      <a:pPr algn="l" fontAlgn="b"/>
                      <a:r>
                        <a:rPr lang="en-US" sz="1200" dirty="0">
                          <a:solidFill>
                            <a:srgbClr val="000000"/>
                          </a:solidFill>
                          <a:latin typeface="Segoe UI" panose="020B0502040204020203" pitchFamily="34" charset="0"/>
                          <a:cs typeface="Segoe UI" panose="020B0502040204020203" pitchFamily="34" charset="0"/>
                        </a:rPr>
                        <a:t>px61hi9306fj</a:t>
                      </a:r>
                      <a:endParaRPr lang="en-US" sz="1200" b="0" i="0" u="none" strike="noStrike" dirty="0">
                        <a:solidFill>
                          <a:srgbClr val="000000"/>
                        </a:solidFill>
                        <a:effectLst/>
                        <a:latin typeface="Segoe UI" panose="020B0502040204020203" pitchFamily="34" charset="0"/>
                        <a:cs typeface="Segoe UI" panose="020B0502040204020203" pitchFamily="34" charset="0"/>
                      </a:endParaRPr>
                    </a:p>
                  </a:txBody>
                  <a:tcPr marL="91414" marR="91414" marT="13438"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lvl1pPr marL="0" algn="l" defTabSz="932742" rtl="0" eaLnBrk="1" latinLnBrk="0" hangingPunct="1">
                        <a:defRPr sz="1800" kern="1200">
                          <a:solidFill>
                            <a:schemeClr val="tx1"/>
                          </a:solidFill>
                          <a:latin typeface="Calibri" panose="020F0502020204030204"/>
                        </a:defRPr>
                      </a:lvl1pPr>
                      <a:lvl2pPr marL="466371" algn="l" defTabSz="932742" rtl="0" eaLnBrk="1" latinLnBrk="0" hangingPunct="1">
                        <a:defRPr sz="1800" kern="1200">
                          <a:solidFill>
                            <a:schemeClr val="tx1"/>
                          </a:solidFill>
                          <a:latin typeface="Calibri" panose="020F0502020204030204"/>
                        </a:defRPr>
                      </a:lvl2pPr>
                      <a:lvl3pPr marL="932742" algn="l" defTabSz="932742" rtl="0" eaLnBrk="1" latinLnBrk="0" hangingPunct="1">
                        <a:defRPr sz="1800" kern="1200">
                          <a:solidFill>
                            <a:schemeClr val="tx1"/>
                          </a:solidFill>
                          <a:latin typeface="Calibri" panose="020F0502020204030204"/>
                        </a:defRPr>
                      </a:lvl3pPr>
                      <a:lvl4pPr marL="1399113" algn="l" defTabSz="932742" rtl="0" eaLnBrk="1" latinLnBrk="0" hangingPunct="1">
                        <a:defRPr sz="1800" kern="1200">
                          <a:solidFill>
                            <a:schemeClr val="tx1"/>
                          </a:solidFill>
                          <a:latin typeface="Calibri" panose="020F0502020204030204"/>
                        </a:defRPr>
                      </a:lvl4pPr>
                      <a:lvl5pPr marL="1865484" algn="l" defTabSz="932742" rtl="0" eaLnBrk="1" latinLnBrk="0" hangingPunct="1">
                        <a:defRPr sz="1800" kern="1200">
                          <a:solidFill>
                            <a:schemeClr val="tx1"/>
                          </a:solidFill>
                          <a:latin typeface="Calibri" panose="020F0502020204030204"/>
                        </a:defRPr>
                      </a:lvl5pPr>
                      <a:lvl6pPr marL="2331856" algn="l" defTabSz="932742" rtl="0" eaLnBrk="1" latinLnBrk="0" hangingPunct="1">
                        <a:defRPr sz="1800" kern="1200">
                          <a:solidFill>
                            <a:schemeClr val="tx1"/>
                          </a:solidFill>
                          <a:latin typeface="Calibri" panose="020F0502020204030204"/>
                        </a:defRPr>
                      </a:lvl6pPr>
                      <a:lvl7pPr marL="2798226" algn="l" defTabSz="932742" rtl="0" eaLnBrk="1" latinLnBrk="0" hangingPunct="1">
                        <a:defRPr sz="1800" kern="1200">
                          <a:solidFill>
                            <a:schemeClr val="tx1"/>
                          </a:solidFill>
                          <a:latin typeface="Calibri" panose="020F0502020204030204"/>
                        </a:defRPr>
                      </a:lvl7pPr>
                      <a:lvl8pPr marL="3264597" algn="l" defTabSz="932742" rtl="0" eaLnBrk="1" latinLnBrk="0" hangingPunct="1">
                        <a:defRPr sz="1800" kern="1200">
                          <a:solidFill>
                            <a:schemeClr val="tx1"/>
                          </a:solidFill>
                          <a:latin typeface="Calibri" panose="020F0502020204030204"/>
                        </a:defRPr>
                      </a:lvl8pPr>
                      <a:lvl9pPr marL="3730969" algn="l" defTabSz="932742" rtl="0" eaLnBrk="1" latinLnBrk="0" hangingPunct="1">
                        <a:defRPr sz="1800" kern="1200">
                          <a:solidFill>
                            <a:schemeClr val="tx1"/>
                          </a:solidFill>
                          <a:latin typeface="Calibri" panose="020F0502020204030204"/>
                        </a:defRPr>
                      </a:lvl9pPr>
                    </a:lstStyle>
                    <a:p>
                      <a:pPr algn="l" fontAlgn="b"/>
                      <a:r>
                        <a:rPr lang="en-US" sz="1200" dirty="0">
                          <a:solidFill>
                            <a:srgbClr val="000000"/>
                          </a:solidFill>
                          <a:latin typeface="Segoe UI" panose="020B0502040204020203" pitchFamily="34" charset="0"/>
                          <a:cs typeface="Segoe UI" panose="020B0502040204020203" pitchFamily="34" charset="0"/>
                        </a:rPr>
                        <a:t>7/1/2014</a:t>
                      </a:r>
                      <a:endParaRPr lang="en-US" sz="1200" b="0" i="0" u="none" strike="noStrike" dirty="0">
                        <a:solidFill>
                          <a:srgbClr val="000000"/>
                        </a:solidFill>
                        <a:effectLst/>
                        <a:latin typeface="Segoe UI" panose="020B0502040204020203" pitchFamily="34" charset="0"/>
                        <a:cs typeface="Segoe UI" panose="020B0502040204020203" pitchFamily="34" charset="0"/>
                      </a:endParaRPr>
                    </a:p>
                  </a:txBody>
                  <a:tcPr marL="91414" marR="91414" marT="13438"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10"/>
                  </a:ext>
                </a:extLst>
              </a:tr>
              <a:tr h="254445">
                <a:tc>
                  <a:txBody>
                    <a:bodyPr/>
                    <a:lstStyle>
                      <a:lvl1pPr marL="0" algn="l" defTabSz="932742" rtl="0" eaLnBrk="1" latinLnBrk="0" hangingPunct="1">
                        <a:defRPr sz="1800" kern="1200">
                          <a:solidFill>
                            <a:schemeClr val="tx1"/>
                          </a:solidFill>
                          <a:latin typeface="Calibri" panose="020F0502020204030204"/>
                        </a:defRPr>
                      </a:lvl1pPr>
                      <a:lvl2pPr marL="466371" algn="l" defTabSz="932742" rtl="0" eaLnBrk="1" latinLnBrk="0" hangingPunct="1">
                        <a:defRPr sz="1800" kern="1200">
                          <a:solidFill>
                            <a:schemeClr val="tx1"/>
                          </a:solidFill>
                          <a:latin typeface="Calibri" panose="020F0502020204030204"/>
                        </a:defRPr>
                      </a:lvl2pPr>
                      <a:lvl3pPr marL="932742" algn="l" defTabSz="932742" rtl="0" eaLnBrk="1" latinLnBrk="0" hangingPunct="1">
                        <a:defRPr sz="1800" kern="1200">
                          <a:solidFill>
                            <a:schemeClr val="tx1"/>
                          </a:solidFill>
                          <a:latin typeface="Calibri" panose="020F0502020204030204"/>
                        </a:defRPr>
                      </a:lvl3pPr>
                      <a:lvl4pPr marL="1399113" algn="l" defTabSz="932742" rtl="0" eaLnBrk="1" latinLnBrk="0" hangingPunct="1">
                        <a:defRPr sz="1800" kern="1200">
                          <a:solidFill>
                            <a:schemeClr val="tx1"/>
                          </a:solidFill>
                          <a:latin typeface="Calibri" panose="020F0502020204030204"/>
                        </a:defRPr>
                      </a:lvl4pPr>
                      <a:lvl5pPr marL="1865484" algn="l" defTabSz="932742" rtl="0" eaLnBrk="1" latinLnBrk="0" hangingPunct="1">
                        <a:defRPr sz="1800" kern="1200">
                          <a:solidFill>
                            <a:schemeClr val="tx1"/>
                          </a:solidFill>
                          <a:latin typeface="Calibri" panose="020F0502020204030204"/>
                        </a:defRPr>
                      </a:lvl5pPr>
                      <a:lvl6pPr marL="2331856" algn="l" defTabSz="932742" rtl="0" eaLnBrk="1" latinLnBrk="0" hangingPunct="1">
                        <a:defRPr sz="1800" kern="1200">
                          <a:solidFill>
                            <a:schemeClr val="tx1"/>
                          </a:solidFill>
                          <a:latin typeface="Calibri" panose="020F0502020204030204"/>
                        </a:defRPr>
                      </a:lvl6pPr>
                      <a:lvl7pPr marL="2798226" algn="l" defTabSz="932742" rtl="0" eaLnBrk="1" latinLnBrk="0" hangingPunct="1">
                        <a:defRPr sz="1800" kern="1200">
                          <a:solidFill>
                            <a:schemeClr val="tx1"/>
                          </a:solidFill>
                          <a:latin typeface="Calibri" panose="020F0502020204030204"/>
                        </a:defRPr>
                      </a:lvl7pPr>
                      <a:lvl8pPr marL="3264597" algn="l" defTabSz="932742" rtl="0" eaLnBrk="1" latinLnBrk="0" hangingPunct="1">
                        <a:defRPr sz="1800" kern="1200">
                          <a:solidFill>
                            <a:schemeClr val="tx1"/>
                          </a:solidFill>
                          <a:latin typeface="Calibri" panose="020F0502020204030204"/>
                        </a:defRPr>
                      </a:lvl8pPr>
                      <a:lvl9pPr marL="3730969" algn="l" defTabSz="932742" rtl="0" eaLnBrk="1" latinLnBrk="0" hangingPunct="1">
                        <a:defRPr sz="1800" kern="1200">
                          <a:solidFill>
                            <a:schemeClr val="tx1"/>
                          </a:solidFill>
                          <a:latin typeface="Calibri" panose="020F0502020204030204"/>
                        </a:defRPr>
                      </a:lvl9pPr>
                    </a:lstStyle>
                    <a:p>
                      <a:pPr algn="l" defTabSz="932384" fontAlgn="auto">
                        <a:spcBef>
                          <a:spcPts val="0"/>
                        </a:spcBef>
                        <a:spcAft>
                          <a:spcPts val="0"/>
                        </a:spcAft>
                      </a:pPr>
                      <a:r>
                        <a:rPr lang="en-US" sz="1200" dirty="0">
                          <a:solidFill>
                            <a:srgbClr val="000000"/>
                          </a:solidFill>
                          <a:latin typeface="Segoe UI" panose="020B0502040204020203" pitchFamily="34" charset="0"/>
                          <a:cs typeface="Segoe UI" panose="020B0502040204020203" pitchFamily="34" charset="0"/>
                        </a:rPr>
                        <a:t>Sophie Cook</a:t>
                      </a:r>
                    </a:p>
                  </a:txBody>
                  <a:tcPr marL="91414" marR="91414" marT="13438"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lvl1pPr marL="0" algn="l" defTabSz="932742" rtl="0" eaLnBrk="1" latinLnBrk="0" hangingPunct="1">
                        <a:defRPr sz="1800" kern="1200">
                          <a:solidFill>
                            <a:schemeClr val="tx1"/>
                          </a:solidFill>
                          <a:latin typeface="Calibri" panose="020F0502020204030204"/>
                        </a:defRPr>
                      </a:lvl1pPr>
                      <a:lvl2pPr marL="466371" algn="l" defTabSz="932742" rtl="0" eaLnBrk="1" latinLnBrk="0" hangingPunct="1">
                        <a:defRPr sz="1800" kern="1200">
                          <a:solidFill>
                            <a:schemeClr val="tx1"/>
                          </a:solidFill>
                          <a:latin typeface="Calibri" panose="020F0502020204030204"/>
                        </a:defRPr>
                      </a:lvl2pPr>
                      <a:lvl3pPr marL="932742" algn="l" defTabSz="932742" rtl="0" eaLnBrk="1" latinLnBrk="0" hangingPunct="1">
                        <a:defRPr sz="1800" kern="1200">
                          <a:solidFill>
                            <a:schemeClr val="tx1"/>
                          </a:solidFill>
                          <a:latin typeface="Calibri" panose="020F0502020204030204"/>
                        </a:defRPr>
                      </a:lvl3pPr>
                      <a:lvl4pPr marL="1399113" algn="l" defTabSz="932742" rtl="0" eaLnBrk="1" latinLnBrk="0" hangingPunct="1">
                        <a:defRPr sz="1800" kern="1200">
                          <a:solidFill>
                            <a:schemeClr val="tx1"/>
                          </a:solidFill>
                          <a:latin typeface="Calibri" panose="020F0502020204030204"/>
                        </a:defRPr>
                      </a:lvl4pPr>
                      <a:lvl5pPr marL="1865484" algn="l" defTabSz="932742" rtl="0" eaLnBrk="1" latinLnBrk="0" hangingPunct="1">
                        <a:defRPr sz="1800" kern="1200">
                          <a:solidFill>
                            <a:schemeClr val="tx1"/>
                          </a:solidFill>
                          <a:latin typeface="Calibri" panose="020F0502020204030204"/>
                        </a:defRPr>
                      </a:lvl5pPr>
                      <a:lvl6pPr marL="2331856" algn="l" defTabSz="932742" rtl="0" eaLnBrk="1" latinLnBrk="0" hangingPunct="1">
                        <a:defRPr sz="1800" kern="1200">
                          <a:solidFill>
                            <a:schemeClr val="tx1"/>
                          </a:solidFill>
                          <a:latin typeface="Calibri" panose="020F0502020204030204"/>
                        </a:defRPr>
                      </a:lvl6pPr>
                      <a:lvl7pPr marL="2798226" algn="l" defTabSz="932742" rtl="0" eaLnBrk="1" latinLnBrk="0" hangingPunct="1">
                        <a:defRPr sz="1800" kern="1200">
                          <a:solidFill>
                            <a:schemeClr val="tx1"/>
                          </a:solidFill>
                          <a:latin typeface="Calibri" panose="020F0502020204030204"/>
                        </a:defRPr>
                      </a:lvl7pPr>
                      <a:lvl8pPr marL="3264597" algn="l" defTabSz="932742" rtl="0" eaLnBrk="1" latinLnBrk="0" hangingPunct="1">
                        <a:defRPr sz="1800" kern="1200">
                          <a:solidFill>
                            <a:schemeClr val="tx1"/>
                          </a:solidFill>
                          <a:latin typeface="Calibri" panose="020F0502020204030204"/>
                        </a:defRPr>
                      </a:lvl8pPr>
                      <a:lvl9pPr marL="3730969" algn="l" defTabSz="932742" rtl="0" eaLnBrk="1" latinLnBrk="0" hangingPunct="1">
                        <a:defRPr sz="1800" kern="1200">
                          <a:solidFill>
                            <a:schemeClr val="tx1"/>
                          </a:solidFill>
                          <a:latin typeface="Calibri" panose="020F0502020204030204"/>
                        </a:defRPr>
                      </a:lvl9pPr>
                    </a:lstStyle>
                    <a:p>
                      <a:pPr algn="l" fontAlgn="b"/>
                      <a:r>
                        <a:rPr lang="en-US" sz="1200" dirty="0">
                          <a:solidFill>
                            <a:srgbClr val="000000"/>
                          </a:solidFill>
                          <a:latin typeface="Segoe UI" panose="020B0502040204020203" pitchFamily="34" charset="0"/>
                          <a:cs typeface="Segoe UI" panose="020B0502040204020203" pitchFamily="34" charset="0"/>
                        </a:rPr>
                        <a:t>ol43bi506gd</a:t>
                      </a:r>
                      <a:endParaRPr lang="en-US" sz="1200" b="0" i="0" u="none" strike="noStrike" dirty="0">
                        <a:solidFill>
                          <a:srgbClr val="000000"/>
                        </a:solidFill>
                        <a:effectLst/>
                        <a:latin typeface="Segoe UI" panose="020B0502040204020203" pitchFamily="34" charset="0"/>
                        <a:cs typeface="Segoe UI" panose="020B0502040204020203" pitchFamily="34" charset="0"/>
                      </a:endParaRPr>
                    </a:p>
                  </a:txBody>
                  <a:tcPr marL="91414" marR="91414" marT="13438"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lvl1pPr marL="0" algn="l" defTabSz="932742" rtl="0" eaLnBrk="1" latinLnBrk="0" hangingPunct="1">
                        <a:defRPr sz="1800" kern="1200">
                          <a:solidFill>
                            <a:schemeClr val="tx1"/>
                          </a:solidFill>
                          <a:latin typeface="Calibri" panose="020F0502020204030204"/>
                        </a:defRPr>
                      </a:lvl1pPr>
                      <a:lvl2pPr marL="466371" algn="l" defTabSz="932742" rtl="0" eaLnBrk="1" latinLnBrk="0" hangingPunct="1">
                        <a:defRPr sz="1800" kern="1200">
                          <a:solidFill>
                            <a:schemeClr val="tx1"/>
                          </a:solidFill>
                          <a:latin typeface="Calibri" panose="020F0502020204030204"/>
                        </a:defRPr>
                      </a:lvl2pPr>
                      <a:lvl3pPr marL="932742" algn="l" defTabSz="932742" rtl="0" eaLnBrk="1" latinLnBrk="0" hangingPunct="1">
                        <a:defRPr sz="1800" kern="1200">
                          <a:solidFill>
                            <a:schemeClr val="tx1"/>
                          </a:solidFill>
                          <a:latin typeface="Calibri" panose="020F0502020204030204"/>
                        </a:defRPr>
                      </a:lvl3pPr>
                      <a:lvl4pPr marL="1399113" algn="l" defTabSz="932742" rtl="0" eaLnBrk="1" latinLnBrk="0" hangingPunct="1">
                        <a:defRPr sz="1800" kern="1200">
                          <a:solidFill>
                            <a:schemeClr val="tx1"/>
                          </a:solidFill>
                          <a:latin typeface="Calibri" panose="020F0502020204030204"/>
                        </a:defRPr>
                      </a:lvl4pPr>
                      <a:lvl5pPr marL="1865484" algn="l" defTabSz="932742" rtl="0" eaLnBrk="1" latinLnBrk="0" hangingPunct="1">
                        <a:defRPr sz="1800" kern="1200">
                          <a:solidFill>
                            <a:schemeClr val="tx1"/>
                          </a:solidFill>
                          <a:latin typeface="Calibri" panose="020F0502020204030204"/>
                        </a:defRPr>
                      </a:lvl5pPr>
                      <a:lvl6pPr marL="2331856" algn="l" defTabSz="932742" rtl="0" eaLnBrk="1" latinLnBrk="0" hangingPunct="1">
                        <a:defRPr sz="1800" kern="1200">
                          <a:solidFill>
                            <a:schemeClr val="tx1"/>
                          </a:solidFill>
                          <a:latin typeface="Calibri" panose="020F0502020204030204"/>
                        </a:defRPr>
                      </a:lvl6pPr>
                      <a:lvl7pPr marL="2798226" algn="l" defTabSz="932742" rtl="0" eaLnBrk="1" latinLnBrk="0" hangingPunct="1">
                        <a:defRPr sz="1800" kern="1200">
                          <a:solidFill>
                            <a:schemeClr val="tx1"/>
                          </a:solidFill>
                          <a:latin typeface="Calibri" panose="020F0502020204030204"/>
                        </a:defRPr>
                      </a:lvl7pPr>
                      <a:lvl8pPr marL="3264597" algn="l" defTabSz="932742" rtl="0" eaLnBrk="1" latinLnBrk="0" hangingPunct="1">
                        <a:defRPr sz="1800" kern="1200">
                          <a:solidFill>
                            <a:schemeClr val="tx1"/>
                          </a:solidFill>
                          <a:latin typeface="Calibri" panose="020F0502020204030204"/>
                        </a:defRPr>
                      </a:lvl8pPr>
                      <a:lvl9pPr marL="3730969" algn="l" defTabSz="932742" rtl="0" eaLnBrk="1" latinLnBrk="0" hangingPunct="1">
                        <a:defRPr sz="1800" kern="1200">
                          <a:solidFill>
                            <a:schemeClr val="tx1"/>
                          </a:solidFill>
                          <a:latin typeface="Calibri" panose="020F0502020204030204"/>
                        </a:defRPr>
                      </a:lvl9pPr>
                    </a:lstStyle>
                    <a:p>
                      <a:pPr algn="l" fontAlgn="b"/>
                      <a:r>
                        <a:rPr lang="en-US" sz="1200" dirty="0">
                          <a:solidFill>
                            <a:srgbClr val="000000"/>
                          </a:solidFill>
                          <a:latin typeface="Segoe UI" panose="020B0502040204020203" pitchFamily="34" charset="0"/>
                          <a:cs typeface="Segoe UI" panose="020B0502040204020203" pitchFamily="34" charset="0"/>
                        </a:rPr>
                        <a:t>7/12/2014</a:t>
                      </a:r>
                      <a:endParaRPr lang="en-US" sz="1200" b="0" i="0" u="none" strike="noStrike" dirty="0">
                        <a:solidFill>
                          <a:srgbClr val="000000"/>
                        </a:solidFill>
                        <a:effectLst/>
                        <a:latin typeface="Segoe UI" panose="020B0502040204020203" pitchFamily="34" charset="0"/>
                        <a:cs typeface="Segoe UI" panose="020B0502040204020203" pitchFamily="34" charset="0"/>
                      </a:endParaRPr>
                    </a:p>
                  </a:txBody>
                  <a:tcPr marL="91414" marR="91414" marT="13438"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11"/>
                  </a:ext>
                </a:extLst>
              </a:tr>
              <a:tr h="254445">
                <a:tc>
                  <a:txBody>
                    <a:bodyPr/>
                    <a:lstStyle>
                      <a:lvl1pPr marL="0" algn="l" defTabSz="932742" rtl="0" eaLnBrk="1" latinLnBrk="0" hangingPunct="1">
                        <a:defRPr sz="1800" kern="1200">
                          <a:solidFill>
                            <a:schemeClr val="tx1"/>
                          </a:solidFill>
                          <a:latin typeface="Calibri" panose="020F0502020204030204"/>
                        </a:defRPr>
                      </a:lvl1pPr>
                      <a:lvl2pPr marL="466371" algn="l" defTabSz="932742" rtl="0" eaLnBrk="1" latinLnBrk="0" hangingPunct="1">
                        <a:defRPr sz="1800" kern="1200">
                          <a:solidFill>
                            <a:schemeClr val="tx1"/>
                          </a:solidFill>
                          <a:latin typeface="Calibri" panose="020F0502020204030204"/>
                        </a:defRPr>
                      </a:lvl2pPr>
                      <a:lvl3pPr marL="932742" algn="l" defTabSz="932742" rtl="0" eaLnBrk="1" latinLnBrk="0" hangingPunct="1">
                        <a:defRPr sz="1800" kern="1200">
                          <a:solidFill>
                            <a:schemeClr val="tx1"/>
                          </a:solidFill>
                          <a:latin typeface="Calibri" panose="020F0502020204030204"/>
                        </a:defRPr>
                      </a:lvl3pPr>
                      <a:lvl4pPr marL="1399113" algn="l" defTabSz="932742" rtl="0" eaLnBrk="1" latinLnBrk="0" hangingPunct="1">
                        <a:defRPr sz="1800" kern="1200">
                          <a:solidFill>
                            <a:schemeClr val="tx1"/>
                          </a:solidFill>
                          <a:latin typeface="Calibri" panose="020F0502020204030204"/>
                        </a:defRPr>
                      </a:lvl4pPr>
                      <a:lvl5pPr marL="1865484" algn="l" defTabSz="932742" rtl="0" eaLnBrk="1" latinLnBrk="0" hangingPunct="1">
                        <a:defRPr sz="1800" kern="1200">
                          <a:solidFill>
                            <a:schemeClr val="tx1"/>
                          </a:solidFill>
                          <a:latin typeface="Calibri" panose="020F0502020204030204"/>
                        </a:defRPr>
                      </a:lvl5pPr>
                      <a:lvl6pPr marL="2331856" algn="l" defTabSz="932742" rtl="0" eaLnBrk="1" latinLnBrk="0" hangingPunct="1">
                        <a:defRPr sz="1800" kern="1200">
                          <a:solidFill>
                            <a:schemeClr val="tx1"/>
                          </a:solidFill>
                          <a:latin typeface="Calibri" panose="020F0502020204030204"/>
                        </a:defRPr>
                      </a:lvl6pPr>
                      <a:lvl7pPr marL="2798226" algn="l" defTabSz="932742" rtl="0" eaLnBrk="1" latinLnBrk="0" hangingPunct="1">
                        <a:defRPr sz="1800" kern="1200">
                          <a:solidFill>
                            <a:schemeClr val="tx1"/>
                          </a:solidFill>
                          <a:latin typeface="Calibri" panose="020F0502020204030204"/>
                        </a:defRPr>
                      </a:lvl7pPr>
                      <a:lvl8pPr marL="3264597" algn="l" defTabSz="932742" rtl="0" eaLnBrk="1" latinLnBrk="0" hangingPunct="1">
                        <a:defRPr sz="1800" kern="1200">
                          <a:solidFill>
                            <a:schemeClr val="tx1"/>
                          </a:solidFill>
                          <a:latin typeface="Calibri" panose="020F0502020204030204"/>
                        </a:defRPr>
                      </a:lvl8pPr>
                      <a:lvl9pPr marL="3730969" algn="l" defTabSz="932742" rtl="0" eaLnBrk="1" latinLnBrk="0" hangingPunct="1">
                        <a:defRPr sz="1800" kern="1200">
                          <a:solidFill>
                            <a:schemeClr val="tx1"/>
                          </a:solidFill>
                          <a:latin typeface="Calibri" panose="020F0502020204030204"/>
                        </a:defRPr>
                      </a:lvl9pPr>
                    </a:lstStyle>
                    <a:p>
                      <a:pPr algn="l" defTabSz="932384" fontAlgn="auto">
                        <a:spcBef>
                          <a:spcPts val="0"/>
                        </a:spcBef>
                        <a:spcAft>
                          <a:spcPts val="0"/>
                        </a:spcAft>
                      </a:pPr>
                      <a:r>
                        <a:rPr lang="en-US" sz="1200" dirty="0">
                          <a:solidFill>
                            <a:srgbClr val="000000"/>
                          </a:solidFill>
                          <a:latin typeface="Segoe UI" panose="020B0502040204020203" pitchFamily="34" charset="0"/>
                          <a:cs typeface="Segoe UI" panose="020B0502040204020203" pitchFamily="34" charset="0"/>
                        </a:rPr>
                        <a:t>Aida Durham</a:t>
                      </a:r>
                    </a:p>
                  </a:txBody>
                  <a:tcPr marL="91414" marR="91414" marT="13438"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lvl1pPr marL="0" algn="l" defTabSz="932742" rtl="0" eaLnBrk="1" latinLnBrk="0" hangingPunct="1">
                        <a:defRPr sz="1800" kern="1200">
                          <a:solidFill>
                            <a:schemeClr val="tx1"/>
                          </a:solidFill>
                          <a:latin typeface="Calibri" panose="020F0502020204030204"/>
                        </a:defRPr>
                      </a:lvl1pPr>
                      <a:lvl2pPr marL="466371" algn="l" defTabSz="932742" rtl="0" eaLnBrk="1" latinLnBrk="0" hangingPunct="1">
                        <a:defRPr sz="1800" kern="1200">
                          <a:solidFill>
                            <a:schemeClr val="tx1"/>
                          </a:solidFill>
                          <a:latin typeface="Calibri" panose="020F0502020204030204"/>
                        </a:defRPr>
                      </a:lvl2pPr>
                      <a:lvl3pPr marL="932742" algn="l" defTabSz="932742" rtl="0" eaLnBrk="1" latinLnBrk="0" hangingPunct="1">
                        <a:defRPr sz="1800" kern="1200">
                          <a:solidFill>
                            <a:schemeClr val="tx1"/>
                          </a:solidFill>
                          <a:latin typeface="Calibri" panose="020F0502020204030204"/>
                        </a:defRPr>
                      </a:lvl3pPr>
                      <a:lvl4pPr marL="1399113" algn="l" defTabSz="932742" rtl="0" eaLnBrk="1" latinLnBrk="0" hangingPunct="1">
                        <a:defRPr sz="1800" kern="1200">
                          <a:solidFill>
                            <a:schemeClr val="tx1"/>
                          </a:solidFill>
                          <a:latin typeface="Calibri" panose="020F0502020204030204"/>
                        </a:defRPr>
                      </a:lvl4pPr>
                      <a:lvl5pPr marL="1865484" algn="l" defTabSz="932742" rtl="0" eaLnBrk="1" latinLnBrk="0" hangingPunct="1">
                        <a:defRPr sz="1800" kern="1200">
                          <a:solidFill>
                            <a:schemeClr val="tx1"/>
                          </a:solidFill>
                          <a:latin typeface="Calibri" panose="020F0502020204030204"/>
                        </a:defRPr>
                      </a:lvl5pPr>
                      <a:lvl6pPr marL="2331856" algn="l" defTabSz="932742" rtl="0" eaLnBrk="1" latinLnBrk="0" hangingPunct="1">
                        <a:defRPr sz="1800" kern="1200">
                          <a:solidFill>
                            <a:schemeClr val="tx1"/>
                          </a:solidFill>
                          <a:latin typeface="Calibri" panose="020F0502020204030204"/>
                        </a:defRPr>
                      </a:lvl6pPr>
                      <a:lvl7pPr marL="2798226" algn="l" defTabSz="932742" rtl="0" eaLnBrk="1" latinLnBrk="0" hangingPunct="1">
                        <a:defRPr sz="1800" kern="1200">
                          <a:solidFill>
                            <a:schemeClr val="tx1"/>
                          </a:solidFill>
                          <a:latin typeface="Calibri" panose="020F0502020204030204"/>
                        </a:defRPr>
                      </a:lvl7pPr>
                      <a:lvl8pPr marL="3264597" algn="l" defTabSz="932742" rtl="0" eaLnBrk="1" latinLnBrk="0" hangingPunct="1">
                        <a:defRPr sz="1800" kern="1200">
                          <a:solidFill>
                            <a:schemeClr val="tx1"/>
                          </a:solidFill>
                          <a:latin typeface="Calibri" panose="020F0502020204030204"/>
                        </a:defRPr>
                      </a:lvl8pPr>
                      <a:lvl9pPr marL="3730969" algn="l" defTabSz="932742" rtl="0" eaLnBrk="1" latinLnBrk="0" hangingPunct="1">
                        <a:defRPr sz="1800" kern="1200">
                          <a:solidFill>
                            <a:schemeClr val="tx1"/>
                          </a:solidFill>
                          <a:latin typeface="Calibri" panose="020F0502020204030204"/>
                        </a:defRPr>
                      </a:lvl9pPr>
                    </a:lstStyle>
                    <a:p>
                      <a:pPr algn="l" fontAlgn="b"/>
                      <a:r>
                        <a:rPr lang="en-US" sz="1200" dirty="0">
                          <a:solidFill>
                            <a:srgbClr val="000000"/>
                          </a:solidFill>
                          <a:latin typeface="Segoe UI" panose="020B0502040204020203" pitchFamily="34" charset="0"/>
                          <a:cs typeface="Segoe UI" panose="020B0502040204020203" pitchFamily="34" charset="0"/>
                        </a:rPr>
                        <a:t>tx83hal916fi</a:t>
                      </a:r>
                      <a:endParaRPr lang="en-US" sz="1200" b="0" i="0" u="none" strike="noStrike" dirty="0">
                        <a:solidFill>
                          <a:srgbClr val="000000"/>
                        </a:solidFill>
                        <a:effectLst/>
                        <a:latin typeface="Segoe UI" panose="020B0502040204020203" pitchFamily="34" charset="0"/>
                        <a:cs typeface="Segoe UI" panose="020B0502040204020203" pitchFamily="34" charset="0"/>
                      </a:endParaRPr>
                    </a:p>
                  </a:txBody>
                  <a:tcPr marL="91414" marR="91414" marT="13438"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lvl1pPr marL="0" algn="l" defTabSz="932742" rtl="0" eaLnBrk="1" latinLnBrk="0" hangingPunct="1">
                        <a:defRPr sz="1800" kern="1200">
                          <a:solidFill>
                            <a:schemeClr val="tx1"/>
                          </a:solidFill>
                          <a:latin typeface="Calibri" panose="020F0502020204030204"/>
                        </a:defRPr>
                      </a:lvl1pPr>
                      <a:lvl2pPr marL="466371" algn="l" defTabSz="932742" rtl="0" eaLnBrk="1" latinLnBrk="0" hangingPunct="1">
                        <a:defRPr sz="1800" kern="1200">
                          <a:solidFill>
                            <a:schemeClr val="tx1"/>
                          </a:solidFill>
                          <a:latin typeface="Calibri" panose="020F0502020204030204"/>
                        </a:defRPr>
                      </a:lvl2pPr>
                      <a:lvl3pPr marL="932742" algn="l" defTabSz="932742" rtl="0" eaLnBrk="1" latinLnBrk="0" hangingPunct="1">
                        <a:defRPr sz="1800" kern="1200">
                          <a:solidFill>
                            <a:schemeClr val="tx1"/>
                          </a:solidFill>
                          <a:latin typeface="Calibri" panose="020F0502020204030204"/>
                        </a:defRPr>
                      </a:lvl3pPr>
                      <a:lvl4pPr marL="1399113" algn="l" defTabSz="932742" rtl="0" eaLnBrk="1" latinLnBrk="0" hangingPunct="1">
                        <a:defRPr sz="1800" kern="1200">
                          <a:solidFill>
                            <a:schemeClr val="tx1"/>
                          </a:solidFill>
                          <a:latin typeface="Calibri" panose="020F0502020204030204"/>
                        </a:defRPr>
                      </a:lvl4pPr>
                      <a:lvl5pPr marL="1865484" algn="l" defTabSz="932742" rtl="0" eaLnBrk="1" latinLnBrk="0" hangingPunct="1">
                        <a:defRPr sz="1800" kern="1200">
                          <a:solidFill>
                            <a:schemeClr val="tx1"/>
                          </a:solidFill>
                          <a:latin typeface="Calibri" panose="020F0502020204030204"/>
                        </a:defRPr>
                      </a:lvl5pPr>
                      <a:lvl6pPr marL="2331856" algn="l" defTabSz="932742" rtl="0" eaLnBrk="1" latinLnBrk="0" hangingPunct="1">
                        <a:defRPr sz="1800" kern="1200">
                          <a:solidFill>
                            <a:schemeClr val="tx1"/>
                          </a:solidFill>
                          <a:latin typeface="Calibri" panose="020F0502020204030204"/>
                        </a:defRPr>
                      </a:lvl6pPr>
                      <a:lvl7pPr marL="2798226" algn="l" defTabSz="932742" rtl="0" eaLnBrk="1" latinLnBrk="0" hangingPunct="1">
                        <a:defRPr sz="1800" kern="1200">
                          <a:solidFill>
                            <a:schemeClr val="tx1"/>
                          </a:solidFill>
                          <a:latin typeface="Calibri" panose="020F0502020204030204"/>
                        </a:defRPr>
                      </a:lvl7pPr>
                      <a:lvl8pPr marL="3264597" algn="l" defTabSz="932742" rtl="0" eaLnBrk="1" latinLnBrk="0" hangingPunct="1">
                        <a:defRPr sz="1800" kern="1200">
                          <a:solidFill>
                            <a:schemeClr val="tx1"/>
                          </a:solidFill>
                          <a:latin typeface="Calibri" panose="020F0502020204030204"/>
                        </a:defRPr>
                      </a:lvl8pPr>
                      <a:lvl9pPr marL="3730969" algn="l" defTabSz="932742" rtl="0" eaLnBrk="1" latinLnBrk="0" hangingPunct="1">
                        <a:defRPr sz="1800" kern="1200">
                          <a:solidFill>
                            <a:schemeClr val="tx1"/>
                          </a:solidFill>
                          <a:latin typeface="Calibri" panose="020F0502020204030204"/>
                        </a:defRPr>
                      </a:lvl9pPr>
                    </a:lstStyle>
                    <a:p>
                      <a:pPr algn="l" fontAlgn="b"/>
                      <a:r>
                        <a:rPr lang="en-US" sz="1200" dirty="0">
                          <a:solidFill>
                            <a:srgbClr val="000000"/>
                          </a:solidFill>
                          <a:latin typeface="Segoe UI" panose="020B0502040204020203" pitchFamily="34" charset="0"/>
                          <a:cs typeface="Segoe UI" panose="020B0502040204020203" pitchFamily="34" charset="0"/>
                        </a:rPr>
                        <a:t>7/29/2014</a:t>
                      </a:r>
                      <a:endParaRPr lang="en-US" sz="1200" b="0" i="0" u="none" strike="noStrike" dirty="0">
                        <a:solidFill>
                          <a:srgbClr val="000000"/>
                        </a:solidFill>
                        <a:effectLst/>
                        <a:latin typeface="Segoe UI" panose="020B0502040204020203" pitchFamily="34" charset="0"/>
                        <a:cs typeface="Segoe UI" panose="020B0502040204020203" pitchFamily="34" charset="0"/>
                      </a:endParaRPr>
                    </a:p>
                  </a:txBody>
                  <a:tcPr marL="91414" marR="91414" marT="13438"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12"/>
                  </a:ext>
                </a:extLst>
              </a:tr>
              <a:tr h="254445">
                <a:tc>
                  <a:txBody>
                    <a:bodyPr/>
                    <a:lstStyle>
                      <a:lvl1pPr marL="0" algn="l" defTabSz="932742" rtl="0" eaLnBrk="1" latinLnBrk="0" hangingPunct="1">
                        <a:defRPr sz="1800" kern="1200">
                          <a:solidFill>
                            <a:schemeClr val="tx1"/>
                          </a:solidFill>
                          <a:latin typeface="Calibri" panose="020F0502020204030204"/>
                        </a:defRPr>
                      </a:lvl1pPr>
                      <a:lvl2pPr marL="466371" algn="l" defTabSz="932742" rtl="0" eaLnBrk="1" latinLnBrk="0" hangingPunct="1">
                        <a:defRPr sz="1800" kern="1200">
                          <a:solidFill>
                            <a:schemeClr val="tx1"/>
                          </a:solidFill>
                          <a:latin typeface="Calibri" panose="020F0502020204030204"/>
                        </a:defRPr>
                      </a:lvl2pPr>
                      <a:lvl3pPr marL="932742" algn="l" defTabSz="932742" rtl="0" eaLnBrk="1" latinLnBrk="0" hangingPunct="1">
                        <a:defRPr sz="1800" kern="1200">
                          <a:solidFill>
                            <a:schemeClr val="tx1"/>
                          </a:solidFill>
                          <a:latin typeface="Calibri" panose="020F0502020204030204"/>
                        </a:defRPr>
                      </a:lvl3pPr>
                      <a:lvl4pPr marL="1399113" algn="l" defTabSz="932742" rtl="0" eaLnBrk="1" latinLnBrk="0" hangingPunct="1">
                        <a:defRPr sz="1800" kern="1200">
                          <a:solidFill>
                            <a:schemeClr val="tx1"/>
                          </a:solidFill>
                          <a:latin typeface="Calibri" panose="020F0502020204030204"/>
                        </a:defRPr>
                      </a:lvl4pPr>
                      <a:lvl5pPr marL="1865484" algn="l" defTabSz="932742" rtl="0" eaLnBrk="1" latinLnBrk="0" hangingPunct="1">
                        <a:defRPr sz="1800" kern="1200">
                          <a:solidFill>
                            <a:schemeClr val="tx1"/>
                          </a:solidFill>
                          <a:latin typeface="Calibri" panose="020F0502020204030204"/>
                        </a:defRPr>
                      </a:lvl5pPr>
                      <a:lvl6pPr marL="2331856" algn="l" defTabSz="932742" rtl="0" eaLnBrk="1" latinLnBrk="0" hangingPunct="1">
                        <a:defRPr sz="1800" kern="1200">
                          <a:solidFill>
                            <a:schemeClr val="tx1"/>
                          </a:solidFill>
                          <a:latin typeface="Calibri" panose="020F0502020204030204"/>
                        </a:defRPr>
                      </a:lvl6pPr>
                      <a:lvl7pPr marL="2798226" algn="l" defTabSz="932742" rtl="0" eaLnBrk="1" latinLnBrk="0" hangingPunct="1">
                        <a:defRPr sz="1800" kern="1200">
                          <a:solidFill>
                            <a:schemeClr val="tx1"/>
                          </a:solidFill>
                          <a:latin typeface="Calibri" panose="020F0502020204030204"/>
                        </a:defRPr>
                      </a:lvl7pPr>
                      <a:lvl8pPr marL="3264597" algn="l" defTabSz="932742" rtl="0" eaLnBrk="1" latinLnBrk="0" hangingPunct="1">
                        <a:defRPr sz="1800" kern="1200">
                          <a:solidFill>
                            <a:schemeClr val="tx1"/>
                          </a:solidFill>
                          <a:latin typeface="Calibri" panose="020F0502020204030204"/>
                        </a:defRPr>
                      </a:lvl8pPr>
                      <a:lvl9pPr marL="3730969" algn="l" defTabSz="932742" rtl="0" eaLnBrk="1" latinLnBrk="0" hangingPunct="1">
                        <a:defRPr sz="1800" kern="1200">
                          <a:solidFill>
                            <a:schemeClr val="tx1"/>
                          </a:solidFill>
                          <a:latin typeface="Calibri" panose="020F0502020204030204"/>
                        </a:defRPr>
                      </a:lvl9pPr>
                    </a:lstStyle>
                    <a:p>
                      <a:pPr algn="l" defTabSz="932384" fontAlgn="auto">
                        <a:spcBef>
                          <a:spcPts val="0"/>
                        </a:spcBef>
                        <a:spcAft>
                          <a:spcPts val="0"/>
                        </a:spcAft>
                      </a:pPr>
                      <a:r>
                        <a:rPr lang="en-US" sz="1200" dirty="0">
                          <a:solidFill>
                            <a:srgbClr val="000000"/>
                          </a:solidFill>
                          <a:latin typeface="Segoe UI" panose="020B0502040204020203" pitchFamily="34" charset="0"/>
                          <a:cs typeface="Segoe UI" panose="020B0502040204020203" pitchFamily="34" charset="0"/>
                        </a:rPr>
                        <a:t>Jaclyn</a:t>
                      </a:r>
                      <a:r>
                        <a:rPr lang="en-US" sz="1200" baseline="0" dirty="0">
                          <a:solidFill>
                            <a:srgbClr val="000000"/>
                          </a:solidFill>
                          <a:latin typeface="Segoe UI" panose="020B0502040204020203" pitchFamily="34" charset="0"/>
                          <a:cs typeface="Segoe UI" panose="020B0502040204020203" pitchFamily="34" charset="0"/>
                        </a:rPr>
                        <a:t> Wade</a:t>
                      </a:r>
                      <a:endParaRPr lang="en-US" sz="1200" dirty="0">
                        <a:solidFill>
                          <a:srgbClr val="000000"/>
                        </a:solidFill>
                        <a:latin typeface="Segoe UI" panose="020B0502040204020203" pitchFamily="34" charset="0"/>
                        <a:cs typeface="Segoe UI" panose="020B0502040204020203" pitchFamily="34" charset="0"/>
                      </a:endParaRPr>
                    </a:p>
                  </a:txBody>
                  <a:tcPr marL="91414" marR="91414" marT="13438"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lvl1pPr marL="0" algn="l" defTabSz="932742" rtl="0" eaLnBrk="1" latinLnBrk="0" hangingPunct="1">
                        <a:defRPr sz="1800" kern="1200">
                          <a:solidFill>
                            <a:schemeClr val="tx1"/>
                          </a:solidFill>
                          <a:latin typeface="Calibri" panose="020F0502020204030204"/>
                        </a:defRPr>
                      </a:lvl1pPr>
                      <a:lvl2pPr marL="466371" algn="l" defTabSz="932742" rtl="0" eaLnBrk="1" latinLnBrk="0" hangingPunct="1">
                        <a:defRPr sz="1800" kern="1200">
                          <a:solidFill>
                            <a:schemeClr val="tx1"/>
                          </a:solidFill>
                          <a:latin typeface="Calibri" panose="020F0502020204030204"/>
                        </a:defRPr>
                      </a:lvl2pPr>
                      <a:lvl3pPr marL="932742" algn="l" defTabSz="932742" rtl="0" eaLnBrk="1" latinLnBrk="0" hangingPunct="1">
                        <a:defRPr sz="1800" kern="1200">
                          <a:solidFill>
                            <a:schemeClr val="tx1"/>
                          </a:solidFill>
                          <a:latin typeface="Calibri" panose="020F0502020204030204"/>
                        </a:defRPr>
                      </a:lvl3pPr>
                      <a:lvl4pPr marL="1399113" algn="l" defTabSz="932742" rtl="0" eaLnBrk="1" latinLnBrk="0" hangingPunct="1">
                        <a:defRPr sz="1800" kern="1200">
                          <a:solidFill>
                            <a:schemeClr val="tx1"/>
                          </a:solidFill>
                          <a:latin typeface="Calibri" panose="020F0502020204030204"/>
                        </a:defRPr>
                      </a:lvl4pPr>
                      <a:lvl5pPr marL="1865484" algn="l" defTabSz="932742" rtl="0" eaLnBrk="1" latinLnBrk="0" hangingPunct="1">
                        <a:defRPr sz="1800" kern="1200">
                          <a:solidFill>
                            <a:schemeClr val="tx1"/>
                          </a:solidFill>
                          <a:latin typeface="Calibri" panose="020F0502020204030204"/>
                        </a:defRPr>
                      </a:lvl5pPr>
                      <a:lvl6pPr marL="2331856" algn="l" defTabSz="932742" rtl="0" eaLnBrk="1" latinLnBrk="0" hangingPunct="1">
                        <a:defRPr sz="1800" kern="1200">
                          <a:solidFill>
                            <a:schemeClr val="tx1"/>
                          </a:solidFill>
                          <a:latin typeface="Calibri" panose="020F0502020204030204"/>
                        </a:defRPr>
                      </a:lvl6pPr>
                      <a:lvl7pPr marL="2798226" algn="l" defTabSz="932742" rtl="0" eaLnBrk="1" latinLnBrk="0" hangingPunct="1">
                        <a:defRPr sz="1800" kern="1200">
                          <a:solidFill>
                            <a:schemeClr val="tx1"/>
                          </a:solidFill>
                          <a:latin typeface="Calibri" panose="020F0502020204030204"/>
                        </a:defRPr>
                      </a:lvl7pPr>
                      <a:lvl8pPr marL="3264597" algn="l" defTabSz="932742" rtl="0" eaLnBrk="1" latinLnBrk="0" hangingPunct="1">
                        <a:defRPr sz="1800" kern="1200">
                          <a:solidFill>
                            <a:schemeClr val="tx1"/>
                          </a:solidFill>
                          <a:latin typeface="Calibri" panose="020F0502020204030204"/>
                        </a:defRPr>
                      </a:lvl8pPr>
                      <a:lvl9pPr marL="3730969" algn="l" defTabSz="932742" rtl="0" eaLnBrk="1" latinLnBrk="0" hangingPunct="1">
                        <a:defRPr sz="1800" kern="1200">
                          <a:solidFill>
                            <a:schemeClr val="tx1"/>
                          </a:solidFill>
                          <a:latin typeface="Calibri" panose="020F0502020204030204"/>
                        </a:defRPr>
                      </a:lvl9pPr>
                    </a:lstStyle>
                    <a:p>
                      <a:pPr algn="l" fontAlgn="b"/>
                      <a:r>
                        <a:rPr lang="en-US" sz="1200" dirty="0">
                          <a:solidFill>
                            <a:srgbClr val="000000"/>
                          </a:solidFill>
                          <a:latin typeface="Segoe UI" panose="020B0502040204020203" pitchFamily="34" charset="0"/>
                          <a:cs typeface="Segoe UI" panose="020B0502040204020203" pitchFamily="34" charset="0"/>
                        </a:rPr>
                        <a:t>nb95re926gi</a:t>
                      </a:r>
                      <a:endParaRPr lang="en-US" sz="1200" b="0" i="0" u="none" strike="noStrike" dirty="0">
                        <a:solidFill>
                          <a:srgbClr val="000000"/>
                        </a:solidFill>
                        <a:effectLst/>
                        <a:latin typeface="Segoe UI" panose="020B0502040204020203" pitchFamily="34" charset="0"/>
                        <a:cs typeface="Segoe UI" panose="020B0502040204020203" pitchFamily="34" charset="0"/>
                      </a:endParaRPr>
                    </a:p>
                  </a:txBody>
                  <a:tcPr marL="91414" marR="91414" marT="13438"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lvl1pPr marL="0" algn="l" defTabSz="932742" rtl="0" eaLnBrk="1" latinLnBrk="0" hangingPunct="1">
                        <a:defRPr sz="1800" kern="1200">
                          <a:solidFill>
                            <a:schemeClr val="tx1"/>
                          </a:solidFill>
                          <a:latin typeface="Calibri" panose="020F0502020204030204"/>
                        </a:defRPr>
                      </a:lvl1pPr>
                      <a:lvl2pPr marL="466371" algn="l" defTabSz="932742" rtl="0" eaLnBrk="1" latinLnBrk="0" hangingPunct="1">
                        <a:defRPr sz="1800" kern="1200">
                          <a:solidFill>
                            <a:schemeClr val="tx1"/>
                          </a:solidFill>
                          <a:latin typeface="Calibri" panose="020F0502020204030204"/>
                        </a:defRPr>
                      </a:lvl2pPr>
                      <a:lvl3pPr marL="932742" algn="l" defTabSz="932742" rtl="0" eaLnBrk="1" latinLnBrk="0" hangingPunct="1">
                        <a:defRPr sz="1800" kern="1200">
                          <a:solidFill>
                            <a:schemeClr val="tx1"/>
                          </a:solidFill>
                          <a:latin typeface="Calibri" panose="020F0502020204030204"/>
                        </a:defRPr>
                      </a:lvl3pPr>
                      <a:lvl4pPr marL="1399113" algn="l" defTabSz="932742" rtl="0" eaLnBrk="1" latinLnBrk="0" hangingPunct="1">
                        <a:defRPr sz="1800" kern="1200">
                          <a:solidFill>
                            <a:schemeClr val="tx1"/>
                          </a:solidFill>
                          <a:latin typeface="Calibri" panose="020F0502020204030204"/>
                        </a:defRPr>
                      </a:lvl4pPr>
                      <a:lvl5pPr marL="1865484" algn="l" defTabSz="932742" rtl="0" eaLnBrk="1" latinLnBrk="0" hangingPunct="1">
                        <a:defRPr sz="1800" kern="1200">
                          <a:solidFill>
                            <a:schemeClr val="tx1"/>
                          </a:solidFill>
                          <a:latin typeface="Calibri" panose="020F0502020204030204"/>
                        </a:defRPr>
                      </a:lvl5pPr>
                      <a:lvl6pPr marL="2331856" algn="l" defTabSz="932742" rtl="0" eaLnBrk="1" latinLnBrk="0" hangingPunct="1">
                        <a:defRPr sz="1800" kern="1200">
                          <a:solidFill>
                            <a:schemeClr val="tx1"/>
                          </a:solidFill>
                          <a:latin typeface="Calibri" panose="020F0502020204030204"/>
                        </a:defRPr>
                      </a:lvl6pPr>
                      <a:lvl7pPr marL="2798226" algn="l" defTabSz="932742" rtl="0" eaLnBrk="1" latinLnBrk="0" hangingPunct="1">
                        <a:defRPr sz="1800" kern="1200">
                          <a:solidFill>
                            <a:schemeClr val="tx1"/>
                          </a:solidFill>
                          <a:latin typeface="Calibri" panose="020F0502020204030204"/>
                        </a:defRPr>
                      </a:lvl7pPr>
                      <a:lvl8pPr marL="3264597" algn="l" defTabSz="932742" rtl="0" eaLnBrk="1" latinLnBrk="0" hangingPunct="1">
                        <a:defRPr sz="1800" kern="1200">
                          <a:solidFill>
                            <a:schemeClr val="tx1"/>
                          </a:solidFill>
                          <a:latin typeface="Calibri" panose="020F0502020204030204"/>
                        </a:defRPr>
                      </a:lvl8pPr>
                      <a:lvl9pPr marL="3730969" algn="l" defTabSz="932742" rtl="0" eaLnBrk="1" latinLnBrk="0" hangingPunct="1">
                        <a:defRPr sz="1800" kern="1200">
                          <a:solidFill>
                            <a:schemeClr val="tx1"/>
                          </a:solidFill>
                          <a:latin typeface="Calibri" panose="020F0502020204030204"/>
                        </a:defRPr>
                      </a:lvl9pPr>
                    </a:lstStyle>
                    <a:p>
                      <a:pPr algn="l" fontAlgn="b"/>
                      <a:r>
                        <a:rPr lang="en-US" sz="1200" dirty="0">
                          <a:solidFill>
                            <a:srgbClr val="000000"/>
                          </a:solidFill>
                          <a:latin typeface="Segoe UI" panose="020B0502040204020203" pitchFamily="34" charset="0"/>
                          <a:cs typeface="Segoe UI" panose="020B0502040204020203" pitchFamily="34" charset="0"/>
                        </a:rPr>
                        <a:t>8/10/2014</a:t>
                      </a:r>
                      <a:endParaRPr lang="en-US" sz="1200" b="0" i="0" u="none" strike="noStrike" dirty="0">
                        <a:solidFill>
                          <a:srgbClr val="000000"/>
                        </a:solidFill>
                        <a:effectLst/>
                        <a:latin typeface="Segoe UI" panose="020B0502040204020203" pitchFamily="34" charset="0"/>
                        <a:cs typeface="Segoe UI" panose="020B0502040204020203" pitchFamily="34" charset="0"/>
                      </a:endParaRPr>
                    </a:p>
                  </a:txBody>
                  <a:tcPr marL="91414" marR="91414" marT="13438"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13"/>
                  </a:ext>
                </a:extLst>
              </a:tr>
              <a:tr h="254445">
                <a:tc>
                  <a:txBody>
                    <a:bodyPr/>
                    <a:lstStyle>
                      <a:lvl1pPr marL="0" algn="l" defTabSz="932742" rtl="0" eaLnBrk="1" latinLnBrk="0" hangingPunct="1">
                        <a:defRPr sz="1800" kern="1200">
                          <a:solidFill>
                            <a:schemeClr val="tx1"/>
                          </a:solidFill>
                          <a:latin typeface="Calibri" panose="020F0502020204030204"/>
                        </a:defRPr>
                      </a:lvl1pPr>
                      <a:lvl2pPr marL="466371" algn="l" defTabSz="932742" rtl="0" eaLnBrk="1" latinLnBrk="0" hangingPunct="1">
                        <a:defRPr sz="1800" kern="1200">
                          <a:solidFill>
                            <a:schemeClr val="tx1"/>
                          </a:solidFill>
                          <a:latin typeface="Calibri" panose="020F0502020204030204"/>
                        </a:defRPr>
                      </a:lvl2pPr>
                      <a:lvl3pPr marL="932742" algn="l" defTabSz="932742" rtl="0" eaLnBrk="1" latinLnBrk="0" hangingPunct="1">
                        <a:defRPr sz="1800" kern="1200">
                          <a:solidFill>
                            <a:schemeClr val="tx1"/>
                          </a:solidFill>
                          <a:latin typeface="Calibri" panose="020F0502020204030204"/>
                        </a:defRPr>
                      </a:lvl3pPr>
                      <a:lvl4pPr marL="1399113" algn="l" defTabSz="932742" rtl="0" eaLnBrk="1" latinLnBrk="0" hangingPunct="1">
                        <a:defRPr sz="1800" kern="1200">
                          <a:solidFill>
                            <a:schemeClr val="tx1"/>
                          </a:solidFill>
                          <a:latin typeface="Calibri" panose="020F0502020204030204"/>
                        </a:defRPr>
                      </a:lvl4pPr>
                      <a:lvl5pPr marL="1865484" algn="l" defTabSz="932742" rtl="0" eaLnBrk="1" latinLnBrk="0" hangingPunct="1">
                        <a:defRPr sz="1800" kern="1200">
                          <a:solidFill>
                            <a:schemeClr val="tx1"/>
                          </a:solidFill>
                          <a:latin typeface="Calibri" panose="020F0502020204030204"/>
                        </a:defRPr>
                      </a:lvl5pPr>
                      <a:lvl6pPr marL="2331856" algn="l" defTabSz="932742" rtl="0" eaLnBrk="1" latinLnBrk="0" hangingPunct="1">
                        <a:defRPr sz="1800" kern="1200">
                          <a:solidFill>
                            <a:schemeClr val="tx1"/>
                          </a:solidFill>
                          <a:latin typeface="Calibri" panose="020F0502020204030204"/>
                        </a:defRPr>
                      </a:lvl6pPr>
                      <a:lvl7pPr marL="2798226" algn="l" defTabSz="932742" rtl="0" eaLnBrk="1" latinLnBrk="0" hangingPunct="1">
                        <a:defRPr sz="1800" kern="1200">
                          <a:solidFill>
                            <a:schemeClr val="tx1"/>
                          </a:solidFill>
                          <a:latin typeface="Calibri" panose="020F0502020204030204"/>
                        </a:defRPr>
                      </a:lvl7pPr>
                      <a:lvl8pPr marL="3264597" algn="l" defTabSz="932742" rtl="0" eaLnBrk="1" latinLnBrk="0" hangingPunct="1">
                        <a:defRPr sz="1800" kern="1200">
                          <a:solidFill>
                            <a:schemeClr val="tx1"/>
                          </a:solidFill>
                          <a:latin typeface="Calibri" panose="020F0502020204030204"/>
                        </a:defRPr>
                      </a:lvl8pPr>
                      <a:lvl9pPr marL="3730969" algn="l" defTabSz="932742" rtl="0" eaLnBrk="1" latinLnBrk="0" hangingPunct="1">
                        <a:defRPr sz="1800" kern="1200">
                          <a:solidFill>
                            <a:schemeClr val="tx1"/>
                          </a:solidFill>
                          <a:latin typeface="Calibri" panose="020F0502020204030204"/>
                        </a:defRPr>
                      </a:lvl9pPr>
                    </a:lstStyle>
                    <a:p>
                      <a:pPr algn="l" defTabSz="932384" fontAlgn="auto">
                        <a:spcBef>
                          <a:spcPts val="0"/>
                        </a:spcBef>
                        <a:spcAft>
                          <a:spcPts val="0"/>
                        </a:spcAft>
                      </a:pPr>
                      <a:r>
                        <a:rPr lang="en-US" sz="1200" dirty="0">
                          <a:solidFill>
                            <a:srgbClr val="000000"/>
                          </a:solidFill>
                          <a:latin typeface="Segoe UI" panose="020B0502040204020203" pitchFamily="34" charset="0"/>
                          <a:cs typeface="Segoe UI" panose="020B0502040204020203" pitchFamily="34" charset="0"/>
                        </a:rPr>
                        <a:t>Adrienne Battle</a:t>
                      </a:r>
                    </a:p>
                  </a:txBody>
                  <a:tcPr marL="91414" marR="91414" marT="13438"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lvl1pPr marL="0" algn="l" defTabSz="932742" rtl="0" eaLnBrk="1" latinLnBrk="0" hangingPunct="1">
                        <a:defRPr sz="1800" kern="1200">
                          <a:solidFill>
                            <a:schemeClr val="tx1"/>
                          </a:solidFill>
                          <a:latin typeface="Calibri" panose="020F0502020204030204"/>
                        </a:defRPr>
                      </a:lvl1pPr>
                      <a:lvl2pPr marL="466371" algn="l" defTabSz="932742" rtl="0" eaLnBrk="1" latinLnBrk="0" hangingPunct="1">
                        <a:defRPr sz="1800" kern="1200">
                          <a:solidFill>
                            <a:schemeClr val="tx1"/>
                          </a:solidFill>
                          <a:latin typeface="Calibri" panose="020F0502020204030204"/>
                        </a:defRPr>
                      </a:lvl2pPr>
                      <a:lvl3pPr marL="932742" algn="l" defTabSz="932742" rtl="0" eaLnBrk="1" latinLnBrk="0" hangingPunct="1">
                        <a:defRPr sz="1800" kern="1200">
                          <a:solidFill>
                            <a:schemeClr val="tx1"/>
                          </a:solidFill>
                          <a:latin typeface="Calibri" panose="020F0502020204030204"/>
                        </a:defRPr>
                      </a:lvl3pPr>
                      <a:lvl4pPr marL="1399113" algn="l" defTabSz="932742" rtl="0" eaLnBrk="1" latinLnBrk="0" hangingPunct="1">
                        <a:defRPr sz="1800" kern="1200">
                          <a:solidFill>
                            <a:schemeClr val="tx1"/>
                          </a:solidFill>
                          <a:latin typeface="Calibri" panose="020F0502020204030204"/>
                        </a:defRPr>
                      </a:lvl4pPr>
                      <a:lvl5pPr marL="1865484" algn="l" defTabSz="932742" rtl="0" eaLnBrk="1" latinLnBrk="0" hangingPunct="1">
                        <a:defRPr sz="1800" kern="1200">
                          <a:solidFill>
                            <a:schemeClr val="tx1"/>
                          </a:solidFill>
                          <a:latin typeface="Calibri" panose="020F0502020204030204"/>
                        </a:defRPr>
                      </a:lvl5pPr>
                      <a:lvl6pPr marL="2331856" algn="l" defTabSz="932742" rtl="0" eaLnBrk="1" latinLnBrk="0" hangingPunct="1">
                        <a:defRPr sz="1800" kern="1200">
                          <a:solidFill>
                            <a:schemeClr val="tx1"/>
                          </a:solidFill>
                          <a:latin typeface="Calibri" panose="020F0502020204030204"/>
                        </a:defRPr>
                      </a:lvl6pPr>
                      <a:lvl7pPr marL="2798226" algn="l" defTabSz="932742" rtl="0" eaLnBrk="1" latinLnBrk="0" hangingPunct="1">
                        <a:defRPr sz="1800" kern="1200">
                          <a:solidFill>
                            <a:schemeClr val="tx1"/>
                          </a:solidFill>
                          <a:latin typeface="Calibri" panose="020F0502020204030204"/>
                        </a:defRPr>
                      </a:lvl7pPr>
                      <a:lvl8pPr marL="3264597" algn="l" defTabSz="932742" rtl="0" eaLnBrk="1" latinLnBrk="0" hangingPunct="1">
                        <a:defRPr sz="1800" kern="1200">
                          <a:solidFill>
                            <a:schemeClr val="tx1"/>
                          </a:solidFill>
                          <a:latin typeface="Calibri" panose="020F0502020204030204"/>
                        </a:defRPr>
                      </a:lvl8pPr>
                      <a:lvl9pPr marL="3730969" algn="l" defTabSz="932742" rtl="0" eaLnBrk="1" latinLnBrk="0" hangingPunct="1">
                        <a:defRPr sz="1800" kern="1200">
                          <a:solidFill>
                            <a:schemeClr val="tx1"/>
                          </a:solidFill>
                          <a:latin typeface="Calibri" panose="020F0502020204030204"/>
                        </a:defRPr>
                      </a:lvl9pPr>
                    </a:lstStyle>
                    <a:p>
                      <a:pPr algn="l" fontAlgn="b"/>
                      <a:r>
                        <a:rPr lang="en-US" sz="1200" dirty="0">
                          <a:solidFill>
                            <a:srgbClr val="000000"/>
                          </a:solidFill>
                          <a:latin typeface="Segoe UI" panose="020B0502040204020203" pitchFamily="34" charset="0"/>
                          <a:cs typeface="Segoe UI" panose="020B0502040204020203" pitchFamily="34" charset="0"/>
                        </a:rPr>
                        <a:t>vc61ira536fe</a:t>
                      </a:r>
                      <a:endParaRPr lang="en-US" sz="1200" b="0" i="0" u="none" strike="noStrike" dirty="0">
                        <a:solidFill>
                          <a:srgbClr val="000000"/>
                        </a:solidFill>
                        <a:effectLst/>
                        <a:latin typeface="Segoe UI" panose="020B0502040204020203" pitchFamily="34" charset="0"/>
                        <a:cs typeface="Segoe UI" panose="020B0502040204020203" pitchFamily="34" charset="0"/>
                      </a:endParaRPr>
                    </a:p>
                  </a:txBody>
                  <a:tcPr marL="91414" marR="91414" marT="13438"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lvl1pPr marL="0" algn="l" defTabSz="932742" rtl="0" eaLnBrk="1" latinLnBrk="0" hangingPunct="1">
                        <a:defRPr sz="1800" kern="1200">
                          <a:solidFill>
                            <a:schemeClr val="tx1"/>
                          </a:solidFill>
                          <a:latin typeface="Calibri" panose="020F0502020204030204"/>
                        </a:defRPr>
                      </a:lvl1pPr>
                      <a:lvl2pPr marL="466371" algn="l" defTabSz="932742" rtl="0" eaLnBrk="1" latinLnBrk="0" hangingPunct="1">
                        <a:defRPr sz="1800" kern="1200">
                          <a:solidFill>
                            <a:schemeClr val="tx1"/>
                          </a:solidFill>
                          <a:latin typeface="Calibri" panose="020F0502020204030204"/>
                        </a:defRPr>
                      </a:lvl2pPr>
                      <a:lvl3pPr marL="932742" algn="l" defTabSz="932742" rtl="0" eaLnBrk="1" latinLnBrk="0" hangingPunct="1">
                        <a:defRPr sz="1800" kern="1200">
                          <a:solidFill>
                            <a:schemeClr val="tx1"/>
                          </a:solidFill>
                          <a:latin typeface="Calibri" panose="020F0502020204030204"/>
                        </a:defRPr>
                      </a:lvl3pPr>
                      <a:lvl4pPr marL="1399113" algn="l" defTabSz="932742" rtl="0" eaLnBrk="1" latinLnBrk="0" hangingPunct="1">
                        <a:defRPr sz="1800" kern="1200">
                          <a:solidFill>
                            <a:schemeClr val="tx1"/>
                          </a:solidFill>
                          <a:latin typeface="Calibri" panose="020F0502020204030204"/>
                        </a:defRPr>
                      </a:lvl4pPr>
                      <a:lvl5pPr marL="1865484" algn="l" defTabSz="932742" rtl="0" eaLnBrk="1" latinLnBrk="0" hangingPunct="1">
                        <a:defRPr sz="1800" kern="1200">
                          <a:solidFill>
                            <a:schemeClr val="tx1"/>
                          </a:solidFill>
                          <a:latin typeface="Calibri" panose="020F0502020204030204"/>
                        </a:defRPr>
                      </a:lvl5pPr>
                      <a:lvl6pPr marL="2331856" algn="l" defTabSz="932742" rtl="0" eaLnBrk="1" latinLnBrk="0" hangingPunct="1">
                        <a:defRPr sz="1800" kern="1200">
                          <a:solidFill>
                            <a:schemeClr val="tx1"/>
                          </a:solidFill>
                          <a:latin typeface="Calibri" panose="020F0502020204030204"/>
                        </a:defRPr>
                      </a:lvl6pPr>
                      <a:lvl7pPr marL="2798226" algn="l" defTabSz="932742" rtl="0" eaLnBrk="1" latinLnBrk="0" hangingPunct="1">
                        <a:defRPr sz="1800" kern="1200">
                          <a:solidFill>
                            <a:schemeClr val="tx1"/>
                          </a:solidFill>
                          <a:latin typeface="Calibri" panose="020F0502020204030204"/>
                        </a:defRPr>
                      </a:lvl7pPr>
                      <a:lvl8pPr marL="3264597" algn="l" defTabSz="932742" rtl="0" eaLnBrk="1" latinLnBrk="0" hangingPunct="1">
                        <a:defRPr sz="1800" kern="1200">
                          <a:solidFill>
                            <a:schemeClr val="tx1"/>
                          </a:solidFill>
                          <a:latin typeface="Calibri" panose="020F0502020204030204"/>
                        </a:defRPr>
                      </a:lvl8pPr>
                      <a:lvl9pPr marL="3730969" algn="l" defTabSz="932742" rtl="0" eaLnBrk="1" latinLnBrk="0" hangingPunct="1">
                        <a:defRPr sz="1800" kern="1200">
                          <a:solidFill>
                            <a:schemeClr val="tx1"/>
                          </a:solidFill>
                          <a:latin typeface="Calibri" panose="020F0502020204030204"/>
                        </a:defRPr>
                      </a:lvl9pPr>
                    </a:lstStyle>
                    <a:p>
                      <a:pPr algn="l" fontAlgn="b"/>
                      <a:r>
                        <a:rPr lang="en-US" sz="1200" dirty="0">
                          <a:solidFill>
                            <a:srgbClr val="000000"/>
                          </a:solidFill>
                          <a:latin typeface="Segoe UI" panose="020B0502040204020203" pitchFamily="34" charset="0"/>
                          <a:cs typeface="Segoe UI" panose="020B0502040204020203" pitchFamily="34" charset="0"/>
                        </a:rPr>
                        <a:t>8/23/2014</a:t>
                      </a:r>
                      <a:endParaRPr lang="en-US" sz="1200" b="0" i="0" u="none" strike="noStrike" dirty="0">
                        <a:solidFill>
                          <a:srgbClr val="000000"/>
                        </a:solidFill>
                        <a:effectLst/>
                        <a:latin typeface="Segoe UI" panose="020B0502040204020203" pitchFamily="34" charset="0"/>
                        <a:cs typeface="Segoe UI" panose="020B0502040204020203" pitchFamily="34" charset="0"/>
                      </a:endParaRPr>
                    </a:p>
                  </a:txBody>
                  <a:tcPr marL="91414" marR="91414" marT="13438"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14"/>
                  </a:ext>
                </a:extLst>
              </a:tr>
            </a:tbl>
          </a:graphicData>
        </a:graphic>
      </p:graphicFrame>
      <p:graphicFrame>
        <p:nvGraphicFramePr>
          <p:cNvPr id="103" name="Table 102"/>
          <p:cNvGraphicFramePr>
            <a:graphicFrameLocks noGrp="1"/>
          </p:cNvGraphicFramePr>
          <p:nvPr>
            <p:extLst/>
          </p:nvPr>
        </p:nvGraphicFramePr>
        <p:xfrm>
          <a:off x="571617" y="4674834"/>
          <a:ext cx="3519037" cy="1603095"/>
        </p:xfrm>
        <a:graphic>
          <a:graphicData uri="http://schemas.openxmlformats.org/drawingml/2006/table">
            <a:tbl>
              <a:tblPr/>
              <a:tblGrid>
                <a:gridCol w="1410031">
                  <a:extLst>
                    <a:ext uri="{9D8B030D-6E8A-4147-A177-3AD203B41FA5}">
                      <a16:colId xmlns:a16="http://schemas.microsoft.com/office/drawing/2014/main" val="20000"/>
                    </a:ext>
                  </a:extLst>
                </a:gridCol>
                <a:gridCol w="1197125">
                  <a:extLst>
                    <a:ext uri="{9D8B030D-6E8A-4147-A177-3AD203B41FA5}">
                      <a16:colId xmlns:a16="http://schemas.microsoft.com/office/drawing/2014/main" val="20001"/>
                    </a:ext>
                  </a:extLst>
                </a:gridCol>
                <a:gridCol w="911881">
                  <a:extLst>
                    <a:ext uri="{9D8B030D-6E8A-4147-A177-3AD203B41FA5}">
                      <a16:colId xmlns:a16="http://schemas.microsoft.com/office/drawing/2014/main" val="20002"/>
                    </a:ext>
                  </a:extLst>
                </a:gridCol>
              </a:tblGrid>
              <a:tr h="337785">
                <a:tc>
                  <a:txBody>
                    <a:bodyPr/>
                    <a:lstStyle>
                      <a:lvl1pPr marL="0" algn="l" defTabSz="932742" rtl="0" eaLnBrk="1" latinLnBrk="0" hangingPunct="1">
                        <a:defRPr sz="1800" kern="1200">
                          <a:solidFill>
                            <a:schemeClr val="tx1"/>
                          </a:solidFill>
                          <a:latin typeface="Calibri" panose="020F0502020204030204"/>
                        </a:defRPr>
                      </a:lvl1pPr>
                      <a:lvl2pPr marL="466371" algn="l" defTabSz="932742" rtl="0" eaLnBrk="1" latinLnBrk="0" hangingPunct="1">
                        <a:defRPr sz="1800" kern="1200">
                          <a:solidFill>
                            <a:schemeClr val="tx1"/>
                          </a:solidFill>
                          <a:latin typeface="Calibri" panose="020F0502020204030204"/>
                        </a:defRPr>
                      </a:lvl2pPr>
                      <a:lvl3pPr marL="932742" algn="l" defTabSz="932742" rtl="0" eaLnBrk="1" latinLnBrk="0" hangingPunct="1">
                        <a:defRPr sz="1800" kern="1200">
                          <a:solidFill>
                            <a:schemeClr val="tx1"/>
                          </a:solidFill>
                          <a:latin typeface="Calibri" panose="020F0502020204030204"/>
                        </a:defRPr>
                      </a:lvl3pPr>
                      <a:lvl4pPr marL="1399113" algn="l" defTabSz="932742" rtl="0" eaLnBrk="1" latinLnBrk="0" hangingPunct="1">
                        <a:defRPr sz="1800" kern="1200">
                          <a:solidFill>
                            <a:schemeClr val="tx1"/>
                          </a:solidFill>
                          <a:latin typeface="Calibri" panose="020F0502020204030204"/>
                        </a:defRPr>
                      </a:lvl4pPr>
                      <a:lvl5pPr marL="1865484" algn="l" defTabSz="932742" rtl="0" eaLnBrk="1" latinLnBrk="0" hangingPunct="1">
                        <a:defRPr sz="1800" kern="1200">
                          <a:solidFill>
                            <a:schemeClr val="tx1"/>
                          </a:solidFill>
                          <a:latin typeface="Calibri" panose="020F0502020204030204"/>
                        </a:defRPr>
                      </a:lvl5pPr>
                      <a:lvl6pPr marL="2331856" algn="l" defTabSz="932742" rtl="0" eaLnBrk="1" latinLnBrk="0" hangingPunct="1">
                        <a:defRPr sz="1800" kern="1200">
                          <a:solidFill>
                            <a:schemeClr val="tx1"/>
                          </a:solidFill>
                          <a:latin typeface="Calibri" panose="020F0502020204030204"/>
                        </a:defRPr>
                      </a:lvl6pPr>
                      <a:lvl7pPr marL="2798226" algn="l" defTabSz="932742" rtl="0" eaLnBrk="1" latinLnBrk="0" hangingPunct="1">
                        <a:defRPr sz="1800" kern="1200">
                          <a:solidFill>
                            <a:schemeClr val="tx1"/>
                          </a:solidFill>
                          <a:latin typeface="Calibri" panose="020F0502020204030204"/>
                        </a:defRPr>
                      </a:lvl7pPr>
                      <a:lvl8pPr marL="3264597" algn="l" defTabSz="932742" rtl="0" eaLnBrk="1" latinLnBrk="0" hangingPunct="1">
                        <a:defRPr sz="1800" kern="1200">
                          <a:solidFill>
                            <a:schemeClr val="tx1"/>
                          </a:solidFill>
                          <a:latin typeface="Calibri" panose="020F0502020204030204"/>
                        </a:defRPr>
                      </a:lvl8pPr>
                      <a:lvl9pPr marL="3730969" algn="l" defTabSz="932742" rtl="0" eaLnBrk="1" latinLnBrk="0" hangingPunct="1">
                        <a:defRPr sz="1800" kern="1200">
                          <a:solidFill>
                            <a:schemeClr val="tx1"/>
                          </a:solidFill>
                          <a:latin typeface="Calibri" panose="020F0502020204030204"/>
                        </a:defRPr>
                      </a:lvl9pPr>
                    </a:lstStyle>
                    <a:p>
                      <a:pPr algn="l" fontAlgn="b"/>
                      <a:r>
                        <a:rPr lang="en-US" sz="1400" b="0" i="0" u="none" strike="noStrike" dirty="0">
                          <a:solidFill>
                            <a:srgbClr val="FFFFFF"/>
                          </a:solidFill>
                          <a:effectLst/>
                          <a:latin typeface="Segoe UI" panose="020B0502040204020203" pitchFamily="34" charset="0"/>
                          <a:cs typeface="Segoe UI" panose="020B0502040204020203" pitchFamily="34" charset="0"/>
                        </a:rPr>
                        <a:t>Order history</a:t>
                      </a:r>
                    </a:p>
                  </a:txBody>
                  <a:tcPr marL="91414" marR="13438" marT="13438" marB="0" anchor="ctr">
                    <a:lnL>
                      <a:noFill/>
                    </a:lnL>
                    <a:lnR>
                      <a:noFill/>
                    </a:lnR>
                    <a:lnT>
                      <a:noFill/>
                    </a:lnT>
                    <a:lnB>
                      <a:noFill/>
                    </a:lnB>
                    <a:lnTlToBr w="12700" cmpd="sng">
                      <a:noFill/>
                      <a:prstDash val="solid"/>
                    </a:lnTlToBr>
                    <a:lnBlToTr w="12700" cmpd="sng">
                      <a:noFill/>
                      <a:prstDash val="solid"/>
                    </a:lnBlToTr>
                    <a:solidFill>
                      <a:srgbClr val="5B9BD5">
                        <a:lumMod val="50000"/>
                      </a:srgbClr>
                    </a:solidFill>
                  </a:tcPr>
                </a:tc>
                <a:tc>
                  <a:txBody>
                    <a:bodyPr/>
                    <a:lstStyle>
                      <a:lvl1pPr marL="0" algn="l" defTabSz="932742" rtl="0" eaLnBrk="1" latinLnBrk="0" hangingPunct="1">
                        <a:defRPr sz="1800" kern="1200">
                          <a:solidFill>
                            <a:schemeClr val="tx1"/>
                          </a:solidFill>
                          <a:latin typeface="Calibri" panose="020F0502020204030204"/>
                        </a:defRPr>
                      </a:lvl1pPr>
                      <a:lvl2pPr marL="466371" algn="l" defTabSz="932742" rtl="0" eaLnBrk="1" latinLnBrk="0" hangingPunct="1">
                        <a:defRPr sz="1800" kern="1200">
                          <a:solidFill>
                            <a:schemeClr val="tx1"/>
                          </a:solidFill>
                          <a:latin typeface="Calibri" panose="020F0502020204030204"/>
                        </a:defRPr>
                      </a:lvl2pPr>
                      <a:lvl3pPr marL="932742" algn="l" defTabSz="932742" rtl="0" eaLnBrk="1" latinLnBrk="0" hangingPunct="1">
                        <a:defRPr sz="1800" kern="1200">
                          <a:solidFill>
                            <a:schemeClr val="tx1"/>
                          </a:solidFill>
                          <a:latin typeface="Calibri" panose="020F0502020204030204"/>
                        </a:defRPr>
                      </a:lvl3pPr>
                      <a:lvl4pPr marL="1399113" algn="l" defTabSz="932742" rtl="0" eaLnBrk="1" latinLnBrk="0" hangingPunct="1">
                        <a:defRPr sz="1800" kern="1200">
                          <a:solidFill>
                            <a:schemeClr val="tx1"/>
                          </a:solidFill>
                          <a:latin typeface="Calibri" panose="020F0502020204030204"/>
                        </a:defRPr>
                      </a:lvl4pPr>
                      <a:lvl5pPr marL="1865484" algn="l" defTabSz="932742" rtl="0" eaLnBrk="1" latinLnBrk="0" hangingPunct="1">
                        <a:defRPr sz="1800" kern="1200">
                          <a:solidFill>
                            <a:schemeClr val="tx1"/>
                          </a:solidFill>
                          <a:latin typeface="Calibri" panose="020F0502020204030204"/>
                        </a:defRPr>
                      </a:lvl5pPr>
                      <a:lvl6pPr marL="2331856" algn="l" defTabSz="932742" rtl="0" eaLnBrk="1" latinLnBrk="0" hangingPunct="1">
                        <a:defRPr sz="1800" kern="1200">
                          <a:solidFill>
                            <a:schemeClr val="tx1"/>
                          </a:solidFill>
                          <a:latin typeface="Calibri" panose="020F0502020204030204"/>
                        </a:defRPr>
                      </a:lvl6pPr>
                      <a:lvl7pPr marL="2798226" algn="l" defTabSz="932742" rtl="0" eaLnBrk="1" latinLnBrk="0" hangingPunct="1">
                        <a:defRPr sz="1800" kern="1200">
                          <a:solidFill>
                            <a:schemeClr val="tx1"/>
                          </a:solidFill>
                          <a:latin typeface="Calibri" panose="020F0502020204030204"/>
                        </a:defRPr>
                      </a:lvl7pPr>
                      <a:lvl8pPr marL="3264597" algn="l" defTabSz="932742" rtl="0" eaLnBrk="1" latinLnBrk="0" hangingPunct="1">
                        <a:defRPr sz="1800" kern="1200">
                          <a:solidFill>
                            <a:schemeClr val="tx1"/>
                          </a:solidFill>
                          <a:latin typeface="Calibri" panose="020F0502020204030204"/>
                        </a:defRPr>
                      </a:lvl8pPr>
                      <a:lvl9pPr marL="3730969" algn="l" defTabSz="932742" rtl="0" eaLnBrk="1" latinLnBrk="0" hangingPunct="1">
                        <a:defRPr sz="1800" kern="1200">
                          <a:solidFill>
                            <a:schemeClr val="tx1"/>
                          </a:solidFill>
                          <a:latin typeface="Calibri" panose="020F0502020204030204"/>
                        </a:defRPr>
                      </a:lvl9pPr>
                    </a:lstStyle>
                    <a:p>
                      <a:pPr algn="l" fontAlgn="b"/>
                      <a:r>
                        <a:rPr lang="en-US" sz="1400" b="0" i="0" u="none" strike="noStrike" dirty="0">
                          <a:solidFill>
                            <a:srgbClr val="000000"/>
                          </a:solidFill>
                          <a:effectLst/>
                          <a:latin typeface="Segoe UI" panose="020B0502040204020203" pitchFamily="34" charset="0"/>
                          <a:cs typeface="Segoe UI" panose="020B0502040204020203" pitchFamily="34" charset="0"/>
                        </a:rPr>
                        <a:t> </a:t>
                      </a:r>
                    </a:p>
                  </a:txBody>
                  <a:tcPr marL="91414" marR="13438" marT="13438" marB="0" anchor="ctr">
                    <a:lnL>
                      <a:noFill/>
                    </a:lnL>
                    <a:lnR>
                      <a:noFill/>
                    </a:lnR>
                    <a:lnT>
                      <a:noFill/>
                    </a:lnT>
                    <a:lnB>
                      <a:noFill/>
                    </a:lnB>
                    <a:lnTlToBr w="12700" cmpd="sng">
                      <a:noFill/>
                      <a:prstDash val="solid"/>
                    </a:lnTlToBr>
                    <a:lnBlToTr w="12700" cmpd="sng">
                      <a:noFill/>
                      <a:prstDash val="solid"/>
                    </a:lnBlToTr>
                    <a:solidFill>
                      <a:srgbClr val="5B9BD5">
                        <a:lumMod val="50000"/>
                      </a:srgbClr>
                    </a:solidFill>
                  </a:tcPr>
                </a:tc>
                <a:tc>
                  <a:txBody>
                    <a:bodyPr/>
                    <a:lstStyle>
                      <a:lvl1pPr marL="0" algn="l" defTabSz="932742" rtl="0" eaLnBrk="1" latinLnBrk="0" hangingPunct="1">
                        <a:defRPr sz="1800" kern="1200">
                          <a:solidFill>
                            <a:schemeClr val="tx1"/>
                          </a:solidFill>
                          <a:latin typeface="Calibri" panose="020F0502020204030204"/>
                        </a:defRPr>
                      </a:lvl1pPr>
                      <a:lvl2pPr marL="466371" algn="l" defTabSz="932742" rtl="0" eaLnBrk="1" latinLnBrk="0" hangingPunct="1">
                        <a:defRPr sz="1800" kern="1200">
                          <a:solidFill>
                            <a:schemeClr val="tx1"/>
                          </a:solidFill>
                          <a:latin typeface="Calibri" panose="020F0502020204030204"/>
                        </a:defRPr>
                      </a:lvl2pPr>
                      <a:lvl3pPr marL="932742" algn="l" defTabSz="932742" rtl="0" eaLnBrk="1" latinLnBrk="0" hangingPunct="1">
                        <a:defRPr sz="1800" kern="1200">
                          <a:solidFill>
                            <a:schemeClr val="tx1"/>
                          </a:solidFill>
                          <a:latin typeface="Calibri" panose="020F0502020204030204"/>
                        </a:defRPr>
                      </a:lvl3pPr>
                      <a:lvl4pPr marL="1399113" algn="l" defTabSz="932742" rtl="0" eaLnBrk="1" latinLnBrk="0" hangingPunct="1">
                        <a:defRPr sz="1800" kern="1200">
                          <a:solidFill>
                            <a:schemeClr val="tx1"/>
                          </a:solidFill>
                          <a:latin typeface="Calibri" panose="020F0502020204030204"/>
                        </a:defRPr>
                      </a:lvl4pPr>
                      <a:lvl5pPr marL="1865484" algn="l" defTabSz="932742" rtl="0" eaLnBrk="1" latinLnBrk="0" hangingPunct="1">
                        <a:defRPr sz="1800" kern="1200">
                          <a:solidFill>
                            <a:schemeClr val="tx1"/>
                          </a:solidFill>
                          <a:latin typeface="Calibri" panose="020F0502020204030204"/>
                        </a:defRPr>
                      </a:lvl5pPr>
                      <a:lvl6pPr marL="2331856" algn="l" defTabSz="932742" rtl="0" eaLnBrk="1" latinLnBrk="0" hangingPunct="1">
                        <a:defRPr sz="1800" kern="1200">
                          <a:solidFill>
                            <a:schemeClr val="tx1"/>
                          </a:solidFill>
                          <a:latin typeface="Calibri" panose="020F0502020204030204"/>
                        </a:defRPr>
                      </a:lvl6pPr>
                      <a:lvl7pPr marL="2798226" algn="l" defTabSz="932742" rtl="0" eaLnBrk="1" latinLnBrk="0" hangingPunct="1">
                        <a:defRPr sz="1800" kern="1200">
                          <a:solidFill>
                            <a:schemeClr val="tx1"/>
                          </a:solidFill>
                          <a:latin typeface="Calibri" panose="020F0502020204030204"/>
                        </a:defRPr>
                      </a:lvl7pPr>
                      <a:lvl8pPr marL="3264597" algn="l" defTabSz="932742" rtl="0" eaLnBrk="1" latinLnBrk="0" hangingPunct="1">
                        <a:defRPr sz="1800" kern="1200">
                          <a:solidFill>
                            <a:schemeClr val="tx1"/>
                          </a:solidFill>
                          <a:latin typeface="Calibri" panose="020F0502020204030204"/>
                        </a:defRPr>
                      </a:lvl8pPr>
                      <a:lvl9pPr marL="3730969" algn="l" defTabSz="932742" rtl="0" eaLnBrk="1" latinLnBrk="0" hangingPunct="1">
                        <a:defRPr sz="1800" kern="1200">
                          <a:solidFill>
                            <a:schemeClr val="tx1"/>
                          </a:solidFill>
                          <a:latin typeface="Calibri" panose="020F0502020204030204"/>
                        </a:defRPr>
                      </a:lvl9pPr>
                    </a:lstStyle>
                    <a:p>
                      <a:pPr algn="l" fontAlgn="b"/>
                      <a:r>
                        <a:rPr lang="en-US" sz="1400" b="0" i="0" u="none" strike="noStrike" dirty="0">
                          <a:solidFill>
                            <a:srgbClr val="000000"/>
                          </a:solidFill>
                          <a:effectLst/>
                          <a:latin typeface="Segoe UI" panose="020B0502040204020203" pitchFamily="34" charset="0"/>
                          <a:cs typeface="Segoe UI" panose="020B0502040204020203" pitchFamily="34" charset="0"/>
                        </a:rPr>
                        <a:t> </a:t>
                      </a:r>
                    </a:p>
                  </a:txBody>
                  <a:tcPr marL="91414" marR="13438" marT="13438" marB="0" anchor="ctr">
                    <a:lnL>
                      <a:noFill/>
                    </a:lnL>
                    <a:lnR>
                      <a:noFill/>
                    </a:lnR>
                    <a:lnT>
                      <a:noFill/>
                    </a:lnT>
                    <a:lnB>
                      <a:noFill/>
                    </a:lnB>
                    <a:lnTlToBr w="12700" cmpd="sng">
                      <a:noFill/>
                      <a:prstDash val="solid"/>
                    </a:lnTlToBr>
                    <a:lnBlToTr w="12700" cmpd="sng">
                      <a:noFill/>
                      <a:prstDash val="solid"/>
                    </a:lnBlToTr>
                    <a:solidFill>
                      <a:srgbClr val="5B9BD5">
                        <a:lumMod val="50000"/>
                      </a:srgbClr>
                    </a:solidFill>
                  </a:tcPr>
                </a:tc>
                <a:extLst>
                  <a:ext uri="{0D108BD9-81ED-4DB2-BD59-A6C34878D82A}">
                    <a16:rowId xmlns:a16="http://schemas.microsoft.com/office/drawing/2014/main" val="10000"/>
                  </a:ext>
                </a:extLst>
              </a:tr>
              <a:tr h="253062">
                <a:tc>
                  <a:txBody>
                    <a:bodyPr/>
                    <a:lstStyle>
                      <a:lvl1pPr marL="0" algn="l" defTabSz="932742" rtl="0" eaLnBrk="1" latinLnBrk="0" hangingPunct="1">
                        <a:defRPr sz="1800" kern="1200">
                          <a:solidFill>
                            <a:schemeClr val="tx1"/>
                          </a:solidFill>
                          <a:latin typeface="Calibri" panose="020F0502020204030204"/>
                        </a:defRPr>
                      </a:lvl1pPr>
                      <a:lvl2pPr marL="466371" algn="l" defTabSz="932742" rtl="0" eaLnBrk="1" latinLnBrk="0" hangingPunct="1">
                        <a:defRPr sz="1800" kern="1200">
                          <a:solidFill>
                            <a:schemeClr val="tx1"/>
                          </a:solidFill>
                          <a:latin typeface="Calibri" panose="020F0502020204030204"/>
                        </a:defRPr>
                      </a:lvl2pPr>
                      <a:lvl3pPr marL="932742" algn="l" defTabSz="932742" rtl="0" eaLnBrk="1" latinLnBrk="0" hangingPunct="1">
                        <a:defRPr sz="1800" kern="1200">
                          <a:solidFill>
                            <a:schemeClr val="tx1"/>
                          </a:solidFill>
                          <a:latin typeface="Calibri" panose="020F0502020204030204"/>
                        </a:defRPr>
                      </a:lvl3pPr>
                      <a:lvl4pPr marL="1399113" algn="l" defTabSz="932742" rtl="0" eaLnBrk="1" latinLnBrk="0" hangingPunct="1">
                        <a:defRPr sz="1800" kern="1200">
                          <a:solidFill>
                            <a:schemeClr val="tx1"/>
                          </a:solidFill>
                          <a:latin typeface="Calibri" panose="020F0502020204030204"/>
                        </a:defRPr>
                      </a:lvl4pPr>
                      <a:lvl5pPr marL="1865484" algn="l" defTabSz="932742" rtl="0" eaLnBrk="1" latinLnBrk="0" hangingPunct="1">
                        <a:defRPr sz="1800" kern="1200">
                          <a:solidFill>
                            <a:schemeClr val="tx1"/>
                          </a:solidFill>
                          <a:latin typeface="Calibri" panose="020F0502020204030204"/>
                        </a:defRPr>
                      </a:lvl5pPr>
                      <a:lvl6pPr marL="2331856" algn="l" defTabSz="932742" rtl="0" eaLnBrk="1" latinLnBrk="0" hangingPunct="1">
                        <a:defRPr sz="1800" kern="1200">
                          <a:solidFill>
                            <a:schemeClr val="tx1"/>
                          </a:solidFill>
                          <a:latin typeface="Calibri" panose="020F0502020204030204"/>
                        </a:defRPr>
                      </a:lvl6pPr>
                      <a:lvl7pPr marL="2798226" algn="l" defTabSz="932742" rtl="0" eaLnBrk="1" latinLnBrk="0" hangingPunct="1">
                        <a:defRPr sz="1800" kern="1200">
                          <a:solidFill>
                            <a:schemeClr val="tx1"/>
                          </a:solidFill>
                          <a:latin typeface="Calibri" panose="020F0502020204030204"/>
                        </a:defRPr>
                      </a:lvl7pPr>
                      <a:lvl8pPr marL="3264597" algn="l" defTabSz="932742" rtl="0" eaLnBrk="1" latinLnBrk="0" hangingPunct="1">
                        <a:defRPr sz="1800" kern="1200">
                          <a:solidFill>
                            <a:schemeClr val="tx1"/>
                          </a:solidFill>
                          <a:latin typeface="Calibri" panose="020F0502020204030204"/>
                        </a:defRPr>
                      </a:lvl8pPr>
                      <a:lvl9pPr marL="3730969" algn="l" defTabSz="932742" rtl="0" eaLnBrk="1" latinLnBrk="0" hangingPunct="1">
                        <a:defRPr sz="1800" kern="1200">
                          <a:solidFill>
                            <a:schemeClr val="tx1"/>
                          </a:solidFill>
                          <a:latin typeface="Calibri" panose="020F0502020204030204"/>
                        </a:defRPr>
                      </a:lvl9pPr>
                    </a:lstStyle>
                    <a:p>
                      <a:pPr algn="l" fontAlgn="b"/>
                      <a:r>
                        <a:rPr lang="en-US" sz="1200" b="0" i="0" u="sng" strike="noStrike" dirty="0">
                          <a:solidFill>
                            <a:srgbClr val="000000"/>
                          </a:solidFill>
                          <a:effectLst/>
                          <a:latin typeface="Segoe UI" panose="020B0502040204020203" pitchFamily="34" charset="0"/>
                          <a:cs typeface="Segoe UI" panose="020B0502040204020203" pitchFamily="34" charset="0"/>
                        </a:rPr>
                        <a:t>Name</a:t>
                      </a:r>
                    </a:p>
                  </a:txBody>
                  <a:tcPr marL="91414" marR="13438" marT="13438"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lvl1pPr marL="0" algn="l" defTabSz="932742" rtl="0" eaLnBrk="1" latinLnBrk="0" hangingPunct="1">
                        <a:defRPr sz="1800" kern="1200">
                          <a:solidFill>
                            <a:schemeClr val="tx1"/>
                          </a:solidFill>
                          <a:latin typeface="Calibri" panose="020F0502020204030204"/>
                        </a:defRPr>
                      </a:lvl1pPr>
                      <a:lvl2pPr marL="466371" algn="l" defTabSz="932742" rtl="0" eaLnBrk="1" latinLnBrk="0" hangingPunct="1">
                        <a:defRPr sz="1800" kern="1200">
                          <a:solidFill>
                            <a:schemeClr val="tx1"/>
                          </a:solidFill>
                          <a:latin typeface="Calibri" panose="020F0502020204030204"/>
                        </a:defRPr>
                      </a:lvl2pPr>
                      <a:lvl3pPr marL="932742" algn="l" defTabSz="932742" rtl="0" eaLnBrk="1" latinLnBrk="0" hangingPunct="1">
                        <a:defRPr sz="1800" kern="1200">
                          <a:solidFill>
                            <a:schemeClr val="tx1"/>
                          </a:solidFill>
                          <a:latin typeface="Calibri" panose="020F0502020204030204"/>
                        </a:defRPr>
                      </a:lvl3pPr>
                      <a:lvl4pPr marL="1399113" algn="l" defTabSz="932742" rtl="0" eaLnBrk="1" latinLnBrk="0" hangingPunct="1">
                        <a:defRPr sz="1800" kern="1200">
                          <a:solidFill>
                            <a:schemeClr val="tx1"/>
                          </a:solidFill>
                          <a:latin typeface="Calibri" panose="020F0502020204030204"/>
                        </a:defRPr>
                      </a:lvl4pPr>
                      <a:lvl5pPr marL="1865484" algn="l" defTabSz="932742" rtl="0" eaLnBrk="1" latinLnBrk="0" hangingPunct="1">
                        <a:defRPr sz="1800" kern="1200">
                          <a:solidFill>
                            <a:schemeClr val="tx1"/>
                          </a:solidFill>
                          <a:latin typeface="Calibri" panose="020F0502020204030204"/>
                        </a:defRPr>
                      </a:lvl5pPr>
                      <a:lvl6pPr marL="2331856" algn="l" defTabSz="932742" rtl="0" eaLnBrk="1" latinLnBrk="0" hangingPunct="1">
                        <a:defRPr sz="1800" kern="1200">
                          <a:solidFill>
                            <a:schemeClr val="tx1"/>
                          </a:solidFill>
                          <a:latin typeface="Calibri" panose="020F0502020204030204"/>
                        </a:defRPr>
                      </a:lvl6pPr>
                      <a:lvl7pPr marL="2798226" algn="l" defTabSz="932742" rtl="0" eaLnBrk="1" latinLnBrk="0" hangingPunct="1">
                        <a:defRPr sz="1800" kern="1200">
                          <a:solidFill>
                            <a:schemeClr val="tx1"/>
                          </a:solidFill>
                          <a:latin typeface="Calibri" panose="020F0502020204030204"/>
                        </a:defRPr>
                      </a:lvl7pPr>
                      <a:lvl8pPr marL="3264597" algn="l" defTabSz="932742" rtl="0" eaLnBrk="1" latinLnBrk="0" hangingPunct="1">
                        <a:defRPr sz="1800" kern="1200">
                          <a:solidFill>
                            <a:schemeClr val="tx1"/>
                          </a:solidFill>
                          <a:latin typeface="Calibri" panose="020F0502020204030204"/>
                        </a:defRPr>
                      </a:lvl8pPr>
                      <a:lvl9pPr marL="3730969" algn="l" defTabSz="932742" rtl="0" eaLnBrk="1" latinLnBrk="0" hangingPunct="1">
                        <a:defRPr sz="1800" kern="1200">
                          <a:solidFill>
                            <a:schemeClr val="tx1"/>
                          </a:solidFill>
                          <a:latin typeface="Calibri" panose="020F0502020204030204"/>
                        </a:defRPr>
                      </a:lvl9pPr>
                    </a:lstStyle>
                    <a:p>
                      <a:pPr marL="0" indent="0" algn="l" fontAlgn="b"/>
                      <a:r>
                        <a:rPr lang="en-US" sz="1200" b="0" i="0" u="sng" strike="noStrike" dirty="0">
                          <a:solidFill>
                            <a:srgbClr val="000000"/>
                          </a:solidFill>
                          <a:effectLst/>
                          <a:latin typeface="Segoe UI" panose="020B0502040204020203" pitchFamily="34" charset="0"/>
                          <a:cs typeface="Segoe UI" panose="020B0502040204020203" pitchFamily="34" charset="0"/>
                        </a:rPr>
                        <a:t>SSN</a:t>
                      </a:r>
                    </a:p>
                  </a:txBody>
                  <a:tcPr marL="91414" marR="13438" marT="13438"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lvl1pPr marL="0" algn="l" defTabSz="932742" rtl="0" eaLnBrk="1" latinLnBrk="0" hangingPunct="1">
                        <a:defRPr sz="1800" kern="1200">
                          <a:solidFill>
                            <a:schemeClr val="tx1"/>
                          </a:solidFill>
                          <a:latin typeface="Calibri" panose="020F0502020204030204"/>
                        </a:defRPr>
                      </a:lvl1pPr>
                      <a:lvl2pPr marL="466371" algn="l" defTabSz="932742" rtl="0" eaLnBrk="1" latinLnBrk="0" hangingPunct="1">
                        <a:defRPr sz="1800" kern="1200">
                          <a:solidFill>
                            <a:schemeClr val="tx1"/>
                          </a:solidFill>
                          <a:latin typeface="Calibri" panose="020F0502020204030204"/>
                        </a:defRPr>
                      </a:lvl2pPr>
                      <a:lvl3pPr marL="932742" algn="l" defTabSz="932742" rtl="0" eaLnBrk="1" latinLnBrk="0" hangingPunct="1">
                        <a:defRPr sz="1800" kern="1200">
                          <a:solidFill>
                            <a:schemeClr val="tx1"/>
                          </a:solidFill>
                          <a:latin typeface="Calibri" panose="020F0502020204030204"/>
                        </a:defRPr>
                      </a:lvl3pPr>
                      <a:lvl4pPr marL="1399113" algn="l" defTabSz="932742" rtl="0" eaLnBrk="1" latinLnBrk="0" hangingPunct="1">
                        <a:defRPr sz="1800" kern="1200">
                          <a:solidFill>
                            <a:schemeClr val="tx1"/>
                          </a:solidFill>
                          <a:latin typeface="Calibri" panose="020F0502020204030204"/>
                        </a:defRPr>
                      </a:lvl4pPr>
                      <a:lvl5pPr marL="1865484" algn="l" defTabSz="932742" rtl="0" eaLnBrk="1" latinLnBrk="0" hangingPunct="1">
                        <a:defRPr sz="1800" kern="1200">
                          <a:solidFill>
                            <a:schemeClr val="tx1"/>
                          </a:solidFill>
                          <a:latin typeface="Calibri" panose="020F0502020204030204"/>
                        </a:defRPr>
                      </a:lvl5pPr>
                      <a:lvl6pPr marL="2331856" algn="l" defTabSz="932742" rtl="0" eaLnBrk="1" latinLnBrk="0" hangingPunct="1">
                        <a:defRPr sz="1800" kern="1200">
                          <a:solidFill>
                            <a:schemeClr val="tx1"/>
                          </a:solidFill>
                          <a:latin typeface="Calibri" panose="020F0502020204030204"/>
                        </a:defRPr>
                      </a:lvl6pPr>
                      <a:lvl7pPr marL="2798226" algn="l" defTabSz="932742" rtl="0" eaLnBrk="1" latinLnBrk="0" hangingPunct="1">
                        <a:defRPr sz="1800" kern="1200">
                          <a:solidFill>
                            <a:schemeClr val="tx1"/>
                          </a:solidFill>
                          <a:latin typeface="Calibri" panose="020F0502020204030204"/>
                        </a:defRPr>
                      </a:lvl7pPr>
                      <a:lvl8pPr marL="3264597" algn="l" defTabSz="932742" rtl="0" eaLnBrk="1" latinLnBrk="0" hangingPunct="1">
                        <a:defRPr sz="1800" kern="1200">
                          <a:solidFill>
                            <a:schemeClr val="tx1"/>
                          </a:solidFill>
                          <a:latin typeface="Calibri" panose="020F0502020204030204"/>
                        </a:defRPr>
                      </a:lvl8pPr>
                      <a:lvl9pPr marL="3730969" algn="l" defTabSz="932742" rtl="0" eaLnBrk="1" latinLnBrk="0" hangingPunct="1">
                        <a:defRPr sz="1800" kern="1200">
                          <a:solidFill>
                            <a:schemeClr val="tx1"/>
                          </a:solidFill>
                          <a:latin typeface="Calibri" panose="020F0502020204030204"/>
                        </a:defRPr>
                      </a:lvl9pPr>
                    </a:lstStyle>
                    <a:p>
                      <a:pPr algn="l" fontAlgn="b"/>
                      <a:r>
                        <a:rPr lang="en-US" sz="1200" b="0" i="0" u="none" strike="noStrike" dirty="0">
                          <a:solidFill>
                            <a:srgbClr val="000000"/>
                          </a:solidFill>
                          <a:effectLst/>
                          <a:latin typeface="Segoe UI" panose="020B0502040204020203" pitchFamily="34" charset="0"/>
                          <a:cs typeface="Segoe UI" panose="020B0502040204020203" pitchFamily="34" charset="0"/>
                        </a:rPr>
                        <a:t> </a:t>
                      </a:r>
                      <a:r>
                        <a:rPr lang="en-US" sz="1200" b="0" i="0" u="sng" strike="noStrike" dirty="0">
                          <a:solidFill>
                            <a:srgbClr val="000000"/>
                          </a:solidFill>
                          <a:effectLst/>
                          <a:latin typeface="Segoe UI" panose="020B0502040204020203" pitchFamily="34" charset="0"/>
                          <a:cs typeface="Segoe UI" panose="020B0502040204020203" pitchFamily="34" charset="0"/>
                        </a:rPr>
                        <a:t>Date</a:t>
                      </a:r>
                    </a:p>
                  </a:txBody>
                  <a:tcPr marL="91414" marR="13438" marT="13438"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1"/>
                  </a:ext>
                </a:extLst>
              </a:tr>
              <a:tr h="253062">
                <a:tc>
                  <a:txBody>
                    <a:bodyPr/>
                    <a:lstStyle>
                      <a:lvl1pPr marL="0" algn="l" defTabSz="932742" rtl="0" eaLnBrk="1" latinLnBrk="0" hangingPunct="1">
                        <a:defRPr sz="1800" kern="1200">
                          <a:solidFill>
                            <a:schemeClr val="tx1"/>
                          </a:solidFill>
                          <a:latin typeface="Calibri" panose="020F0502020204030204"/>
                        </a:defRPr>
                      </a:lvl1pPr>
                      <a:lvl2pPr marL="466371" algn="l" defTabSz="932742" rtl="0" eaLnBrk="1" latinLnBrk="0" hangingPunct="1">
                        <a:defRPr sz="1800" kern="1200">
                          <a:solidFill>
                            <a:schemeClr val="tx1"/>
                          </a:solidFill>
                          <a:latin typeface="Calibri" panose="020F0502020204030204"/>
                        </a:defRPr>
                      </a:lvl2pPr>
                      <a:lvl3pPr marL="932742" algn="l" defTabSz="932742" rtl="0" eaLnBrk="1" latinLnBrk="0" hangingPunct="1">
                        <a:defRPr sz="1800" kern="1200">
                          <a:solidFill>
                            <a:schemeClr val="tx1"/>
                          </a:solidFill>
                          <a:latin typeface="Calibri" panose="020F0502020204030204"/>
                        </a:defRPr>
                      </a:lvl3pPr>
                      <a:lvl4pPr marL="1399113" algn="l" defTabSz="932742" rtl="0" eaLnBrk="1" latinLnBrk="0" hangingPunct="1">
                        <a:defRPr sz="1800" kern="1200">
                          <a:solidFill>
                            <a:schemeClr val="tx1"/>
                          </a:solidFill>
                          <a:latin typeface="Calibri" panose="020F0502020204030204"/>
                        </a:defRPr>
                      </a:lvl4pPr>
                      <a:lvl5pPr marL="1865484" algn="l" defTabSz="932742" rtl="0" eaLnBrk="1" latinLnBrk="0" hangingPunct="1">
                        <a:defRPr sz="1800" kern="1200">
                          <a:solidFill>
                            <a:schemeClr val="tx1"/>
                          </a:solidFill>
                          <a:latin typeface="Calibri" panose="020F0502020204030204"/>
                        </a:defRPr>
                      </a:lvl5pPr>
                      <a:lvl6pPr marL="2331856" algn="l" defTabSz="932742" rtl="0" eaLnBrk="1" latinLnBrk="0" hangingPunct="1">
                        <a:defRPr sz="1800" kern="1200">
                          <a:solidFill>
                            <a:schemeClr val="tx1"/>
                          </a:solidFill>
                          <a:latin typeface="Calibri" panose="020F0502020204030204"/>
                        </a:defRPr>
                      </a:lvl6pPr>
                      <a:lvl7pPr marL="2798226" algn="l" defTabSz="932742" rtl="0" eaLnBrk="1" latinLnBrk="0" hangingPunct="1">
                        <a:defRPr sz="1800" kern="1200">
                          <a:solidFill>
                            <a:schemeClr val="tx1"/>
                          </a:solidFill>
                          <a:latin typeface="Calibri" panose="020F0502020204030204"/>
                        </a:defRPr>
                      </a:lvl7pPr>
                      <a:lvl8pPr marL="3264597" algn="l" defTabSz="932742" rtl="0" eaLnBrk="1" latinLnBrk="0" hangingPunct="1">
                        <a:defRPr sz="1800" kern="1200">
                          <a:solidFill>
                            <a:schemeClr val="tx1"/>
                          </a:solidFill>
                          <a:latin typeface="Calibri" panose="020F0502020204030204"/>
                        </a:defRPr>
                      </a:lvl8pPr>
                      <a:lvl9pPr marL="3730969" algn="l" defTabSz="932742" rtl="0" eaLnBrk="1" latinLnBrk="0" hangingPunct="1">
                        <a:defRPr sz="1800" kern="1200">
                          <a:solidFill>
                            <a:schemeClr val="tx1"/>
                          </a:solidFill>
                          <a:latin typeface="Calibri" panose="020F0502020204030204"/>
                        </a:defRPr>
                      </a:lvl9pPr>
                    </a:lstStyle>
                    <a:p>
                      <a:pPr marL="0" marR="0" indent="0" algn="l" defTabSz="932597" rtl="0" eaLnBrk="1" fontAlgn="b" latinLnBrk="0" hangingPunct="1">
                        <a:lnSpc>
                          <a:spcPct val="100000"/>
                        </a:lnSpc>
                        <a:spcBef>
                          <a:spcPts val="0"/>
                        </a:spcBef>
                        <a:spcAft>
                          <a:spcPts val="0"/>
                        </a:spcAft>
                        <a:buClrTx/>
                        <a:buSzTx/>
                        <a:buFontTx/>
                        <a:buNone/>
                        <a:tabLst/>
                        <a:defRPr/>
                      </a:pPr>
                      <a:r>
                        <a:rPr lang="en-US" sz="1200" dirty="0">
                          <a:solidFill>
                            <a:srgbClr val="000000"/>
                          </a:solidFill>
                          <a:latin typeface="Segoe UI" panose="020B0502040204020203" pitchFamily="34" charset="0"/>
                          <a:cs typeface="Segoe UI" panose="020B0502040204020203" pitchFamily="34" charset="0"/>
                        </a:rPr>
                        <a:t>Philip Wenger</a:t>
                      </a:r>
                    </a:p>
                  </a:txBody>
                  <a:tcPr marL="91414" marR="91414" marT="13438"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lvl1pPr marL="0" algn="l" defTabSz="932742" rtl="0" eaLnBrk="1" latinLnBrk="0" hangingPunct="1">
                        <a:defRPr sz="1800" kern="1200">
                          <a:solidFill>
                            <a:schemeClr val="tx1"/>
                          </a:solidFill>
                          <a:latin typeface="Calibri" panose="020F0502020204030204"/>
                        </a:defRPr>
                      </a:lvl1pPr>
                      <a:lvl2pPr marL="466371" algn="l" defTabSz="932742" rtl="0" eaLnBrk="1" latinLnBrk="0" hangingPunct="1">
                        <a:defRPr sz="1800" kern="1200">
                          <a:solidFill>
                            <a:schemeClr val="tx1"/>
                          </a:solidFill>
                          <a:latin typeface="Calibri" panose="020F0502020204030204"/>
                        </a:defRPr>
                      </a:lvl2pPr>
                      <a:lvl3pPr marL="932742" algn="l" defTabSz="932742" rtl="0" eaLnBrk="1" latinLnBrk="0" hangingPunct="1">
                        <a:defRPr sz="1800" kern="1200">
                          <a:solidFill>
                            <a:schemeClr val="tx1"/>
                          </a:solidFill>
                          <a:latin typeface="Calibri" panose="020F0502020204030204"/>
                        </a:defRPr>
                      </a:lvl3pPr>
                      <a:lvl4pPr marL="1399113" algn="l" defTabSz="932742" rtl="0" eaLnBrk="1" latinLnBrk="0" hangingPunct="1">
                        <a:defRPr sz="1800" kern="1200">
                          <a:solidFill>
                            <a:schemeClr val="tx1"/>
                          </a:solidFill>
                          <a:latin typeface="Calibri" panose="020F0502020204030204"/>
                        </a:defRPr>
                      </a:lvl4pPr>
                      <a:lvl5pPr marL="1865484" algn="l" defTabSz="932742" rtl="0" eaLnBrk="1" latinLnBrk="0" hangingPunct="1">
                        <a:defRPr sz="1800" kern="1200">
                          <a:solidFill>
                            <a:schemeClr val="tx1"/>
                          </a:solidFill>
                          <a:latin typeface="Calibri" panose="020F0502020204030204"/>
                        </a:defRPr>
                      </a:lvl5pPr>
                      <a:lvl6pPr marL="2331856" algn="l" defTabSz="932742" rtl="0" eaLnBrk="1" latinLnBrk="0" hangingPunct="1">
                        <a:defRPr sz="1800" kern="1200">
                          <a:solidFill>
                            <a:schemeClr val="tx1"/>
                          </a:solidFill>
                          <a:latin typeface="Calibri" panose="020F0502020204030204"/>
                        </a:defRPr>
                      </a:lvl6pPr>
                      <a:lvl7pPr marL="2798226" algn="l" defTabSz="932742" rtl="0" eaLnBrk="1" latinLnBrk="0" hangingPunct="1">
                        <a:defRPr sz="1800" kern="1200">
                          <a:solidFill>
                            <a:schemeClr val="tx1"/>
                          </a:solidFill>
                          <a:latin typeface="Calibri" panose="020F0502020204030204"/>
                        </a:defRPr>
                      </a:lvl7pPr>
                      <a:lvl8pPr marL="3264597" algn="l" defTabSz="932742" rtl="0" eaLnBrk="1" latinLnBrk="0" hangingPunct="1">
                        <a:defRPr sz="1800" kern="1200">
                          <a:solidFill>
                            <a:schemeClr val="tx1"/>
                          </a:solidFill>
                          <a:latin typeface="Calibri" panose="020F0502020204030204"/>
                        </a:defRPr>
                      </a:lvl8pPr>
                      <a:lvl9pPr marL="3730969" algn="l" defTabSz="932742" rtl="0" eaLnBrk="1" latinLnBrk="0" hangingPunct="1">
                        <a:defRPr sz="1800" kern="1200">
                          <a:solidFill>
                            <a:schemeClr val="tx1"/>
                          </a:solidFill>
                          <a:latin typeface="Calibri" panose="020F0502020204030204"/>
                        </a:defRPr>
                      </a:lvl9pPr>
                    </a:lstStyle>
                    <a:p>
                      <a:pPr algn="l" fontAlgn="b"/>
                      <a:r>
                        <a:rPr lang="en-US" sz="1200" dirty="0">
                          <a:solidFill>
                            <a:srgbClr val="000000"/>
                          </a:solidFill>
                          <a:latin typeface="Segoe UI" panose="020B0502040204020203" pitchFamily="34" charset="0"/>
                          <a:cs typeface="Segoe UI" panose="020B0502040204020203" pitchFamily="34" charset="0"/>
                        </a:rPr>
                        <a:t>cm61ba906fd</a:t>
                      </a:r>
                      <a:endParaRPr lang="en-US" sz="1200" b="0" i="0" u="none" strike="noStrike" dirty="0">
                        <a:solidFill>
                          <a:srgbClr val="000000"/>
                        </a:solidFill>
                        <a:effectLst/>
                        <a:latin typeface="Segoe UI" panose="020B0502040204020203" pitchFamily="34" charset="0"/>
                        <a:cs typeface="Segoe UI" panose="020B0502040204020203" pitchFamily="34" charset="0"/>
                      </a:endParaRPr>
                    </a:p>
                  </a:txBody>
                  <a:tcPr marL="91414" marR="91414" marT="13438"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lvl1pPr marL="0" algn="l" defTabSz="932742" rtl="0" eaLnBrk="1" latinLnBrk="0" hangingPunct="1">
                        <a:defRPr sz="1800" kern="1200">
                          <a:solidFill>
                            <a:schemeClr val="tx1"/>
                          </a:solidFill>
                          <a:latin typeface="Calibri" panose="020F0502020204030204"/>
                        </a:defRPr>
                      </a:lvl1pPr>
                      <a:lvl2pPr marL="466371" algn="l" defTabSz="932742" rtl="0" eaLnBrk="1" latinLnBrk="0" hangingPunct="1">
                        <a:defRPr sz="1800" kern="1200">
                          <a:solidFill>
                            <a:schemeClr val="tx1"/>
                          </a:solidFill>
                          <a:latin typeface="Calibri" panose="020F0502020204030204"/>
                        </a:defRPr>
                      </a:lvl2pPr>
                      <a:lvl3pPr marL="932742" algn="l" defTabSz="932742" rtl="0" eaLnBrk="1" latinLnBrk="0" hangingPunct="1">
                        <a:defRPr sz="1800" kern="1200">
                          <a:solidFill>
                            <a:schemeClr val="tx1"/>
                          </a:solidFill>
                          <a:latin typeface="Calibri" panose="020F0502020204030204"/>
                        </a:defRPr>
                      </a:lvl3pPr>
                      <a:lvl4pPr marL="1399113" algn="l" defTabSz="932742" rtl="0" eaLnBrk="1" latinLnBrk="0" hangingPunct="1">
                        <a:defRPr sz="1800" kern="1200">
                          <a:solidFill>
                            <a:schemeClr val="tx1"/>
                          </a:solidFill>
                          <a:latin typeface="Calibri" panose="020F0502020204030204"/>
                        </a:defRPr>
                      </a:lvl4pPr>
                      <a:lvl5pPr marL="1865484" algn="l" defTabSz="932742" rtl="0" eaLnBrk="1" latinLnBrk="0" hangingPunct="1">
                        <a:defRPr sz="1800" kern="1200">
                          <a:solidFill>
                            <a:schemeClr val="tx1"/>
                          </a:solidFill>
                          <a:latin typeface="Calibri" panose="020F0502020204030204"/>
                        </a:defRPr>
                      </a:lvl5pPr>
                      <a:lvl6pPr marL="2331856" algn="l" defTabSz="932742" rtl="0" eaLnBrk="1" latinLnBrk="0" hangingPunct="1">
                        <a:defRPr sz="1800" kern="1200">
                          <a:solidFill>
                            <a:schemeClr val="tx1"/>
                          </a:solidFill>
                          <a:latin typeface="Calibri" panose="020F0502020204030204"/>
                        </a:defRPr>
                      </a:lvl6pPr>
                      <a:lvl7pPr marL="2798226" algn="l" defTabSz="932742" rtl="0" eaLnBrk="1" latinLnBrk="0" hangingPunct="1">
                        <a:defRPr sz="1800" kern="1200">
                          <a:solidFill>
                            <a:schemeClr val="tx1"/>
                          </a:solidFill>
                          <a:latin typeface="Calibri" panose="020F0502020204030204"/>
                        </a:defRPr>
                      </a:lvl7pPr>
                      <a:lvl8pPr marL="3264597" algn="l" defTabSz="932742" rtl="0" eaLnBrk="1" latinLnBrk="0" hangingPunct="1">
                        <a:defRPr sz="1800" kern="1200">
                          <a:solidFill>
                            <a:schemeClr val="tx1"/>
                          </a:solidFill>
                          <a:latin typeface="Calibri" panose="020F0502020204030204"/>
                        </a:defRPr>
                      </a:lvl8pPr>
                      <a:lvl9pPr marL="3730969" algn="l" defTabSz="932742" rtl="0" eaLnBrk="1" latinLnBrk="0" hangingPunct="1">
                        <a:defRPr sz="1800" kern="1200">
                          <a:solidFill>
                            <a:schemeClr val="tx1"/>
                          </a:solidFill>
                          <a:latin typeface="Calibri" panose="020F0502020204030204"/>
                        </a:defRPr>
                      </a:lvl9pPr>
                    </a:lstStyle>
                    <a:p>
                      <a:pPr algn="l" fontAlgn="b"/>
                      <a:r>
                        <a:rPr lang="en-US" sz="1200" dirty="0">
                          <a:solidFill>
                            <a:srgbClr val="000000"/>
                          </a:solidFill>
                          <a:latin typeface="Segoe UI" panose="020B0502040204020203" pitchFamily="34" charset="0"/>
                          <a:cs typeface="Segoe UI" panose="020B0502040204020203" pitchFamily="34" charset="0"/>
                        </a:rPr>
                        <a:t>2/28/2005</a:t>
                      </a:r>
                      <a:endParaRPr lang="en-US" sz="1200" b="0" i="0" u="none" strike="noStrike" dirty="0">
                        <a:solidFill>
                          <a:srgbClr val="000000"/>
                        </a:solidFill>
                        <a:effectLst/>
                        <a:latin typeface="Segoe UI" panose="020B0502040204020203" pitchFamily="34" charset="0"/>
                        <a:cs typeface="Segoe UI" panose="020B0502040204020203" pitchFamily="34" charset="0"/>
                      </a:endParaRPr>
                    </a:p>
                  </a:txBody>
                  <a:tcPr marL="91414" marR="91414" marT="13438"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2"/>
                  </a:ext>
                </a:extLst>
              </a:tr>
              <a:tr h="253062">
                <a:tc>
                  <a:txBody>
                    <a:bodyPr/>
                    <a:lstStyle>
                      <a:lvl1pPr marL="0" algn="l" defTabSz="932742" rtl="0" eaLnBrk="1" latinLnBrk="0" hangingPunct="1">
                        <a:defRPr sz="1800" kern="1200">
                          <a:solidFill>
                            <a:schemeClr val="tx1"/>
                          </a:solidFill>
                          <a:latin typeface="Calibri" panose="020F0502020204030204"/>
                        </a:defRPr>
                      </a:lvl1pPr>
                      <a:lvl2pPr marL="466371" algn="l" defTabSz="932742" rtl="0" eaLnBrk="1" latinLnBrk="0" hangingPunct="1">
                        <a:defRPr sz="1800" kern="1200">
                          <a:solidFill>
                            <a:schemeClr val="tx1"/>
                          </a:solidFill>
                          <a:latin typeface="Calibri" panose="020F0502020204030204"/>
                        </a:defRPr>
                      </a:lvl2pPr>
                      <a:lvl3pPr marL="932742" algn="l" defTabSz="932742" rtl="0" eaLnBrk="1" latinLnBrk="0" hangingPunct="1">
                        <a:defRPr sz="1800" kern="1200">
                          <a:solidFill>
                            <a:schemeClr val="tx1"/>
                          </a:solidFill>
                          <a:latin typeface="Calibri" panose="020F0502020204030204"/>
                        </a:defRPr>
                      </a:lvl3pPr>
                      <a:lvl4pPr marL="1399113" algn="l" defTabSz="932742" rtl="0" eaLnBrk="1" latinLnBrk="0" hangingPunct="1">
                        <a:defRPr sz="1800" kern="1200">
                          <a:solidFill>
                            <a:schemeClr val="tx1"/>
                          </a:solidFill>
                          <a:latin typeface="Calibri" panose="020F0502020204030204"/>
                        </a:defRPr>
                      </a:lvl4pPr>
                      <a:lvl5pPr marL="1865484" algn="l" defTabSz="932742" rtl="0" eaLnBrk="1" latinLnBrk="0" hangingPunct="1">
                        <a:defRPr sz="1800" kern="1200">
                          <a:solidFill>
                            <a:schemeClr val="tx1"/>
                          </a:solidFill>
                          <a:latin typeface="Calibri" panose="020F0502020204030204"/>
                        </a:defRPr>
                      </a:lvl5pPr>
                      <a:lvl6pPr marL="2331856" algn="l" defTabSz="932742" rtl="0" eaLnBrk="1" latinLnBrk="0" hangingPunct="1">
                        <a:defRPr sz="1800" kern="1200">
                          <a:solidFill>
                            <a:schemeClr val="tx1"/>
                          </a:solidFill>
                          <a:latin typeface="Calibri" panose="020F0502020204030204"/>
                        </a:defRPr>
                      </a:lvl6pPr>
                      <a:lvl7pPr marL="2798226" algn="l" defTabSz="932742" rtl="0" eaLnBrk="1" latinLnBrk="0" hangingPunct="1">
                        <a:defRPr sz="1800" kern="1200">
                          <a:solidFill>
                            <a:schemeClr val="tx1"/>
                          </a:solidFill>
                          <a:latin typeface="Calibri" panose="020F0502020204030204"/>
                        </a:defRPr>
                      </a:lvl7pPr>
                      <a:lvl8pPr marL="3264597" algn="l" defTabSz="932742" rtl="0" eaLnBrk="1" latinLnBrk="0" hangingPunct="1">
                        <a:defRPr sz="1800" kern="1200">
                          <a:solidFill>
                            <a:schemeClr val="tx1"/>
                          </a:solidFill>
                          <a:latin typeface="Calibri" panose="020F0502020204030204"/>
                        </a:defRPr>
                      </a:lvl8pPr>
                      <a:lvl9pPr marL="3730969" algn="l" defTabSz="932742" rtl="0" eaLnBrk="1" latinLnBrk="0" hangingPunct="1">
                        <a:defRPr sz="1800" kern="1200">
                          <a:solidFill>
                            <a:schemeClr val="tx1"/>
                          </a:solidFill>
                          <a:latin typeface="Calibri" panose="020F0502020204030204"/>
                        </a:defRPr>
                      </a:lvl9pPr>
                    </a:lstStyle>
                    <a:p>
                      <a:pPr algn="l" defTabSz="932384" fontAlgn="auto">
                        <a:spcBef>
                          <a:spcPts val="0"/>
                        </a:spcBef>
                        <a:spcAft>
                          <a:spcPts val="0"/>
                        </a:spcAft>
                      </a:pPr>
                      <a:r>
                        <a:rPr lang="en-US" sz="1200" dirty="0">
                          <a:solidFill>
                            <a:srgbClr val="000000"/>
                          </a:solidFill>
                          <a:latin typeface="Segoe UI" panose="020B0502040204020203" pitchFamily="34" charset="0"/>
                          <a:cs typeface="Segoe UI" panose="020B0502040204020203" pitchFamily="34" charset="0"/>
                        </a:rPr>
                        <a:t>Denny Usher</a:t>
                      </a:r>
                    </a:p>
                  </a:txBody>
                  <a:tcPr marL="91414" marR="91414" marT="13438"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lvl1pPr marL="0" algn="l" defTabSz="932742" rtl="0" eaLnBrk="1" latinLnBrk="0" hangingPunct="1">
                        <a:defRPr sz="1800" kern="1200">
                          <a:solidFill>
                            <a:schemeClr val="tx1"/>
                          </a:solidFill>
                          <a:latin typeface="Calibri" panose="020F0502020204030204"/>
                        </a:defRPr>
                      </a:lvl1pPr>
                      <a:lvl2pPr marL="466371" algn="l" defTabSz="932742" rtl="0" eaLnBrk="1" latinLnBrk="0" hangingPunct="1">
                        <a:defRPr sz="1800" kern="1200">
                          <a:solidFill>
                            <a:schemeClr val="tx1"/>
                          </a:solidFill>
                          <a:latin typeface="Calibri" panose="020F0502020204030204"/>
                        </a:defRPr>
                      </a:lvl2pPr>
                      <a:lvl3pPr marL="932742" algn="l" defTabSz="932742" rtl="0" eaLnBrk="1" latinLnBrk="0" hangingPunct="1">
                        <a:defRPr sz="1800" kern="1200">
                          <a:solidFill>
                            <a:schemeClr val="tx1"/>
                          </a:solidFill>
                          <a:latin typeface="Calibri" panose="020F0502020204030204"/>
                        </a:defRPr>
                      </a:lvl3pPr>
                      <a:lvl4pPr marL="1399113" algn="l" defTabSz="932742" rtl="0" eaLnBrk="1" latinLnBrk="0" hangingPunct="1">
                        <a:defRPr sz="1800" kern="1200">
                          <a:solidFill>
                            <a:schemeClr val="tx1"/>
                          </a:solidFill>
                          <a:latin typeface="Calibri" panose="020F0502020204030204"/>
                        </a:defRPr>
                      </a:lvl4pPr>
                      <a:lvl5pPr marL="1865484" algn="l" defTabSz="932742" rtl="0" eaLnBrk="1" latinLnBrk="0" hangingPunct="1">
                        <a:defRPr sz="1800" kern="1200">
                          <a:solidFill>
                            <a:schemeClr val="tx1"/>
                          </a:solidFill>
                          <a:latin typeface="Calibri" panose="020F0502020204030204"/>
                        </a:defRPr>
                      </a:lvl5pPr>
                      <a:lvl6pPr marL="2331856" algn="l" defTabSz="932742" rtl="0" eaLnBrk="1" latinLnBrk="0" hangingPunct="1">
                        <a:defRPr sz="1800" kern="1200">
                          <a:solidFill>
                            <a:schemeClr val="tx1"/>
                          </a:solidFill>
                          <a:latin typeface="Calibri" panose="020F0502020204030204"/>
                        </a:defRPr>
                      </a:lvl6pPr>
                      <a:lvl7pPr marL="2798226" algn="l" defTabSz="932742" rtl="0" eaLnBrk="1" latinLnBrk="0" hangingPunct="1">
                        <a:defRPr sz="1800" kern="1200">
                          <a:solidFill>
                            <a:schemeClr val="tx1"/>
                          </a:solidFill>
                          <a:latin typeface="Calibri" panose="020F0502020204030204"/>
                        </a:defRPr>
                      </a:lvl7pPr>
                      <a:lvl8pPr marL="3264597" algn="l" defTabSz="932742" rtl="0" eaLnBrk="1" latinLnBrk="0" hangingPunct="1">
                        <a:defRPr sz="1800" kern="1200">
                          <a:solidFill>
                            <a:schemeClr val="tx1"/>
                          </a:solidFill>
                          <a:latin typeface="Calibri" panose="020F0502020204030204"/>
                        </a:defRPr>
                      </a:lvl8pPr>
                      <a:lvl9pPr marL="3730969" algn="l" defTabSz="932742" rtl="0" eaLnBrk="1" latinLnBrk="0" hangingPunct="1">
                        <a:defRPr sz="1800" kern="1200">
                          <a:solidFill>
                            <a:schemeClr val="tx1"/>
                          </a:solidFill>
                          <a:latin typeface="Calibri" panose="020F0502020204030204"/>
                        </a:defRPr>
                      </a:lvl9pPr>
                    </a:lstStyle>
                    <a:p>
                      <a:pPr algn="l" fontAlgn="b"/>
                      <a:r>
                        <a:rPr lang="en-US" sz="1200" dirty="0">
                          <a:solidFill>
                            <a:srgbClr val="000000"/>
                          </a:solidFill>
                          <a:latin typeface="Segoe UI" panose="020B0502040204020203" pitchFamily="34" charset="0"/>
                          <a:cs typeface="Segoe UI" panose="020B0502040204020203" pitchFamily="34" charset="0"/>
                        </a:rPr>
                        <a:t>ox7ff654ae6d</a:t>
                      </a:r>
                      <a:endParaRPr lang="en-US" sz="1200" b="0" i="0" u="none" strike="noStrike" dirty="0">
                        <a:solidFill>
                          <a:srgbClr val="000000"/>
                        </a:solidFill>
                        <a:effectLst/>
                        <a:latin typeface="Segoe UI" panose="020B0502040204020203" pitchFamily="34" charset="0"/>
                        <a:cs typeface="Segoe UI" panose="020B0502040204020203" pitchFamily="34" charset="0"/>
                      </a:endParaRPr>
                    </a:p>
                  </a:txBody>
                  <a:tcPr marL="91414" marR="91414" marT="13438"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lvl1pPr marL="0" algn="l" defTabSz="932742" rtl="0" eaLnBrk="1" latinLnBrk="0" hangingPunct="1">
                        <a:defRPr sz="1800" kern="1200">
                          <a:solidFill>
                            <a:schemeClr val="tx1"/>
                          </a:solidFill>
                          <a:latin typeface="Calibri" panose="020F0502020204030204"/>
                        </a:defRPr>
                      </a:lvl1pPr>
                      <a:lvl2pPr marL="466371" algn="l" defTabSz="932742" rtl="0" eaLnBrk="1" latinLnBrk="0" hangingPunct="1">
                        <a:defRPr sz="1800" kern="1200">
                          <a:solidFill>
                            <a:schemeClr val="tx1"/>
                          </a:solidFill>
                          <a:latin typeface="Calibri" panose="020F0502020204030204"/>
                        </a:defRPr>
                      </a:lvl2pPr>
                      <a:lvl3pPr marL="932742" algn="l" defTabSz="932742" rtl="0" eaLnBrk="1" latinLnBrk="0" hangingPunct="1">
                        <a:defRPr sz="1800" kern="1200">
                          <a:solidFill>
                            <a:schemeClr val="tx1"/>
                          </a:solidFill>
                          <a:latin typeface="Calibri" panose="020F0502020204030204"/>
                        </a:defRPr>
                      </a:lvl3pPr>
                      <a:lvl4pPr marL="1399113" algn="l" defTabSz="932742" rtl="0" eaLnBrk="1" latinLnBrk="0" hangingPunct="1">
                        <a:defRPr sz="1800" kern="1200">
                          <a:solidFill>
                            <a:schemeClr val="tx1"/>
                          </a:solidFill>
                          <a:latin typeface="Calibri" panose="020F0502020204030204"/>
                        </a:defRPr>
                      </a:lvl4pPr>
                      <a:lvl5pPr marL="1865484" algn="l" defTabSz="932742" rtl="0" eaLnBrk="1" latinLnBrk="0" hangingPunct="1">
                        <a:defRPr sz="1800" kern="1200">
                          <a:solidFill>
                            <a:schemeClr val="tx1"/>
                          </a:solidFill>
                          <a:latin typeface="Calibri" panose="020F0502020204030204"/>
                        </a:defRPr>
                      </a:lvl5pPr>
                      <a:lvl6pPr marL="2331856" algn="l" defTabSz="932742" rtl="0" eaLnBrk="1" latinLnBrk="0" hangingPunct="1">
                        <a:defRPr sz="1800" kern="1200">
                          <a:solidFill>
                            <a:schemeClr val="tx1"/>
                          </a:solidFill>
                          <a:latin typeface="Calibri" panose="020F0502020204030204"/>
                        </a:defRPr>
                      </a:lvl6pPr>
                      <a:lvl7pPr marL="2798226" algn="l" defTabSz="932742" rtl="0" eaLnBrk="1" latinLnBrk="0" hangingPunct="1">
                        <a:defRPr sz="1800" kern="1200">
                          <a:solidFill>
                            <a:schemeClr val="tx1"/>
                          </a:solidFill>
                          <a:latin typeface="Calibri" panose="020F0502020204030204"/>
                        </a:defRPr>
                      </a:lvl7pPr>
                      <a:lvl8pPr marL="3264597" algn="l" defTabSz="932742" rtl="0" eaLnBrk="1" latinLnBrk="0" hangingPunct="1">
                        <a:defRPr sz="1800" kern="1200">
                          <a:solidFill>
                            <a:schemeClr val="tx1"/>
                          </a:solidFill>
                          <a:latin typeface="Calibri" panose="020F0502020204030204"/>
                        </a:defRPr>
                      </a:lvl8pPr>
                      <a:lvl9pPr marL="3730969" algn="l" defTabSz="932742" rtl="0" eaLnBrk="1" latinLnBrk="0" hangingPunct="1">
                        <a:defRPr sz="1800" kern="1200">
                          <a:solidFill>
                            <a:schemeClr val="tx1"/>
                          </a:solidFill>
                          <a:latin typeface="Calibri" panose="020F0502020204030204"/>
                        </a:defRPr>
                      </a:lvl9pPr>
                    </a:lstStyle>
                    <a:p>
                      <a:pPr algn="l" fontAlgn="b"/>
                      <a:r>
                        <a:rPr lang="en-US" sz="1200" dirty="0">
                          <a:solidFill>
                            <a:srgbClr val="000000"/>
                          </a:solidFill>
                          <a:latin typeface="Segoe UI" panose="020B0502040204020203" pitchFamily="34" charset="0"/>
                          <a:cs typeface="Segoe UI" panose="020B0502040204020203" pitchFamily="34" charset="0"/>
                        </a:rPr>
                        <a:t>3/18/2005</a:t>
                      </a:r>
                      <a:endParaRPr lang="en-US" sz="1200" b="0" i="0" u="none" strike="noStrike" dirty="0">
                        <a:solidFill>
                          <a:srgbClr val="000000"/>
                        </a:solidFill>
                        <a:effectLst/>
                        <a:latin typeface="Segoe UI" panose="020B0502040204020203" pitchFamily="34" charset="0"/>
                        <a:cs typeface="Segoe UI" panose="020B0502040204020203" pitchFamily="34" charset="0"/>
                      </a:endParaRPr>
                    </a:p>
                  </a:txBody>
                  <a:tcPr marL="91414" marR="91414" marT="13438"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3"/>
                  </a:ext>
                </a:extLst>
              </a:tr>
              <a:tr h="253062">
                <a:tc>
                  <a:txBody>
                    <a:bodyPr/>
                    <a:lstStyle>
                      <a:lvl1pPr marL="0" algn="l" defTabSz="932742" rtl="0" eaLnBrk="1" latinLnBrk="0" hangingPunct="1">
                        <a:defRPr sz="1800" kern="1200">
                          <a:solidFill>
                            <a:schemeClr val="tx1"/>
                          </a:solidFill>
                          <a:latin typeface="Calibri" panose="020F0502020204030204"/>
                        </a:defRPr>
                      </a:lvl1pPr>
                      <a:lvl2pPr marL="466371" algn="l" defTabSz="932742" rtl="0" eaLnBrk="1" latinLnBrk="0" hangingPunct="1">
                        <a:defRPr sz="1800" kern="1200">
                          <a:solidFill>
                            <a:schemeClr val="tx1"/>
                          </a:solidFill>
                          <a:latin typeface="Calibri" panose="020F0502020204030204"/>
                        </a:defRPr>
                      </a:lvl2pPr>
                      <a:lvl3pPr marL="932742" algn="l" defTabSz="932742" rtl="0" eaLnBrk="1" latinLnBrk="0" hangingPunct="1">
                        <a:defRPr sz="1800" kern="1200">
                          <a:solidFill>
                            <a:schemeClr val="tx1"/>
                          </a:solidFill>
                          <a:latin typeface="Calibri" panose="020F0502020204030204"/>
                        </a:defRPr>
                      </a:lvl3pPr>
                      <a:lvl4pPr marL="1399113" algn="l" defTabSz="932742" rtl="0" eaLnBrk="1" latinLnBrk="0" hangingPunct="1">
                        <a:defRPr sz="1800" kern="1200">
                          <a:solidFill>
                            <a:schemeClr val="tx1"/>
                          </a:solidFill>
                          <a:latin typeface="Calibri" panose="020F0502020204030204"/>
                        </a:defRPr>
                      </a:lvl4pPr>
                      <a:lvl5pPr marL="1865484" algn="l" defTabSz="932742" rtl="0" eaLnBrk="1" latinLnBrk="0" hangingPunct="1">
                        <a:defRPr sz="1800" kern="1200">
                          <a:solidFill>
                            <a:schemeClr val="tx1"/>
                          </a:solidFill>
                          <a:latin typeface="Calibri" panose="020F0502020204030204"/>
                        </a:defRPr>
                      </a:lvl5pPr>
                      <a:lvl6pPr marL="2331856" algn="l" defTabSz="932742" rtl="0" eaLnBrk="1" latinLnBrk="0" hangingPunct="1">
                        <a:defRPr sz="1800" kern="1200">
                          <a:solidFill>
                            <a:schemeClr val="tx1"/>
                          </a:solidFill>
                          <a:latin typeface="Calibri" panose="020F0502020204030204"/>
                        </a:defRPr>
                      </a:lvl6pPr>
                      <a:lvl7pPr marL="2798226" algn="l" defTabSz="932742" rtl="0" eaLnBrk="1" latinLnBrk="0" hangingPunct="1">
                        <a:defRPr sz="1800" kern="1200">
                          <a:solidFill>
                            <a:schemeClr val="tx1"/>
                          </a:solidFill>
                          <a:latin typeface="Calibri" panose="020F0502020204030204"/>
                        </a:defRPr>
                      </a:lvl7pPr>
                      <a:lvl8pPr marL="3264597" algn="l" defTabSz="932742" rtl="0" eaLnBrk="1" latinLnBrk="0" hangingPunct="1">
                        <a:defRPr sz="1800" kern="1200">
                          <a:solidFill>
                            <a:schemeClr val="tx1"/>
                          </a:solidFill>
                          <a:latin typeface="Calibri" panose="020F0502020204030204"/>
                        </a:defRPr>
                      </a:lvl8pPr>
                      <a:lvl9pPr marL="3730969" algn="l" defTabSz="932742" rtl="0" eaLnBrk="1" latinLnBrk="0" hangingPunct="1">
                        <a:defRPr sz="1800" kern="1200">
                          <a:solidFill>
                            <a:schemeClr val="tx1"/>
                          </a:solidFill>
                          <a:latin typeface="Calibri" panose="020F0502020204030204"/>
                        </a:defRPr>
                      </a:lvl9pPr>
                    </a:lstStyle>
                    <a:p>
                      <a:pPr defTabSz="932384" fontAlgn="auto">
                        <a:spcBef>
                          <a:spcPts val="0"/>
                        </a:spcBef>
                        <a:spcAft>
                          <a:spcPts val="0"/>
                        </a:spcAft>
                      </a:pPr>
                      <a:r>
                        <a:rPr lang="en-US" sz="1200" dirty="0">
                          <a:solidFill>
                            <a:srgbClr val="000000"/>
                          </a:solidFill>
                          <a:latin typeface="Segoe UI" panose="020B0502040204020203" pitchFamily="34" charset="0"/>
                          <a:cs typeface="Segoe UI" panose="020B0502040204020203" pitchFamily="34" charset="0"/>
                        </a:rPr>
                        <a:t>Alicia Hodge</a:t>
                      </a:r>
                    </a:p>
                  </a:txBody>
                  <a:tcPr marL="91414" marR="91414" marT="13438"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lvl1pPr marL="0" algn="l" defTabSz="932742" rtl="0" eaLnBrk="1" latinLnBrk="0" hangingPunct="1">
                        <a:defRPr sz="1800" kern="1200">
                          <a:solidFill>
                            <a:schemeClr val="tx1"/>
                          </a:solidFill>
                          <a:latin typeface="Calibri" panose="020F0502020204030204"/>
                        </a:defRPr>
                      </a:lvl1pPr>
                      <a:lvl2pPr marL="466371" algn="l" defTabSz="932742" rtl="0" eaLnBrk="1" latinLnBrk="0" hangingPunct="1">
                        <a:defRPr sz="1800" kern="1200">
                          <a:solidFill>
                            <a:schemeClr val="tx1"/>
                          </a:solidFill>
                          <a:latin typeface="Calibri" panose="020F0502020204030204"/>
                        </a:defRPr>
                      </a:lvl2pPr>
                      <a:lvl3pPr marL="932742" algn="l" defTabSz="932742" rtl="0" eaLnBrk="1" latinLnBrk="0" hangingPunct="1">
                        <a:defRPr sz="1800" kern="1200">
                          <a:solidFill>
                            <a:schemeClr val="tx1"/>
                          </a:solidFill>
                          <a:latin typeface="Calibri" panose="020F0502020204030204"/>
                        </a:defRPr>
                      </a:lvl3pPr>
                      <a:lvl4pPr marL="1399113" algn="l" defTabSz="932742" rtl="0" eaLnBrk="1" latinLnBrk="0" hangingPunct="1">
                        <a:defRPr sz="1800" kern="1200">
                          <a:solidFill>
                            <a:schemeClr val="tx1"/>
                          </a:solidFill>
                          <a:latin typeface="Calibri" panose="020F0502020204030204"/>
                        </a:defRPr>
                      </a:lvl4pPr>
                      <a:lvl5pPr marL="1865484" algn="l" defTabSz="932742" rtl="0" eaLnBrk="1" latinLnBrk="0" hangingPunct="1">
                        <a:defRPr sz="1800" kern="1200">
                          <a:solidFill>
                            <a:schemeClr val="tx1"/>
                          </a:solidFill>
                          <a:latin typeface="Calibri" panose="020F0502020204030204"/>
                        </a:defRPr>
                      </a:lvl5pPr>
                      <a:lvl6pPr marL="2331856" algn="l" defTabSz="932742" rtl="0" eaLnBrk="1" latinLnBrk="0" hangingPunct="1">
                        <a:defRPr sz="1800" kern="1200">
                          <a:solidFill>
                            <a:schemeClr val="tx1"/>
                          </a:solidFill>
                          <a:latin typeface="Calibri" panose="020F0502020204030204"/>
                        </a:defRPr>
                      </a:lvl6pPr>
                      <a:lvl7pPr marL="2798226" algn="l" defTabSz="932742" rtl="0" eaLnBrk="1" latinLnBrk="0" hangingPunct="1">
                        <a:defRPr sz="1800" kern="1200">
                          <a:solidFill>
                            <a:schemeClr val="tx1"/>
                          </a:solidFill>
                          <a:latin typeface="Calibri" panose="020F0502020204030204"/>
                        </a:defRPr>
                      </a:lvl7pPr>
                      <a:lvl8pPr marL="3264597" algn="l" defTabSz="932742" rtl="0" eaLnBrk="1" latinLnBrk="0" hangingPunct="1">
                        <a:defRPr sz="1800" kern="1200">
                          <a:solidFill>
                            <a:schemeClr val="tx1"/>
                          </a:solidFill>
                          <a:latin typeface="Calibri" panose="020F0502020204030204"/>
                        </a:defRPr>
                      </a:lvl8pPr>
                      <a:lvl9pPr marL="3730969" algn="l" defTabSz="932742" rtl="0" eaLnBrk="1" latinLnBrk="0" hangingPunct="1">
                        <a:defRPr sz="1800" kern="1200">
                          <a:solidFill>
                            <a:schemeClr val="tx1"/>
                          </a:solidFill>
                          <a:latin typeface="Calibri" panose="020F0502020204030204"/>
                        </a:defRPr>
                      </a:lvl9pPr>
                    </a:lstStyle>
                    <a:p>
                      <a:pPr marL="0" marR="0" lvl="0" indent="0" algn="l" defTabSz="932384"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Segoe UI" panose="020B0502040204020203" pitchFamily="34" charset="0"/>
                          <a:ea typeface="+mn-ea"/>
                          <a:cs typeface="Segoe UI" panose="020B0502040204020203" pitchFamily="34" charset="0"/>
                        </a:rPr>
                        <a:t>i2y36cg776rg</a:t>
                      </a:r>
                    </a:p>
                  </a:txBody>
                  <a:tcPr marL="91414" marR="91414" marT="13438"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lvl1pPr marL="0" algn="l" defTabSz="932742" rtl="0" eaLnBrk="1" latinLnBrk="0" hangingPunct="1">
                        <a:defRPr sz="1800" kern="1200">
                          <a:solidFill>
                            <a:schemeClr val="tx1"/>
                          </a:solidFill>
                          <a:latin typeface="Calibri" panose="020F0502020204030204"/>
                        </a:defRPr>
                      </a:lvl1pPr>
                      <a:lvl2pPr marL="466371" algn="l" defTabSz="932742" rtl="0" eaLnBrk="1" latinLnBrk="0" hangingPunct="1">
                        <a:defRPr sz="1800" kern="1200">
                          <a:solidFill>
                            <a:schemeClr val="tx1"/>
                          </a:solidFill>
                          <a:latin typeface="Calibri" panose="020F0502020204030204"/>
                        </a:defRPr>
                      </a:lvl2pPr>
                      <a:lvl3pPr marL="932742" algn="l" defTabSz="932742" rtl="0" eaLnBrk="1" latinLnBrk="0" hangingPunct="1">
                        <a:defRPr sz="1800" kern="1200">
                          <a:solidFill>
                            <a:schemeClr val="tx1"/>
                          </a:solidFill>
                          <a:latin typeface="Calibri" panose="020F0502020204030204"/>
                        </a:defRPr>
                      </a:lvl3pPr>
                      <a:lvl4pPr marL="1399113" algn="l" defTabSz="932742" rtl="0" eaLnBrk="1" latinLnBrk="0" hangingPunct="1">
                        <a:defRPr sz="1800" kern="1200">
                          <a:solidFill>
                            <a:schemeClr val="tx1"/>
                          </a:solidFill>
                          <a:latin typeface="Calibri" panose="020F0502020204030204"/>
                        </a:defRPr>
                      </a:lvl4pPr>
                      <a:lvl5pPr marL="1865484" algn="l" defTabSz="932742" rtl="0" eaLnBrk="1" latinLnBrk="0" hangingPunct="1">
                        <a:defRPr sz="1800" kern="1200">
                          <a:solidFill>
                            <a:schemeClr val="tx1"/>
                          </a:solidFill>
                          <a:latin typeface="Calibri" panose="020F0502020204030204"/>
                        </a:defRPr>
                      </a:lvl5pPr>
                      <a:lvl6pPr marL="2331856" algn="l" defTabSz="932742" rtl="0" eaLnBrk="1" latinLnBrk="0" hangingPunct="1">
                        <a:defRPr sz="1800" kern="1200">
                          <a:solidFill>
                            <a:schemeClr val="tx1"/>
                          </a:solidFill>
                          <a:latin typeface="Calibri" panose="020F0502020204030204"/>
                        </a:defRPr>
                      </a:lvl6pPr>
                      <a:lvl7pPr marL="2798226" algn="l" defTabSz="932742" rtl="0" eaLnBrk="1" latinLnBrk="0" hangingPunct="1">
                        <a:defRPr sz="1800" kern="1200">
                          <a:solidFill>
                            <a:schemeClr val="tx1"/>
                          </a:solidFill>
                          <a:latin typeface="Calibri" panose="020F0502020204030204"/>
                        </a:defRPr>
                      </a:lvl7pPr>
                      <a:lvl8pPr marL="3264597" algn="l" defTabSz="932742" rtl="0" eaLnBrk="1" latinLnBrk="0" hangingPunct="1">
                        <a:defRPr sz="1800" kern="1200">
                          <a:solidFill>
                            <a:schemeClr val="tx1"/>
                          </a:solidFill>
                          <a:latin typeface="Calibri" panose="020F0502020204030204"/>
                        </a:defRPr>
                      </a:lvl8pPr>
                      <a:lvl9pPr marL="3730969" algn="l" defTabSz="932742" rtl="0" eaLnBrk="1" latinLnBrk="0" hangingPunct="1">
                        <a:defRPr sz="1800" kern="1200">
                          <a:solidFill>
                            <a:schemeClr val="tx1"/>
                          </a:solidFill>
                          <a:latin typeface="Calibri" panose="020F0502020204030204"/>
                        </a:defRPr>
                      </a:lvl9pPr>
                    </a:lstStyle>
                    <a:p>
                      <a:pPr algn="l" fontAlgn="b"/>
                      <a:r>
                        <a:rPr lang="en-US" sz="1200" dirty="0">
                          <a:solidFill>
                            <a:srgbClr val="000000"/>
                          </a:solidFill>
                          <a:latin typeface="Segoe UI" panose="020B0502040204020203" pitchFamily="34" charset="0"/>
                          <a:cs typeface="Segoe UI" panose="020B0502040204020203" pitchFamily="34" charset="0"/>
                        </a:rPr>
                        <a:t>4/10/2005</a:t>
                      </a:r>
                      <a:endParaRPr lang="en-US" sz="1200" b="0" i="0" u="none" strike="noStrike" dirty="0">
                        <a:solidFill>
                          <a:srgbClr val="000000"/>
                        </a:solidFill>
                        <a:effectLst/>
                        <a:latin typeface="Segoe UI" panose="020B0502040204020203" pitchFamily="34" charset="0"/>
                        <a:cs typeface="Segoe UI" panose="020B0502040204020203" pitchFamily="34" charset="0"/>
                      </a:endParaRPr>
                    </a:p>
                  </a:txBody>
                  <a:tcPr marL="91414" marR="91414" marT="13438"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4"/>
                  </a:ext>
                </a:extLst>
              </a:tr>
              <a:tr h="253062">
                <a:tc>
                  <a:txBody>
                    <a:bodyPr/>
                    <a:lstStyle>
                      <a:lvl1pPr marL="0" algn="l" defTabSz="932742" rtl="0" eaLnBrk="1" latinLnBrk="0" hangingPunct="1">
                        <a:defRPr sz="1800" kern="1200">
                          <a:solidFill>
                            <a:schemeClr val="tx1"/>
                          </a:solidFill>
                          <a:latin typeface="Calibri" panose="020F0502020204030204"/>
                        </a:defRPr>
                      </a:lvl1pPr>
                      <a:lvl2pPr marL="466371" algn="l" defTabSz="932742" rtl="0" eaLnBrk="1" latinLnBrk="0" hangingPunct="1">
                        <a:defRPr sz="1800" kern="1200">
                          <a:solidFill>
                            <a:schemeClr val="tx1"/>
                          </a:solidFill>
                          <a:latin typeface="Calibri" panose="020F0502020204030204"/>
                        </a:defRPr>
                      </a:lvl2pPr>
                      <a:lvl3pPr marL="932742" algn="l" defTabSz="932742" rtl="0" eaLnBrk="1" latinLnBrk="0" hangingPunct="1">
                        <a:defRPr sz="1800" kern="1200">
                          <a:solidFill>
                            <a:schemeClr val="tx1"/>
                          </a:solidFill>
                          <a:latin typeface="Calibri" panose="020F0502020204030204"/>
                        </a:defRPr>
                      </a:lvl3pPr>
                      <a:lvl4pPr marL="1399113" algn="l" defTabSz="932742" rtl="0" eaLnBrk="1" latinLnBrk="0" hangingPunct="1">
                        <a:defRPr sz="1800" kern="1200">
                          <a:solidFill>
                            <a:schemeClr val="tx1"/>
                          </a:solidFill>
                          <a:latin typeface="Calibri" panose="020F0502020204030204"/>
                        </a:defRPr>
                      </a:lvl4pPr>
                      <a:lvl5pPr marL="1865484" algn="l" defTabSz="932742" rtl="0" eaLnBrk="1" latinLnBrk="0" hangingPunct="1">
                        <a:defRPr sz="1800" kern="1200">
                          <a:solidFill>
                            <a:schemeClr val="tx1"/>
                          </a:solidFill>
                          <a:latin typeface="Calibri" panose="020F0502020204030204"/>
                        </a:defRPr>
                      </a:lvl5pPr>
                      <a:lvl6pPr marL="2331856" algn="l" defTabSz="932742" rtl="0" eaLnBrk="1" latinLnBrk="0" hangingPunct="1">
                        <a:defRPr sz="1800" kern="1200">
                          <a:solidFill>
                            <a:schemeClr val="tx1"/>
                          </a:solidFill>
                          <a:latin typeface="Calibri" panose="020F0502020204030204"/>
                        </a:defRPr>
                      </a:lvl6pPr>
                      <a:lvl7pPr marL="2798226" algn="l" defTabSz="932742" rtl="0" eaLnBrk="1" latinLnBrk="0" hangingPunct="1">
                        <a:defRPr sz="1800" kern="1200">
                          <a:solidFill>
                            <a:schemeClr val="tx1"/>
                          </a:solidFill>
                          <a:latin typeface="Calibri" panose="020F0502020204030204"/>
                        </a:defRPr>
                      </a:lvl7pPr>
                      <a:lvl8pPr marL="3264597" algn="l" defTabSz="932742" rtl="0" eaLnBrk="1" latinLnBrk="0" hangingPunct="1">
                        <a:defRPr sz="1800" kern="1200">
                          <a:solidFill>
                            <a:schemeClr val="tx1"/>
                          </a:solidFill>
                          <a:latin typeface="Calibri" panose="020F0502020204030204"/>
                        </a:defRPr>
                      </a:lvl8pPr>
                      <a:lvl9pPr marL="3730969" algn="l" defTabSz="932742" rtl="0" eaLnBrk="1" latinLnBrk="0" hangingPunct="1">
                        <a:defRPr sz="1800" kern="1200">
                          <a:solidFill>
                            <a:schemeClr val="tx1"/>
                          </a:solidFill>
                          <a:latin typeface="Calibri" panose="020F0502020204030204"/>
                        </a:defRPr>
                      </a:lvl9pPr>
                    </a:lstStyle>
                    <a:p>
                      <a:pPr defTabSz="932384" fontAlgn="auto">
                        <a:spcBef>
                          <a:spcPts val="0"/>
                        </a:spcBef>
                        <a:spcAft>
                          <a:spcPts val="0"/>
                        </a:spcAft>
                      </a:pPr>
                      <a:r>
                        <a:rPr lang="en-US" sz="1200" dirty="0">
                          <a:solidFill>
                            <a:srgbClr val="000000"/>
                          </a:solidFill>
                          <a:latin typeface="Segoe UI" panose="020B0502040204020203" pitchFamily="34" charset="0"/>
                          <a:cs typeface="Segoe UI" panose="020B0502040204020203" pitchFamily="34" charset="0"/>
                        </a:rPr>
                        <a:t>Alta Levy</a:t>
                      </a:r>
                    </a:p>
                  </a:txBody>
                  <a:tcPr marL="91414" marR="91414" marT="13438"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lvl1pPr marL="0" algn="l" defTabSz="932742" rtl="0" eaLnBrk="1" latinLnBrk="0" hangingPunct="1">
                        <a:defRPr sz="1800" kern="1200">
                          <a:solidFill>
                            <a:schemeClr val="tx1"/>
                          </a:solidFill>
                          <a:latin typeface="Calibri" panose="020F0502020204030204"/>
                        </a:defRPr>
                      </a:lvl1pPr>
                      <a:lvl2pPr marL="466371" algn="l" defTabSz="932742" rtl="0" eaLnBrk="1" latinLnBrk="0" hangingPunct="1">
                        <a:defRPr sz="1800" kern="1200">
                          <a:solidFill>
                            <a:schemeClr val="tx1"/>
                          </a:solidFill>
                          <a:latin typeface="Calibri" panose="020F0502020204030204"/>
                        </a:defRPr>
                      </a:lvl2pPr>
                      <a:lvl3pPr marL="932742" algn="l" defTabSz="932742" rtl="0" eaLnBrk="1" latinLnBrk="0" hangingPunct="1">
                        <a:defRPr sz="1800" kern="1200">
                          <a:solidFill>
                            <a:schemeClr val="tx1"/>
                          </a:solidFill>
                          <a:latin typeface="Calibri" panose="020F0502020204030204"/>
                        </a:defRPr>
                      </a:lvl3pPr>
                      <a:lvl4pPr marL="1399113" algn="l" defTabSz="932742" rtl="0" eaLnBrk="1" latinLnBrk="0" hangingPunct="1">
                        <a:defRPr sz="1800" kern="1200">
                          <a:solidFill>
                            <a:schemeClr val="tx1"/>
                          </a:solidFill>
                          <a:latin typeface="Calibri" panose="020F0502020204030204"/>
                        </a:defRPr>
                      </a:lvl4pPr>
                      <a:lvl5pPr marL="1865484" algn="l" defTabSz="932742" rtl="0" eaLnBrk="1" latinLnBrk="0" hangingPunct="1">
                        <a:defRPr sz="1800" kern="1200">
                          <a:solidFill>
                            <a:schemeClr val="tx1"/>
                          </a:solidFill>
                          <a:latin typeface="Calibri" panose="020F0502020204030204"/>
                        </a:defRPr>
                      </a:lvl5pPr>
                      <a:lvl6pPr marL="2331856" algn="l" defTabSz="932742" rtl="0" eaLnBrk="1" latinLnBrk="0" hangingPunct="1">
                        <a:defRPr sz="1800" kern="1200">
                          <a:solidFill>
                            <a:schemeClr val="tx1"/>
                          </a:solidFill>
                          <a:latin typeface="Calibri" panose="020F0502020204030204"/>
                        </a:defRPr>
                      </a:lvl6pPr>
                      <a:lvl7pPr marL="2798226" algn="l" defTabSz="932742" rtl="0" eaLnBrk="1" latinLnBrk="0" hangingPunct="1">
                        <a:defRPr sz="1800" kern="1200">
                          <a:solidFill>
                            <a:schemeClr val="tx1"/>
                          </a:solidFill>
                          <a:latin typeface="Calibri" panose="020F0502020204030204"/>
                        </a:defRPr>
                      </a:lvl7pPr>
                      <a:lvl8pPr marL="3264597" algn="l" defTabSz="932742" rtl="0" eaLnBrk="1" latinLnBrk="0" hangingPunct="1">
                        <a:defRPr sz="1800" kern="1200">
                          <a:solidFill>
                            <a:schemeClr val="tx1"/>
                          </a:solidFill>
                          <a:latin typeface="Calibri" panose="020F0502020204030204"/>
                        </a:defRPr>
                      </a:lvl8pPr>
                      <a:lvl9pPr marL="3730969" algn="l" defTabSz="932742" rtl="0" eaLnBrk="1" latinLnBrk="0" hangingPunct="1">
                        <a:defRPr sz="1800" kern="1200">
                          <a:solidFill>
                            <a:schemeClr val="tx1"/>
                          </a:solidFill>
                          <a:latin typeface="Calibri" panose="020F0502020204030204"/>
                        </a:defRPr>
                      </a:lvl9pPr>
                    </a:lstStyle>
                    <a:p>
                      <a:pPr algn="l" fontAlgn="b"/>
                      <a:r>
                        <a:rPr lang="en-US" sz="1200" dirty="0">
                          <a:solidFill>
                            <a:srgbClr val="000000"/>
                          </a:solidFill>
                          <a:latin typeface="Segoe UI" panose="020B0502040204020203" pitchFamily="34" charset="0"/>
                          <a:cs typeface="Segoe UI" panose="020B0502040204020203" pitchFamily="34" charset="0"/>
                        </a:rPr>
                        <a:t>nx290pldo90l</a:t>
                      </a:r>
                      <a:endParaRPr lang="en-US" sz="1200" b="0" i="0" u="none" strike="noStrike" dirty="0">
                        <a:solidFill>
                          <a:srgbClr val="000000"/>
                        </a:solidFill>
                        <a:effectLst/>
                        <a:latin typeface="Segoe UI" panose="020B0502040204020203" pitchFamily="34" charset="0"/>
                        <a:cs typeface="Segoe UI" panose="020B0502040204020203" pitchFamily="34" charset="0"/>
                      </a:endParaRPr>
                    </a:p>
                  </a:txBody>
                  <a:tcPr marL="91414" marR="91414" marT="13438"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lvl1pPr marL="0" algn="l" defTabSz="932742" rtl="0" eaLnBrk="1" latinLnBrk="0" hangingPunct="1">
                        <a:defRPr sz="1800" kern="1200">
                          <a:solidFill>
                            <a:schemeClr val="tx1"/>
                          </a:solidFill>
                          <a:latin typeface="Calibri" panose="020F0502020204030204"/>
                        </a:defRPr>
                      </a:lvl1pPr>
                      <a:lvl2pPr marL="466371" algn="l" defTabSz="932742" rtl="0" eaLnBrk="1" latinLnBrk="0" hangingPunct="1">
                        <a:defRPr sz="1800" kern="1200">
                          <a:solidFill>
                            <a:schemeClr val="tx1"/>
                          </a:solidFill>
                          <a:latin typeface="Calibri" panose="020F0502020204030204"/>
                        </a:defRPr>
                      </a:lvl2pPr>
                      <a:lvl3pPr marL="932742" algn="l" defTabSz="932742" rtl="0" eaLnBrk="1" latinLnBrk="0" hangingPunct="1">
                        <a:defRPr sz="1800" kern="1200">
                          <a:solidFill>
                            <a:schemeClr val="tx1"/>
                          </a:solidFill>
                          <a:latin typeface="Calibri" panose="020F0502020204030204"/>
                        </a:defRPr>
                      </a:lvl3pPr>
                      <a:lvl4pPr marL="1399113" algn="l" defTabSz="932742" rtl="0" eaLnBrk="1" latinLnBrk="0" hangingPunct="1">
                        <a:defRPr sz="1800" kern="1200">
                          <a:solidFill>
                            <a:schemeClr val="tx1"/>
                          </a:solidFill>
                          <a:latin typeface="Calibri" panose="020F0502020204030204"/>
                        </a:defRPr>
                      </a:lvl4pPr>
                      <a:lvl5pPr marL="1865484" algn="l" defTabSz="932742" rtl="0" eaLnBrk="1" latinLnBrk="0" hangingPunct="1">
                        <a:defRPr sz="1800" kern="1200">
                          <a:solidFill>
                            <a:schemeClr val="tx1"/>
                          </a:solidFill>
                          <a:latin typeface="Calibri" panose="020F0502020204030204"/>
                        </a:defRPr>
                      </a:lvl5pPr>
                      <a:lvl6pPr marL="2331856" algn="l" defTabSz="932742" rtl="0" eaLnBrk="1" latinLnBrk="0" hangingPunct="1">
                        <a:defRPr sz="1800" kern="1200">
                          <a:solidFill>
                            <a:schemeClr val="tx1"/>
                          </a:solidFill>
                          <a:latin typeface="Calibri" panose="020F0502020204030204"/>
                        </a:defRPr>
                      </a:lvl6pPr>
                      <a:lvl7pPr marL="2798226" algn="l" defTabSz="932742" rtl="0" eaLnBrk="1" latinLnBrk="0" hangingPunct="1">
                        <a:defRPr sz="1800" kern="1200">
                          <a:solidFill>
                            <a:schemeClr val="tx1"/>
                          </a:solidFill>
                          <a:latin typeface="Calibri" panose="020F0502020204030204"/>
                        </a:defRPr>
                      </a:lvl7pPr>
                      <a:lvl8pPr marL="3264597" algn="l" defTabSz="932742" rtl="0" eaLnBrk="1" latinLnBrk="0" hangingPunct="1">
                        <a:defRPr sz="1800" kern="1200">
                          <a:solidFill>
                            <a:schemeClr val="tx1"/>
                          </a:solidFill>
                          <a:latin typeface="Calibri" panose="020F0502020204030204"/>
                        </a:defRPr>
                      </a:lvl8pPr>
                      <a:lvl9pPr marL="3730969" algn="l" defTabSz="932742" rtl="0" eaLnBrk="1" latinLnBrk="0" hangingPunct="1">
                        <a:defRPr sz="1800" kern="1200">
                          <a:solidFill>
                            <a:schemeClr val="tx1"/>
                          </a:solidFill>
                          <a:latin typeface="Calibri" panose="020F0502020204030204"/>
                        </a:defRPr>
                      </a:lvl9pPr>
                    </a:lstStyle>
                    <a:p>
                      <a:pPr algn="l" fontAlgn="b"/>
                      <a:r>
                        <a:rPr lang="en-US" sz="1200" dirty="0">
                          <a:solidFill>
                            <a:srgbClr val="000000"/>
                          </a:solidFill>
                          <a:latin typeface="Segoe UI" panose="020B0502040204020203" pitchFamily="34" charset="0"/>
                          <a:cs typeface="Segoe UI" panose="020B0502040204020203" pitchFamily="34" charset="0"/>
                        </a:rPr>
                        <a:t>4/27/2005</a:t>
                      </a:r>
                      <a:endParaRPr lang="en-US" sz="1200" b="0" i="0" u="none" strike="noStrike" dirty="0">
                        <a:solidFill>
                          <a:srgbClr val="000000"/>
                        </a:solidFill>
                        <a:effectLst/>
                        <a:latin typeface="Segoe UI" panose="020B0502040204020203" pitchFamily="34" charset="0"/>
                        <a:cs typeface="Segoe UI" panose="020B0502040204020203" pitchFamily="34" charset="0"/>
                      </a:endParaRPr>
                    </a:p>
                  </a:txBody>
                  <a:tcPr marL="91414" marR="91414" marT="13438"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5"/>
                  </a:ext>
                </a:extLst>
              </a:tr>
            </a:tbl>
          </a:graphicData>
        </a:graphic>
      </p:graphicFrame>
      <p:grpSp>
        <p:nvGrpSpPr>
          <p:cNvPr id="104" name="Group 103"/>
          <p:cNvGrpSpPr/>
          <p:nvPr/>
        </p:nvGrpSpPr>
        <p:grpSpPr>
          <a:xfrm>
            <a:off x="2186703" y="4671497"/>
            <a:ext cx="2151918" cy="1805813"/>
            <a:chOff x="1119622" y="4287112"/>
            <a:chExt cx="2152528" cy="1806327"/>
          </a:xfrm>
        </p:grpSpPr>
        <p:sp>
          <p:nvSpPr>
            <p:cNvPr id="105" name="Right Triangle 104"/>
            <p:cNvSpPr/>
            <p:nvPr/>
          </p:nvSpPr>
          <p:spPr>
            <a:xfrm rot="5400000">
              <a:off x="2892621" y="4648762"/>
              <a:ext cx="379529" cy="379529"/>
            </a:xfrm>
            <a:prstGeom prst="rtTriangle">
              <a:avLst/>
            </a:prstGeom>
            <a:solidFill>
              <a:sysClr val="window" lastClr="FFFFFF">
                <a:lumMod val="85000"/>
              </a:sysClr>
            </a:solidFill>
            <a:ln w="12700" cap="flat" cmpd="sng" algn="ctr">
              <a:noFill/>
              <a:prstDash val="solid"/>
              <a:miter lim="800000"/>
            </a:ln>
            <a:effectLst/>
          </p:spPr>
          <p:txBody>
            <a:bodyPr rtlCol="0" anchor="ctr"/>
            <a:lstStyle/>
            <a:p>
              <a:pPr algn="ctr" defTabSz="932418">
                <a:defRPr/>
              </a:pPr>
              <a:endParaRPr lang="en-US" kern="0">
                <a:solidFill>
                  <a:prstClr val="white"/>
                </a:solidFill>
                <a:latin typeface="Calibri" panose="020F0502020204030204"/>
              </a:endParaRPr>
            </a:p>
          </p:txBody>
        </p:sp>
        <p:grpSp>
          <p:nvGrpSpPr>
            <p:cNvPr id="106" name="Group 105"/>
            <p:cNvGrpSpPr/>
            <p:nvPr/>
          </p:nvGrpSpPr>
          <p:grpSpPr>
            <a:xfrm>
              <a:off x="1119622" y="4287112"/>
              <a:ext cx="1920240" cy="1806327"/>
              <a:chOff x="3563690" y="4472143"/>
              <a:chExt cx="1920240" cy="1806327"/>
            </a:xfrm>
          </p:grpSpPr>
          <p:sp>
            <p:nvSpPr>
              <p:cNvPr id="107" name="Rectangle 106"/>
              <p:cNvSpPr/>
              <p:nvPr/>
            </p:nvSpPr>
            <p:spPr>
              <a:xfrm>
                <a:off x="3563690" y="4527408"/>
                <a:ext cx="1920240" cy="1549792"/>
              </a:xfrm>
              <a:prstGeom prst="rect">
                <a:avLst/>
              </a:prstGeom>
              <a:solidFill>
                <a:sysClr val="window" lastClr="FFFFFF">
                  <a:lumMod val="85000"/>
                </a:sysClr>
              </a:solidFill>
              <a:ln w="12700" cap="flat" cmpd="sng" algn="ctr">
                <a:noFill/>
                <a:prstDash val="solid"/>
                <a:miter lim="800000"/>
              </a:ln>
              <a:effectLst/>
            </p:spPr>
            <p:txBody>
              <a:bodyPr rtlCol="0" anchor="ctr"/>
              <a:lstStyle/>
              <a:p>
                <a:pPr algn="ctr" defTabSz="932418">
                  <a:defRPr/>
                </a:pPr>
                <a:endParaRPr lang="en-US" sz="1198" kern="0" dirty="0">
                  <a:solidFill>
                    <a:prstClr val="black"/>
                  </a:solidFill>
                  <a:latin typeface="Calibri" panose="020F0502020204030204"/>
                  <a:cs typeface="Segoe UI" panose="020B0502040204020203" pitchFamily="34" charset="0"/>
                </a:endParaRPr>
              </a:p>
            </p:txBody>
          </p:sp>
          <p:sp>
            <p:nvSpPr>
              <p:cNvPr id="108" name="Rectangle 107"/>
              <p:cNvSpPr/>
              <p:nvPr/>
            </p:nvSpPr>
            <p:spPr>
              <a:xfrm>
                <a:off x="3689901" y="4963278"/>
                <a:ext cx="241014" cy="241014"/>
              </a:xfrm>
              <a:prstGeom prst="rect">
                <a:avLst/>
              </a:prstGeom>
              <a:solidFill>
                <a:sysClr val="window" lastClr="FFFFFF">
                  <a:lumMod val="85000"/>
                </a:sysClr>
              </a:solidFill>
              <a:ln w="12700" cap="flat" cmpd="sng" algn="ctr">
                <a:solidFill>
                  <a:srgbClr val="5B9BD5">
                    <a:lumMod val="50000"/>
                  </a:srgbClr>
                </a:solidFill>
                <a:prstDash val="solid"/>
                <a:miter lim="800000"/>
              </a:ln>
              <a:effectLst/>
            </p:spPr>
            <p:txBody>
              <a:bodyPr rtlCol="0" anchor="ctr"/>
              <a:lstStyle/>
              <a:p>
                <a:pPr algn="ctr" defTabSz="932418">
                  <a:defRPr/>
                </a:pPr>
                <a:endParaRPr lang="en-US" kern="0">
                  <a:solidFill>
                    <a:prstClr val="white"/>
                  </a:solidFill>
                  <a:latin typeface="Calibri" panose="020F0502020204030204"/>
                </a:endParaRPr>
              </a:p>
            </p:txBody>
          </p:sp>
          <p:sp>
            <p:nvSpPr>
              <p:cNvPr id="109" name="Rectangle 108"/>
              <p:cNvSpPr/>
              <p:nvPr/>
            </p:nvSpPr>
            <p:spPr>
              <a:xfrm>
                <a:off x="3689901" y="5306790"/>
                <a:ext cx="241014" cy="241014"/>
              </a:xfrm>
              <a:prstGeom prst="rect">
                <a:avLst/>
              </a:prstGeom>
              <a:solidFill>
                <a:sysClr val="window" lastClr="FFFFFF">
                  <a:lumMod val="85000"/>
                </a:sysClr>
              </a:solidFill>
              <a:ln w="12700" cap="flat" cmpd="sng" algn="ctr">
                <a:solidFill>
                  <a:srgbClr val="5B9BD5">
                    <a:lumMod val="50000"/>
                  </a:srgbClr>
                </a:solidFill>
                <a:prstDash val="solid"/>
                <a:miter lim="800000"/>
              </a:ln>
              <a:effectLst/>
            </p:spPr>
            <p:txBody>
              <a:bodyPr rtlCol="0" anchor="ctr"/>
              <a:lstStyle/>
              <a:p>
                <a:pPr algn="ctr" defTabSz="932418">
                  <a:defRPr/>
                </a:pPr>
                <a:endParaRPr lang="en-US" kern="0">
                  <a:solidFill>
                    <a:prstClr val="white"/>
                  </a:solidFill>
                  <a:latin typeface="Calibri" panose="020F0502020204030204"/>
                </a:endParaRPr>
              </a:p>
            </p:txBody>
          </p:sp>
          <p:sp>
            <p:nvSpPr>
              <p:cNvPr id="110" name="Rectangle 109"/>
              <p:cNvSpPr/>
              <p:nvPr/>
            </p:nvSpPr>
            <p:spPr>
              <a:xfrm>
                <a:off x="3689901" y="5664417"/>
                <a:ext cx="241014" cy="241014"/>
              </a:xfrm>
              <a:prstGeom prst="rect">
                <a:avLst/>
              </a:prstGeom>
              <a:solidFill>
                <a:sysClr val="window" lastClr="FFFFFF">
                  <a:lumMod val="85000"/>
                </a:sysClr>
              </a:solidFill>
              <a:ln w="12700" cap="flat" cmpd="sng" algn="ctr">
                <a:solidFill>
                  <a:srgbClr val="5B9BD5">
                    <a:lumMod val="50000"/>
                  </a:srgbClr>
                </a:solidFill>
                <a:prstDash val="solid"/>
                <a:miter lim="800000"/>
              </a:ln>
              <a:effectLst/>
            </p:spPr>
            <p:txBody>
              <a:bodyPr rtlCol="0" anchor="ctr"/>
              <a:lstStyle/>
              <a:p>
                <a:pPr algn="ctr" defTabSz="932418">
                  <a:defRPr/>
                </a:pPr>
                <a:endParaRPr lang="en-US" kern="0">
                  <a:solidFill>
                    <a:prstClr val="white"/>
                  </a:solidFill>
                  <a:latin typeface="Calibri" panose="020F0502020204030204"/>
                </a:endParaRPr>
              </a:p>
            </p:txBody>
          </p:sp>
          <p:sp>
            <p:nvSpPr>
              <p:cNvPr id="111" name="TextBox 110"/>
              <p:cNvSpPr txBox="1"/>
              <p:nvPr/>
            </p:nvSpPr>
            <p:spPr>
              <a:xfrm>
                <a:off x="3902538" y="4960542"/>
                <a:ext cx="1205431" cy="1317928"/>
              </a:xfrm>
              <a:prstGeom prst="rect">
                <a:avLst/>
              </a:prstGeom>
              <a:noFill/>
            </p:spPr>
            <p:txBody>
              <a:bodyPr wrap="none" rtlCol="0">
                <a:spAutoFit/>
              </a:bodyPr>
              <a:lstStyle/>
              <a:p>
                <a:pPr algn="ctr" defTabSz="932418">
                  <a:defRPr/>
                </a:pPr>
                <a:r>
                  <a:rPr lang="en-US" sz="1198" kern="0" dirty="0">
                    <a:solidFill>
                      <a:srgbClr val="5B9BD5">
                        <a:lumMod val="50000"/>
                      </a:srgbClr>
                    </a:solidFill>
                    <a:latin typeface="Segoe UI"/>
                    <a:cs typeface="Segoe UI" panose="020B0502040204020203" pitchFamily="34" charset="0"/>
                  </a:rPr>
                  <a:t>Customer data</a:t>
                </a:r>
              </a:p>
              <a:p>
                <a:pPr algn="ctr" defTabSz="932418">
                  <a:defRPr/>
                </a:pPr>
                <a:endParaRPr lang="en-US" sz="1198" kern="0" dirty="0">
                  <a:solidFill>
                    <a:srgbClr val="5B9BD5">
                      <a:lumMod val="50000"/>
                    </a:srgbClr>
                  </a:solidFill>
                  <a:latin typeface="Segoe UI"/>
                  <a:cs typeface="Segoe UI" panose="020B0502040204020203" pitchFamily="34" charset="0"/>
                </a:endParaRPr>
              </a:p>
              <a:p>
                <a:pPr defTabSz="932418">
                  <a:defRPr/>
                </a:pPr>
                <a:r>
                  <a:rPr lang="en-US" sz="1198" kern="0" dirty="0">
                    <a:solidFill>
                      <a:srgbClr val="5B9BD5">
                        <a:lumMod val="50000"/>
                      </a:srgbClr>
                    </a:solidFill>
                    <a:latin typeface="Segoe UI"/>
                    <a:cs typeface="Segoe UI" panose="020B0502040204020203" pitchFamily="34" charset="0"/>
                  </a:rPr>
                  <a:t>Product data</a:t>
                </a:r>
              </a:p>
              <a:p>
                <a:pPr defTabSz="932418">
                  <a:defRPr/>
                </a:pPr>
                <a:endParaRPr lang="en-US" sz="1198" kern="0" dirty="0">
                  <a:solidFill>
                    <a:srgbClr val="5B9BD5">
                      <a:lumMod val="50000"/>
                    </a:srgbClr>
                  </a:solidFill>
                  <a:latin typeface="Segoe UI"/>
                  <a:cs typeface="Segoe UI" panose="020B0502040204020203" pitchFamily="34" charset="0"/>
                </a:endParaRPr>
              </a:p>
              <a:p>
                <a:pPr defTabSz="932418">
                  <a:defRPr/>
                </a:pPr>
                <a:r>
                  <a:rPr lang="en-US" sz="1198" kern="0" dirty="0">
                    <a:solidFill>
                      <a:srgbClr val="5B9BD5">
                        <a:lumMod val="50000"/>
                      </a:srgbClr>
                    </a:solidFill>
                    <a:latin typeface="Segoe UI"/>
                    <a:cs typeface="Segoe UI" panose="020B0502040204020203" pitchFamily="34" charset="0"/>
                  </a:rPr>
                  <a:t>Order History</a:t>
                </a:r>
              </a:p>
              <a:p>
                <a:pPr defTabSz="932418">
                  <a:defRPr/>
                </a:pPr>
                <a:endParaRPr lang="en-US" kern="0" dirty="0">
                  <a:solidFill>
                    <a:srgbClr val="5B9BD5">
                      <a:lumMod val="50000"/>
                    </a:srgbClr>
                  </a:solidFill>
                  <a:latin typeface="Segoe UI"/>
                </a:endParaRPr>
              </a:p>
            </p:txBody>
          </p:sp>
          <p:sp>
            <p:nvSpPr>
              <p:cNvPr id="112" name="Rectangle 111"/>
              <p:cNvSpPr/>
              <p:nvPr/>
            </p:nvSpPr>
            <p:spPr>
              <a:xfrm>
                <a:off x="3563690" y="4472143"/>
                <a:ext cx="1920240" cy="361649"/>
              </a:xfrm>
              <a:prstGeom prst="rect">
                <a:avLst/>
              </a:prstGeom>
              <a:solidFill>
                <a:srgbClr val="0072C6"/>
              </a:solidFill>
              <a:ln w="12700" cap="flat" cmpd="sng" algn="ctr">
                <a:noFill/>
                <a:prstDash val="solid"/>
                <a:miter lim="800000"/>
              </a:ln>
              <a:effectLst/>
            </p:spPr>
            <p:txBody>
              <a:bodyPr rtlCol="0" anchor="ctr"/>
              <a:lstStyle/>
              <a:p>
                <a:pPr defTabSz="932418">
                  <a:defRPr/>
                </a:pPr>
                <a:r>
                  <a:rPr lang="en-US" sz="1398" kern="0" dirty="0">
                    <a:solidFill>
                      <a:prstClr val="white"/>
                    </a:solidFill>
                    <a:latin typeface="Calibri" panose="020F0502020204030204"/>
                    <a:cs typeface="Segoe UI" panose="020B0502040204020203" pitchFamily="34" charset="0"/>
                  </a:rPr>
                  <a:t>Stretch to cloud</a:t>
                </a:r>
              </a:p>
            </p:txBody>
          </p:sp>
        </p:grpSp>
      </p:grpSp>
      <p:sp>
        <p:nvSpPr>
          <p:cNvPr id="113" name="Freeform 112"/>
          <p:cNvSpPr>
            <a:spLocks/>
          </p:cNvSpPr>
          <p:nvPr/>
        </p:nvSpPr>
        <p:spPr bwMode="auto">
          <a:xfrm>
            <a:off x="4826311" y="1757107"/>
            <a:ext cx="2006374" cy="1232889"/>
          </a:xfrm>
          <a:custGeom>
            <a:avLst/>
            <a:gdLst>
              <a:gd name="T0" fmla="*/ 860 w 994"/>
              <a:gd name="T1" fmla="*/ 342 h 610"/>
              <a:gd name="T2" fmla="*/ 858 w 994"/>
              <a:gd name="T3" fmla="*/ 342 h 610"/>
              <a:gd name="T4" fmla="*/ 860 w 994"/>
              <a:gd name="T5" fmla="*/ 305 h 610"/>
              <a:gd name="T6" fmla="*/ 555 w 994"/>
              <a:gd name="T7" fmla="*/ 0 h 610"/>
              <a:gd name="T8" fmla="*/ 272 w 994"/>
              <a:gd name="T9" fmla="*/ 193 h 610"/>
              <a:gd name="T10" fmla="*/ 212 w 994"/>
              <a:gd name="T11" fmla="*/ 185 h 610"/>
              <a:gd name="T12" fmla="*/ 0 w 994"/>
              <a:gd name="T13" fmla="*/ 397 h 610"/>
              <a:gd name="T14" fmla="*/ 212 w 994"/>
              <a:gd name="T15" fmla="*/ 610 h 610"/>
              <a:gd name="T16" fmla="*/ 860 w 994"/>
              <a:gd name="T17" fmla="*/ 610 h 610"/>
              <a:gd name="T18" fmla="*/ 994 w 994"/>
              <a:gd name="T19" fmla="*/ 476 h 610"/>
              <a:gd name="T20" fmla="*/ 860 w 994"/>
              <a:gd name="T21" fmla="*/ 342 h 6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94" h="610">
                <a:moveTo>
                  <a:pt x="860" y="342"/>
                </a:moveTo>
                <a:cubicBezTo>
                  <a:pt x="859" y="342"/>
                  <a:pt x="858" y="342"/>
                  <a:pt x="858" y="342"/>
                </a:cubicBezTo>
                <a:cubicBezTo>
                  <a:pt x="859" y="330"/>
                  <a:pt x="860" y="318"/>
                  <a:pt x="860" y="305"/>
                </a:cubicBezTo>
                <a:cubicBezTo>
                  <a:pt x="860" y="137"/>
                  <a:pt x="723" y="0"/>
                  <a:pt x="555" y="0"/>
                </a:cubicBezTo>
                <a:cubicBezTo>
                  <a:pt x="426" y="0"/>
                  <a:pt x="316" y="80"/>
                  <a:pt x="272" y="193"/>
                </a:cubicBezTo>
                <a:cubicBezTo>
                  <a:pt x="253" y="188"/>
                  <a:pt x="233" y="185"/>
                  <a:pt x="212" y="185"/>
                </a:cubicBezTo>
                <a:cubicBezTo>
                  <a:pt x="95" y="185"/>
                  <a:pt x="0" y="280"/>
                  <a:pt x="0" y="397"/>
                </a:cubicBezTo>
                <a:cubicBezTo>
                  <a:pt x="0" y="515"/>
                  <a:pt x="95" y="610"/>
                  <a:pt x="212" y="610"/>
                </a:cubicBezTo>
                <a:cubicBezTo>
                  <a:pt x="860" y="610"/>
                  <a:pt x="860" y="610"/>
                  <a:pt x="860" y="610"/>
                </a:cubicBezTo>
                <a:cubicBezTo>
                  <a:pt x="934" y="610"/>
                  <a:pt x="994" y="550"/>
                  <a:pt x="994" y="476"/>
                </a:cubicBezTo>
                <a:cubicBezTo>
                  <a:pt x="994" y="402"/>
                  <a:pt x="934" y="342"/>
                  <a:pt x="860" y="342"/>
                </a:cubicBezTo>
                <a:close/>
              </a:path>
            </a:pathLst>
          </a:custGeom>
          <a:solidFill>
            <a:srgbClr val="C3E2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388" tIns="45694" rIns="91388" bIns="45694" numCol="1" anchor="t" anchorCtr="0" compatLnSpc="1">
            <a:prstTxWarp prst="textNoShape">
              <a:avLst/>
            </a:prstTxWarp>
          </a:bodyPr>
          <a:lstStyle>
            <a:defPPr>
              <a:defRPr lang="en-US"/>
            </a:defPPr>
            <a:lvl1pPr algn="l" defTabSz="931863" rtl="0" fontAlgn="base">
              <a:spcBef>
                <a:spcPct val="0"/>
              </a:spcBef>
              <a:spcAft>
                <a:spcPct val="0"/>
              </a:spcAft>
              <a:defRPr sz="2400" kern="1200">
                <a:solidFill>
                  <a:schemeClr val="tx1"/>
                </a:solidFill>
                <a:latin typeface="Segoe UI" charset="0"/>
                <a:ea typeface="MS PGothic" charset="0"/>
                <a:cs typeface="MS PGothic" charset="0"/>
              </a:defRPr>
            </a:lvl1pPr>
            <a:lvl2pPr marL="465138" indent="-7938" algn="l" defTabSz="931863" rtl="0" fontAlgn="base">
              <a:spcBef>
                <a:spcPct val="0"/>
              </a:spcBef>
              <a:spcAft>
                <a:spcPct val="0"/>
              </a:spcAft>
              <a:defRPr sz="2400" kern="1200">
                <a:solidFill>
                  <a:schemeClr val="tx1"/>
                </a:solidFill>
                <a:latin typeface="Segoe UI" charset="0"/>
                <a:ea typeface="MS PGothic" charset="0"/>
                <a:cs typeface="MS PGothic" charset="0"/>
              </a:defRPr>
            </a:lvl2pPr>
            <a:lvl3pPr marL="931863" indent="-17463" algn="l" defTabSz="931863" rtl="0" fontAlgn="base">
              <a:spcBef>
                <a:spcPct val="0"/>
              </a:spcBef>
              <a:spcAft>
                <a:spcPct val="0"/>
              </a:spcAft>
              <a:defRPr sz="2400" kern="1200">
                <a:solidFill>
                  <a:schemeClr val="tx1"/>
                </a:solidFill>
                <a:latin typeface="Segoe UI" charset="0"/>
                <a:ea typeface="MS PGothic" charset="0"/>
                <a:cs typeface="MS PGothic" charset="0"/>
              </a:defRPr>
            </a:lvl3pPr>
            <a:lvl4pPr marL="1398588" indent="-26988" algn="l" defTabSz="931863" rtl="0" fontAlgn="base">
              <a:spcBef>
                <a:spcPct val="0"/>
              </a:spcBef>
              <a:spcAft>
                <a:spcPct val="0"/>
              </a:spcAft>
              <a:defRPr sz="2400" kern="1200">
                <a:solidFill>
                  <a:schemeClr val="tx1"/>
                </a:solidFill>
                <a:latin typeface="Segoe UI" charset="0"/>
                <a:ea typeface="MS PGothic" charset="0"/>
                <a:cs typeface="MS PGothic" charset="0"/>
              </a:defRPr>
            </a:lvl4pPr>
            <a:lvl5pPr marL="1865313" indent="-36513" algn="l" defTabSz="931863" rtl="0" fontAlgn="base">
              <a:spcBef>
                <a:spcPct val="0"/>
              </a:spcBef>
              <a:spcAft>
                <a:spcPct val="0"/>
              </a:spcAft>
              <a:defRPr sz="2400" kern="1200">
                <a:solidFill>
                  <a:schemeClr val="tx1"/>
                </a:solidFill>
                <a:latin typeface="Segoe UI" charset="0"/>
                <a:ea typeface="MS PGothic" charset="0"/>
                <a:cs typeface="MS PGothic" charset="0"/>
              </a:defRPr>
            </a:lvl5pPr>
            <a:lvl6pPr marL="2286000" algn="l" defTabSz="457200" rtl="0" eaLnBrk="1" latinLnBrk="0" hangingPunct="1">
              <a:defRPr sz="2400" kern="1200">
                <a:solidFill>
                  <a:schemeClr val="tx1"/>
                </a:solidFill>
                <a:latin typeface="Segoe UI" charset="0"/>
                <a:ea typeface="MS PGothic" charset="0"/>
                <a:cs typeface="MS PGothic" charset="0"/>
              </a:defRPr>
            </a:lvl6pPr>
            <a:lvl7pPr marL="2743200" algn="l" defTabSz="457200" rtl="0" eaLnBrk="1" latinLnBrk="0" hangingPunct="1">
              <a:defRPr sz="2400" kern="1200">
                <a:solidFill>
                  <a:schemeClr val="tx1"/>
                </a:solidFill>
                <a:latin typeface="Segoe UI" charset="0"/>
                <a:ea typeface="MS PGothic" charset="0"/>
                <a:cs typeface="MS PGothic" charset="0"/>
              </a:defRPr>
            </a:lvl7pPr>
            <a:lvl8pPr marL="3200400" algn="l" defTabSz="457200" rtl="0" eaLnBrk="1" latinLnBrk="0" hangingPunct="1">
              <a:defRPr sz="2400" kern="1200">
                <a:solidFill>
                  <a:schemeClr val="tx1"/>
                </a:solidFill>
                <a:latin typeface="Segoe UI" charset="0"/>
                <a:ea typeface="MS PGothic" charset="0"/>
                <a:cs typeface="MS PGothic" charset="0"/>
              </a:defRPr>
            </a:lvl8pPr>
            <a:lvl9pPr marL="3657600" algn="l" defTabSz="457200" rtl="0" eaLnBrk="1" latinLnBrk="0" hangingPunct="1">
              <a:defRPr sz="2400" kern="1200">
                <a:solidFill>
                  <a:schemeClr val="tx1"/>
                </a:solidFill>
                <a:latin typeface="Segoe UI" charset="0"/>
                <a:ea typeface="MS PGothic" charset="0"/>
                <a:cs typeface="MS PGothic" charset="0"/>
              </a:defRPr>
            </a:lvl9pPr>
          </a:lstStyle>
          <a:p>
            <a:pPr defTabSz="931684">
              <a:defRPr/>
            </a:pPr>
            <a:endParaRPr lang="en-US" sz="1196" dirty="0">
              <a:solidFill>
                <a:srgbClr val="000000"/>
              </a:solidFill>
            </a:endParaRPr>
          </a:p>
        </p:txBody>
      </p:sp>
      <p:grpSp>
        <p:nvGrpSpPr>
          <p:cNvPr id="114" name="Group 113"/>
          <p:cNvGrpSpPr>
            <a:grpSpLocks noChangeAspect="1"/>
          </p:cNvGrpSpPr>
          <p:nvPr/>
        </p:nvGrpSpPr>
        <p:grpSpPr>
          <a:xfrm>
            <a:off x="4278714" y="4784860"/>
            <a:ext cx="914140" cy="1187103"/>
            <a:chOff x="1545413" y="5096400"/>
            <a:chExt cx="822960" cy="1068695"/>
          </a:xfrm>
        </p:grpSpPr>
        <p:sp>
          <p:nvSpPr>
            <p:cNvPr id="115" name="Rectangle 114"/>
            <p:cNvSpPr/>
            <p:nvPr/>
          </p:nvSpPr>
          <p:spPr bwMode="auto">
            <a:xfrm>
              <a:off x="1557008" y="5172501"/>
              <a:ext cx="790012" cy="907577"/>
            </a:xfrm>
            <a:prstGeom prst="rect">
              <a:avLst/>
            </a:prstGeom>
            <a:solidFill>
              <a:sysClr val="window" lastClr="FFFFFF"/>
            </a:solidFill>
            <a:ln w="6350" cap="flat" cmpd="sng" algn="ctr">
              <a:noFill/>
              <a:prstDash val="solid"/>
              <a:miter lim="800000"/>
              <a:headEnd type="none" w="med" len="med"/>
              <a:tailEnd type="none" w="med" len="med"/>
            </a:ln>
            <a:effectLst/>
          </p:spPr>
          <p:txBody>
            <a:bodyPr rot="0" spcFirstLastPara="0" vertOverflow="overflow" horzOverflow="overflow" vert="horz" wrap="square" lIns="182828" tIns="146262" rIns="182828" bIns="146262" numCol="1" spcCol="0" rtlCol="0" fromWordArt="0" anchor="t" anchorCtr="0" forceAA="0" compatLnSpc="1">
              <a:prstTxWarp prst="textNoShape">
                <a:avLst/>
              </a:prstTxWarp>
              <a:noAutofit/>
            </a:bodyPr>
            <a:lstStyle/>
            <a:p>
              <a:pPr marL="342768" indent="-342768" algn="ctr" defTabSz="932114">
                <a:lnSpc>
                  <a:spcPct val="90000"/>
                </a:lnSpc>
                <a:buFont typeface="Wingdings 3" panose="05040102010807070707" pitchFamily="18" charset="2"/>
                <a:buChar char="Æ"/>
                <a:defRPr/>
              </a:pPr>
              <a:endParaRPr lang="en-US" sz="2000" b="1" kern="0" dirty="0" err="1">
                <a:solidFill>
                  <a:srgbClr val="C00000"/>
                </a:solidFill>
                <a:latin typeface="Calibri Light" panose="020F0302020204030204"/>
                <a:ea typeface="Segoe UI" pitchFamily="34" charset="0"/>
                <a:cs typeface="Segoe UI" pitchFamily="34" charset="0"/>
              </a:endParaRPr>
            </a:p>
          </p:txBody>
        </p:sp>
        <p:grpSp>
          <p:nvGrpSpPr>
            <p:cNvPr id="116" name="Group 115"/>
            <p:cNvGrpSpPr/>
            <p:nvPr/>
          </p:nvGrpSpPr>
          <p:grpSpPr>
            <a:xfrm>
              <a:off x="1545413" y="5096400"/>
              <a:ext cx="822960" cy="1068695"/>
              <a:chOff x="862365" y="2464581"/>
              <a:chExt cx="822960" cy="1068695"/>
            </a:xfrm>
          </p:grpSpPr>
          <p:sp>
            <p:nvSpPr>
              <p:cNvPr id="117" name="Oval 116"/>
              <p:cNvSpPr>
                <a:spLocks noChangeArrowheads="1"/>
              </p:cNvSpPr>
              <p:nvPr/>
            </p:nvSpPr>
            <p:spPr bwMode="auto">
              <a:xfrm>
                <a:off x="876444" y="2464581"/>
                <a:ext cx="794803" cy="151025"/>
              </a:xfrm>
              <a:prstGeom prst="ellipse">
                <a:avLst/>
              </a:prstGeom>
              <a:solidFill>
                <a:srgbClr val="ED7D31">
                  <a:lumMod val="50000"/>
                </a:srgb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01" tIns="45700" rIns="91401" bIns="45700" numCol="1" anchor="t" anchorCtr="0" compatLnSpc="1">
                <a:prstTxWarp prst="textNoShape">
                  <a:avLst/>
                </a:prstTxWarp>
              </a:bodyPr>
              <a:lstStyle/>
              <a:p>
                <a:pPr defTabSz="932239">
                  <a:defRPr/>
                </a:pPr>
                <a:endParaRPr lang="en-US" kern="0">
                  <a:solidFill>
                    <a:srgbClr val="C00000"/>
                  </a:solidFill>
                  <a:latin typeface="Segoe UI"/>
                </a:endParaRPr>
              </a:p>
            </p:txBody>
          </p:sp>
          <p:sp>
            <p:nvSpPr>
              <p:cNvPr id="118" name="Freeform 123"/>
              <p:cNvSpPr>
                <a:spLocks noEditPoints="1"/>
              </p:cNvSpPr>
              <p:nvPr/>
            </p:nvSpPr>
            <p:spPr bwMode="auto">
              <a:xfrm>
                <a:off x="862365" y="2569533"/>
                <a:ext cx="822960" cy="963743"/>
              </a:xfrm>
              <a:custGeom>
                <a:avLst/>
                <a:gdLst>
                  <a:gd name="T0" fmla="*/ 480 w 480"/>
                  <a:gd name="T1" fmla="*/ 135 h 562"/>
                  <a:gd name="T2" fmla="*/ 480 w 480"/>
                  <a:gd name="T3" fmla="*/ 0 h 562"/>
                  <a:gd name="T4" fmla="*/ 240 w 480"/>
                  <a:gd name="T5" fmla="*/ 43 h 562"/>
                  <a:gd name="T6" fmla="*/ 0 w 480"/>
                  <a:gd name="T7" fmla="*/ 0 h 562"/>
                  <a:gd name="T8" fmla="*/ 0 w 480"/>
                  <a:gd name="T9" fmla="*/ 135 h 562"/>
                  <a:gd name="T10" fmla="*/ 15 w 480"/>
                  <a:gd name="T11" fmla="*/ 153 h 562"/>
                  <a:gd name="T12" fmla="*/ 0 w 480"/>
                  <a:gd name="T13" fmla="*/ 170 h 562"/>
                  <a:gd name="T14" fmla="*/ 0 w 480"/>
                  <a:gd name="T15" fmla="*/ 322 h 562"/>
                  <a:gd name="T16" fmla="*/ 15 w 480"/>
                  <a:gd name="T17" fmla="*/ 340 h 562"/>
                  <a:gd name="T18" fmla="*/ 0 w 480"/>
                  <a:gd name="T19" fmla="*/ 358 h 562"/>
                  <a:gd name="T20" fmla="*/ 0 w 480"/>
                  <a:gd name="T21" fmla="*/ 510 h 562"/>
                  <a:gd name="T22" fmla="*/ 240 w 480"/>
                  <a:gd name="T23" fmla="*/ 562 h 562"/>
                  <a:gd name="T24" fmla="*/ 480 w 480"/>
                  <a:gd name="T25" fmla="*/ 510 h 562"/>
                  <a:gd name="T26" fmla="*/ 480 w 480"/>
                  <a:gd name="T27" fmla="*/ 358 h 562"/>
                  <a:gd name="T28" fmla="*/ 466 w 480"/>
                  <a:gd name="T29" fmla="*/ 340 h 562"/>
                  <a:gd name="T30" fmla="*/ 480 w 480"/>
                  <a:gd name="T31" fmla="*/ 322 h 562"/>
                  <a:gd name="T32" fmla="*/ 480 w 480"/>
                  <a:gd name="T33" fmla="*/ 170 h 562"/>
                  <a:gd name="T34" fmla="*/ 466 w 480"/>
                  <a:gd name="T35" fmla="*/ 153 h 562"/>
                  <a:gd name="T36" fmla="*/ 480 w 480"/>
                  <a:gd name="T37" fmla="*/ 135 h 562"/>
                  <a:gd name="T38" fmla="*/ 458 w 480"/>
                  <a:gd name="T39" fmla="*/ 352 h 562"/>
                  <a:gd name="T40" fmla="*/ 240 w 480"/>
                  <a:gd name="T41" fmla="*/ 380 h 562"/>
                  <a:gd name="T42" fmla="*/ 23 w 480"/>
                  <a:gd name="T43" fmla="*/ 352 h 562"/>
                  <a:gd name="T44" fmla="*/ 23 w 480"/>
                  <a:gd name="T45" fmla="*/ 333 h 562"/>
                  <a:gd name="T46" fmla="*/ 240 w 480"/>
                  <a:gd name="T47" fmla="*/ 361 h 562"/>
                  <a:gd name="T48" fmla="*/ 458 w 480"/>
                  <a:gd name="T49" fmla="*/ 333 h 562"/>
                  <a:gd name="T50" fmla="*/ 458 w 480"/>
                  <a:gd name="T51" fmla="*/ 352 h 562"/>
                  <a:gd name="T52" fmla="*/ 458 w 480"/>
                  <a:gd name="T53" fmla="*/ 166 h 562"/>
                  <a:gd name="T54" fmla="*/ 240 w 480"/>
                  <a:gd name="T55" fmla="*/ 195 h 562"/>
                  <a:gd name="T56" fmla="*/ 23 w 480"/>
                  <a:gd name="T57" fmla="*/ 166 h 562"/>
                  <a:gd name="T58" fmla="*/ 23 w 480"/>
                  <a:gd name="T59" fmla="*/ 147 h 562"/>
                  <a:gd name="T60" fmla="*/ 240 w 480"/>
                  <a:gd name="T61" fmla="*/ 176 h 562"/>
                  <a:gd name="T62" fmla="*/ 458 w 480"/>
                  <a:gd name="T63" fmla="*/ 147 h 562"/>
                  <a:gd name="T64" fmla="*/ 458 w 480"/>
                  <a:gd name="T65" fmla="*/ 166 h 5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80" h="562">
                    <a:moveTo>
                      <a:pt x="480" y="135"/>
                    </a:moveTo>
                    <a:cubicBezTo>
                      <a:pt x="480" y="0"/>
                      <a:pt x="480" y="0"/>
                      <a:pt x="480" y="0"/>
                    </a:cubicBezTo>
                    <a:cubicBezTo>
                      <a:pt x="448" y="31"/>
                      <a:pt x="326" y="43"/>
                      <a:pt x="240" y="43"/>
                    </a:cubicBezTo>
                    <a:cubicBezTo>
                      <a:pt x="154" y="43"/>
                      <a:pt x="32" y="31"/>
                      <a:pt x="0" y="0"/>
                    </a:cubicBezTo>
                    <a:cubicBezTo>
                      <a:pt x="0" y="135"/>
                      <a:pt x="0" y="135"/>
                      <a:pt x="0" y="135"/>
                    </a:cubicBezTo>
                    <a:cubicBezTo>
                      <a:pt x="0" y="141"/>
                      <a:pt x="5" y="147"/>
                      <a:pt x="15" y="153"/>
                    </a:cubicBezTo>
                    <a:cubicBezTo>
                      <a:pt x="5" y="158"/>
                      <a:pt x="0" y="164"/>
                      <a:pt x="0" y="170"/>
                    </a:cubicBezTo>
                    <a:cubicBezTo>
                      <a:pt x="0" y="322"/>
                      <a:pt x="0" y="322"/>
                      <a:pt x="0" y="322"/>
                    </a:cubicBezTo>
                    <a:cubicBezTo>
                      <a:pt x="0" y="329"/>
                      <a:pt x="5" y="335"/>
                      <a:pt x="15" y="340"/>
                    </a:cubicBezTo>
                    <a:cubicBezTo>
                      <a:pt x="5" y="346"/>
                      <a:pt x="0" y="351"/>
                      <a:pt x="0" y="358"/>
                    </a:cubicBezTo>
                    <a:cubicBezTo>
                      <a:pt x="0" y="510"/>
                      <a:pt x="0" y="510"/>
                      <a:pt x="0" y="510"/>
                    </a:cubicBezTo>
                    <a:cubicBezTo>
                      <a:pt x="0" y="538"/>
                      <a:pt x="108" y="562"/>
                      <a:pt x="240" y="562"/>
                    </a:cubicBezTo>
                    <a:cubicBezTo>
                      <a:pt x="373" y="562"/>
                      <a:pt x="480" y="538"/>
                      <a:pt x="480" y="510"/>
                    </a:cubicBezTo>
                    <a:cubicBezTo>
                      <a:pt x="480" y="358"/>
                      <a:pt x="480" y="358"/>
                      <a:pt x="480" y="358"/>
                    </a:cubicBezTo>
                    <a:cubicBezTo>
                      <a:pt x="480" y="351"/>
                      <a:pt x="475" y="346"/>
                      <a:pt x="466" y="340"/>
                    </a:cubicBezTo>
                    <a:cubicBezTo>
                      <a:pt x="475" y="335"/>
                      <a:pt x="480" y="329"/>
                      <a:pt x="480" y="322"/>
                    </a:cubicBezTo>
                    <a:cubicBezTo>
                      <a:pt x="480" y="170"/>
                      <a:pt x="480" y="170"/>
                      <a:pt x="480" y="170"/>
                    </a:cubicBezTo>
                    <a:cubicBezTo>
                      <a:pt x="480" y="164"/>
                      <a:pt x="475" y="158"/>
                      <a:pt x="466" y="153"/>
                    </a:cubicBezTo>
                    <a:cubicBezTo>
                      <a:pt x="475" y="147"/>
                      <a:pt x="480" y="141"/>
                      <a:pt x="480" y="135"/>
                    </a:cubicBezTo>
                    <a:close/>
                    <a:moveTo>
                      <a:pt x="458" y="352"/>
                    </a:moveTo>
                    <a:cubicBezTo>
                      <a:pt x="458" y="368"/>
                      <a:pt x="361" y="380"/>
                      <a:pt x="240" y="380"/>
                    </a:cubicBezTo>
                    <a:cubicBezTo>
                      <a:pt x="120" y="380"/>
                      <a:pt x="23" y="368"/>
                      <a:pt x="23" y="352"/>
                    </a:cubicBezTo>
                    <a:cubicBezTo>
                      <a:pt x="23" y="333"/>
                      <a:pt x="23" y="333"/>
                      <a:pt x="23" y="333"/>
                    </a:cubicBezTo>
                    <a:cubicBezTo>
                      <a:pt x="23" y="349"/>
                      <a:pt x="120" y="361"/>
                      <a:pt x="240" y="361"/>
                    </a:cubicBezTo>
                    <a:cubicBezTo>
                      <a:pt x="361" y="361"/>
                      <a:pt x="458" y="349"/>
                      <a:pt x="458" y="333"/>
                    </a:cubicBezTo>
                    <a:lnTo>
                      <a:pt x="458" y="352"/>
                    </a:lnTo>
                    <a:close/>
                    <a:moveTo>
                      <a:pt x="458" y="166"/>
                    </a:moveTo>
                    <a:cubicBezTo>
                      <a:pt x="458" y="182"/>
                      <a:pt x="361" y="195"/>
                      <a:pt x="240" y="195"/>
                    </a:cubicBezTo>
                    <a:cubicBezTo>
                      <a:pt x="120" y="195"/>
                      <a:pt x="23" y="182"/>
                      <a:pt x="23" y="166"/>
                    </a:cubicBezTo>
                    <a:cubicBezTo>
                      <a:pt x="23" y="147"/>
                      <a:pt x="23" y="147"/>
                      <a:pt x="23" y="147"/>
                    </a:cubicBezTo>
                    <a:cubicBezTo>
                      <a:pt x="23" y="163"/>
                      <a:pt x="120" y="176"/>
                      <a:pt x="240" y="176"/>
                    </a:cubicBezTo>
                    <a:cubicBezTo>
                      <a:pt x="361" y="176"/>
                      <a:pt x="458" y="163"/>
                      <a:pt x="458" y="147"/>
                    </a:cubicBezTo>
                    <a:lnTo>
                      <a:pt x="458" y="166"/>
                    </a:lnTo>
                    <a:close/>
                  </a:path>
                </a:pathLst>
              </a:custGeom>
              <a:solidFill>
                <a:srgbClr val="A8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01" tIns="45700" rIns="91401" bIns="45700" numCol="1" anchor="t" anchorCtr="0" compatLnSpc="1">
                <a:prstTxWarp prst="textNoShape">
                  <a:avLst/>
                </a:prstTxWarp>
              </a:bodyPr>
              <a:lstStyle/>
              <a:p>
                <a:pPr defTabSz="932239">
                  <a:defRPr/>
                </a:pPr>
                <a:endParaRPr lang="en-US" kern="0" dirty="0">
                  <a:solidFill>
                    <a:srgbClr val="C00000"/>
                  </a:solidFill>
                  <a:latin typeface="Segoe UI"/>
                </a:endParaRPr>
              </a:p>
            </p:txBody>
          </p:sp>
        </p:grpSp>
      </p:grpSp>
      <p:sp>
        <p:nvSpPr>
          <p:cNvPr id="119" name="Rectangle 118"/>
          <p:cNvSpPr/>
          <p:nvPr/>
        </p:nvSpPr>
        <p:spPr>
          <a:xfrm>
            <a:off x="4072456" y="5986942"/>
            <a:ext cx="1322655" cy="376630"/>
          </a:xfrm>
          <a:prstGeom prst="rect">
            <a:avLst/>
          </a:prstGeom>
        </p:spPr>
        <p:txBody>
          <a:bodyPr wrap="none">
            <a:spAutoFit/>
          </a:bodyPr>
          <a:lstStyle/>
          <a:p>
            <a:pPr defTabSz="931326" fontAlgn="base">
              <a:spcBef>
                <a:spcPct val="0"/>
              </a:spcBef>
              <a:spcAft>
                <a:spcPct val="0"/>
              </a:spcAft>
              <a:defRPr/>
            </a:pPr>
            <a:r>
              <a:rPr lang="en-US" dirty="0">
                <a:ln>
                  <a:solidFill>
                    <a:srgbClr val="FFFFFF">
                      <a:alpha val="0"/>
                    </a:srgbClr>
                  </a:solidFill>
                </a:ln>
                <a:solidFill>
                  <a:srgbClr val="A80000"/>
                </a:solidFill>
                <a:latin typeface="Segoe UI"/>
                <a:cs typeface="Segoe UI" panose="020B0502040204020203" pitchFamily="34" charset="0"/>
              </a:rPr>
              <a:t>SQL Server</a:t>
            </a:r>
          </a:p>
        </p:txBody>
      </p:sp>
      <p:grpSp>
        <p:nvGrpSpPr>
          <p:cNvPr id="120" name="Group 119"/>
          <p:cNvGrpSpPr>
            <a:grpSpLocks noChangeAspect="1"/>
          </p:cNvGrpSpPr>
          <p:nvPr/>
        </p:nvGrpSpPr>
        <p:grpSpPr>
          <a:xfrm>
            <a:off x="4278713" y="1998847"/>
            <a:ext cx="914142" cy="1187103"/>
            <a:chOff x="1615697" y="5096400"/>
            <a:chExt cx="822960" cy="1068695"/>
          </a:xfrm>
        </p:grpSpPr>
        <p:sp>
          <p:nvSpPr>
            <p:cNvPr id="121" name="Rectangle 120"/>
            <p:cNvSpPr/>
            <p:nvPr/>
          </p:nvSpPr>
          <p:spPr bwMode="auto">
            <a:xfrm>
              <a:off x="1632171" y="5172501"/>
              <a:ext cx="790012" cy="907577"/>
            </a:xfrm>
            <a:prstGeom prst="rect">
              <a:avLst/>
            </a:prstGeom>
            <a:solidFill>
              <a:sysClr val="window" lastClr="FFFFFF"/>
            </a:solidFill>
            <a:ln w="6350" cap="flat" cmpd="sng" algn="ctr">
              <a:noFill/>
              <a:prstDash val="solid"/>
              <a:miter lim="800000"/>
              <a:headEnd type="none" w="med" len="med"/>
              <a:tailEnd type="none" w="med" len="med"/>
            </a:ln>
            <a:effectLst/>
          </p:spPr>
          <p:txBody>
            <a:bodyPr rot="0" spcFirstLastPara="0" vertOverflow="overflow" horzOverflow="overflow" vert="horz" wrap="square" lIns="182828" tIns="146262" rIns="182828" bIns="146262" numCol="1" spcCol="0" rtlCol="0" fromWordArt="0" anchor="t" anchorCtr="0" forceAA="0" compatLnSpc="1">
              <a:prstTxWarp prst="textNoShape">
                <a:avLst/>
              </a:prstTxWarp>
              <a:noAutofit/>
            </a:bodyPr>
            <a:lstStyle/>
            <a:p>
              <a:pPr marL="342768" indent="-342768" algn="ctr" defTabSz="932114">
                <a:lnSpc>
                  <a:spcPct val="90000"/>
                </a:lnSpc>
                <a:buFont typeface="Wingdings 3" panose="05040102010807070707" pitchFamily="18" charset="2"/>
                <a:buChar char="Æ"/>
                <a:defRPr/>
              </a:pPr>
              <a:endParaRPr lang="en-US" sz="2000" b="1" kern="0" dirty="0" err="1">
                <a:solidFill>
                  <a:prstClr val="white"/>
                </a:solidFill>
                <a:latin typeface="Calibri Light" panose="020F0302020204030204"/>
                <a:ea typeface="Segoe UI" pitchFamily="34" charset="0"/>
                <a:cs typeface="Segoe UI" pitchFamily="34" charset="0"/>
              </a:endParaRPr>
            </a:p>
          </p:txBody>
        </p:sp>
        <p:grpSp>
          <p:nvGrpSpPr>
            <p:cNvPr id="122" name="Group 121"/>
            <p:cNvGrpSpPr/>
            <p:nvPr/>
          </p:nvGrpSpPr>
          <p:grpSpPr>
            <a:xfrm>
              <a:off x="1615697" y="5096400"/>
              <a:ext cx="822960" cy="1068695"/>
              <a:chOff x="932649" y="2464581"/>
              <a:chExt cx="822960" cy="1068695"/>
            </a:xfrm>
          </p:grpSpPr>
          <p:sp>
            <p:nvSpPr>
              <p:cNvPr id="123" name="Oval 122"/>
              <p:cNvSpPr>
                <a:spLocks noChangeArrowheads="1"/>
              </p:cNvSpPr>
              <p:nvPr/>
            </p:nvSpPr>
            <p:spPr bwMode="auto">
              <a:xfrm>
                <a:off x="946728" y="2464581"/>
                <a:ext cx="794803" cy="151025"/>
              </a:xfrm>
              <a:prstGeom prst="ellipse">
                <a:avLst/>
              </a:prstGeom>
              <a:solidFill>
                <a:srgbClr val="5B9BD5">
                  <a:lumMod val="50000"/>
                </a:srgb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01" tIns="45700" rIns="91401" bIns="45700" numCol="1" anchor="t" anchorCtr="0" compatLnSpc="1">
                <a:prstTxWarp prst="textNoShape">
                  <a:avLst/>
                </a:prstTxWarp>
              </a:bodyPr>
              <a:lstStyle/>
              <a:p>
                <a:pPr defTabSz="932239">
                  <a:defRPr/>
                </a:pPr>
                <a:endParaRPr lang="en-US" kern="0" dirty="0">
                  <a:solidFill>
                    <a:srgbClr val="FFFFFF"/>
                  </a:solidFill>
                  <a:latin typeface="Segoe UI"/>
                </a:endParaRPr>
              </a:p>
            </p:txBody>
          </p:sp>
          <p:sp>
            <p:nvSpPr>
              <p:cNvPr id="124" name="Freeform 123"/>
              <p:cNvSpPr>
                <a:spLocks noEditPoints="1"/>
              </p:cNvSpPr>
              <p:nvPr/>
            </p:nvSpPr>
            <p:spPr bwMode="auto">
              <a:xfrm>
                <a:off x="932649" y="2569533"/>
                <a:ext cx="822960" cy="963743"/>
              </a:xfrm>
              <a:custGeom>
                <a:avLst/>
                <a:gdLst>
                  <a:gd name="T0" fmla="*/ 480 w 480"/>
                  <a:gd name="T1" fmla="*/ 135 h 562"/>
                  <a:gd name="T2" fmla="*/ 480 w 480"/>
                  <a:gd name="T3" fmla="*/ 0 h 562"/>
                  <a:gd name="T4" fmla="*/ 240 w 480"/>
                  <a:gd name="T5" fmla="*/ 43 h 562"/>
                  <a:gd name="T6" fmla="*/ 0 w 480"/>
                  <a:gd name="T7" fmla="*/ 0 h 562"/>
                  <a:gd name="T8" fmla="*/ 0 w 480"/>
                  <a:gd name="T9" fmla="*/ 135 h 562"/>
                  <a:gd name="T10" fmla="*/ 15 w 480"/>
                  <a:gd name="T11" fmla="*/ 153 h 562"/>
                  <a:gd name="T12" fmla="*/ 0 w 480"/>
                  <a:gd name="T13" fmla="*/ 170 h 562"/>
                  <a:gd name="T14" fmla="*/ 0 w 480"/>
                  <a:gd name="T15" fmla="*/ 322 h 562"/>
                  <a:gd name="T16" fmla="*/ 15 w 480"/>
                  <a:gd name="T17" fmla="*/ 340 h 562"/>
                  <a:gd name="T18" fmla="*/ 0 w 480"/>
                  <a:gd name="T19" fmla="*/ 358 h 562"/>
                  <a:gd name="T20" fmla="*/ 0 w 480"/>
                  <a:gd name="T21" fmla="*/ 510 h 562"/>
                  <a:gd name="T22" fmla="*/ 240 w 480"/>
                  <a:gd name="T23" fmla="*/ 562 h 562"/>
                  <a:gd name="T24" fmla="*/ 480 w 480"/>
                  <a:gd name="T25" fmla="*/ 510 h 562"/>
                  <a:gd name="T26" fmla="*/ 480 w 480"/>
                  <a:gd name="T27" fmla="*/ 358 h 562"/>
                  <a:gd name="T28" fmla="*/ 466 w 480"/>
                  <a:gd name="T29" fmla="*/ 340 h 562"/>
                  <a:gd name="T30" fmla="*/ 480 w 480"/>
                  <a:gd name="T31" fmla="*/ 322 h 562"/>
                  <a:gd name="T32" fmla="*/ 480 w 480"/>
                  <a:gd name="T33" fmla="*/ 170 h 562"/>
                  <a:gd name="T34" fmla="*/ 466 w 480"/>
                  <a:gd name="T35" fmla="*/ 153 h 562"/>
                  <a:gd name="T36" fmla="*/ 480 w 480"/>
                  <a:gd name="T37" fmla="*/ 135 h 562"/>
                  <a:gd name="T38" fmla="*/ 458 w 480"/>
                  <a:gd name="T39" fmla="*/ 352 h 562"/>
                  <a:gd name="T40" fmla="*/ 240 w 480"/>
                  <a:gd name="T41" fmla="*/ 380 h 562"/>
                  <a:gd name="T42" fmla="*/ 23 w 480"/>
                  <a:gd name="T43" fmla="*/ 352 h 562"/>
                  <a:gd name="T44" fmla="*/ 23 w 480"/>
                  <a:gd name="T45" fmla="*/ 333 h 562"/>
                  <a:gd name="T46" fmla="*/ 240 w 480"/>
                  <a:gd name="T47" fmla="*/ 361 h 562"/>
                  <a:gd name="T48" fmla="*/ 458 w 480"/>
                  <a:gd name="T49" fmla="*/ 333 h 562"/>
                  <a:gd name="T50" fmla="*/ 458 w 480"/>
                  <a:gd name="T51" fmla="*/ 352 h 562"/>
                  <a:gd name="T52" fmla="*/ 458 w 480"/>
                  <a:gd name="T53" fmla="*/ 166 h 562"/>
                  <a:gd name="T54" fmla="*/ 240 w 480"/>
                  <a:gd name="T55" fmla="*/ 195 h 562"/>
                  <a:gd name="T56" fmla="*/ 23 w 480"/>
                  <a:gd name="T57" fmla="*/ 166 h 562"/>
                  <a:gd name="T58" fmla="*/ 23 w 480"/>
                  <a:gd name="T59" fmla="*/ 147 h 562"/>
                  <a:gd name="T60" fmla="*/ 240 w 480"/>
                  <a:gd name="T61" fmla="*/ 176 h 562"/>
                  <a:gd name="T62" fmla="*/ 458 w 480"/>
                  <a:gd name="T63" fmla="*/ 147 h 562"/>
                  <a:gd name="T64" fmla="*/ 458 w 480"/>
                  <a:gd name="T65" fmla="*/ 166 h 5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80" h="562">
                    <a:moveTo>
                      <a:pt x="480" y="135"/>
                    </a:moveTo>
                    <a:cubicBezTo>
                      <a:pt x="480" y="0"/>
                      <a:pt x="480" y="0"/>
                      <a:pt x="480" y="0"/>
                    </a:cubicBezTo>
                    <a:cubicBezTo>
                      <a:pt x="448" y="31"/>
                      <a:pt x="326" y="43"/>
                      <a:pt x="240" y="43"/>
                    </a:cubicBezTo>
                    <a:cubicBezTo>
                      <a:pt x="154" y="43"/>
                      <a:pt x="32" y="31"/>
                      <a:pt x="0" y="0"/>
                    </a:cubicBezTo>
                    <a:cubicBezTo>
                      <a:pt x="0" y="135"/>
                      <a:pt x="0" y="135"/>
                      <a:pt x="0" y="135"/>
                    </a:cubicBezTo>
                    <a:cubicBezTo>
                      <a:pt x="0" y="141"/>
                      <a:pt x="5" y="147"/>
                      <a:pt x="15" y="153"/>
                    </a:cubicBezTo>
                    <a:cubicBezTo>
                      <a:pt x="5" y="158"/>
                      <a:pt x="0" y="164"/>
                      <a:pt x="0" y="170"/>
                    </a:cubicBezTo>
                    <a:cubicBezTo>
                      <a:pt x="0" y="322"/>
                      <a:pt x="0" y="322"/>
                      <a:pt x="0" y="322"/>
                    </a:cubicBezTo>
                    <a:cubicBezTo>
                      <a:pt x="0" y="329"/>
                      <a:pt x="5" y="335"/>
                      <a:pt x="15" y="340"/>
                    </a:cubicBezTo>
                    <a:cubicBezTo>
                      <a:pt x="5" y="346"/>
                      <a:pt x="0" y="351"/>
                      <a:pt x="0" y="358"/>
                    </a:cubicBezTo>
                    <a:cubicBezTo>
                      <a:pt x="0" y="510"/>
                      <a:pt x="0" y="510"/>
                      <a:pt x="0" y="510"/>
                    </a:cubicBezTo>
                    <a:cubicBezTo>
                      <a:pt x="0" y="538"/>
                      <a:pt x="108" y="562"/>
                      <a:pt x="240" y="562"/>
                    </a:cubicBezTo>
                    <a:cubicBezTo>
                      <a:pt x="373" y="562"/>
                      <a:pt x="480" y="538"/>
                      <a:pt x="480" y="510"/>
                    </a:cubicBezTo>
                    <a:cubicBezTo>
                      <a:pt x="480" y="358"/>
                      <a:pt x="480" y="358"/>
                      <a:pt x="480" y="358"/>
                    </a:cubicBezTo>
                    <a:cubicBezTo>
                      <a:pt x="480" y="351"/>
                      <a:pt x="475" y="346"/>
                      <a:pt x="466" y="340"/>
                    </a:cubicBezTo>
                    <a:cubicBezTo>
                      <a:pt x="475" y="335"/>
                      <a:pt x="480" y="329"/>
                      <a:pt x="480" y="322"/>
                    </a:cubicBezTo>
                    <a:cubicBezTo>
                      <a:pt x="480" y="170"/>
                      <a:pt x="480" y="170"/>
                      <a:pt x="480" y="170"/>
                    </a:cubicBezTo>
                    <a:cubicBezTo>
                      <a:pt x="480" y="164"/>
                      <a:pt x="475" y="158"/>
                      <a:pt x="466" y="153"/>
                    </a:cubicBezTo>
                    <a:cubicBezTo>
                      <a:pt x="475" y="147"/>
                      <a:pt x="480" y="141"/>
                      <a:pt x="480" y="135"/>
                    </a:cubicBezTo>
                    <a:close/>
                    <a:moveTo>
                      <a:pt x="458" y="352"/>
                    </a:moveTo>
                    <a:cubicBezTo>
                      <a:pt x="458" y="368"/>
                      <a:pt x="361" y="380"/>
                      <a:pt x="240" y="380"/>
                    </a:cubicBezTo>
                    <a:cubicBezTo>
                      <a:pt x="120" y="380"/>
                      <a:pt x="23" y="368"/>
                      <a:pt x="23" y="352"/>
                    </a:cubicBezTo>
                    <a:cubicBezTo>
                      <a:pt x="23" y="333"/>
                      <a:pt x="23" y="333"/>
                      <a:pt x="23" y="333"/>
                    </a:cubicBezTo>
                    <a:cubicBezTo>
                      <a:pt x="23" y="349"/>
                      <a:pt x="120" y="361"/>
                      <a:pt x="240" y="361"/>
                    </a:cubicBezTo>
                    <a:cubicBezTo>
                      <a:pt x="361" y="361"/>
                      <a:pt x="458" y="349"/>
                      <a:pt x="458" y="333"/>
                    </a:cubicBezTo>
                    <a:lnTo>
                      <a:pt x="458" y="352"/>
                    </a:lnTo>
                    <a:close/>
                    <a:moveTo>
                      <a:pt x="458" y="166"/>
                    </a:moveTo>
                    <a:cubicBezTo>
                      <a:pt x="458" y="182"/>
                      <a:pt x="361" y="195"/>
                      <a:pt x="240" y="195"/>
                    </a:cubicBezTo>
                    <a:cubicBezTo>
                      <a:pt x="120" y="195"/>
                      <a:pt x="23" y="182"/>
                      <a:pt x="23" y="166"/>
                    </a:cubicBezTo>
                    <a:cubicBezTo>
                      <a:pt x="23" y="147"/>
                      <a:pt x="23" y="147"/>
                      <a:pt x="23" y="147"/>
                    </a:cubicBezTo>
                    <a:cubicBezTo>
                      <a:pt x="23" y="163"/>
                      <a:pt x="120" y="176"/>
                      <a:pt x="240" y="176"/>
                    </a:cubicBezTo>
                    <a:cubicBezTo>
                      <a:pt x="361" y="176"/>
                      <a:pt x="458" y="163"/>
                      <a:pt x="458" y="147"/>
                    </a:cubicBezTo>
                    <a:lnTo>
                      <a:pt x="458" y="166"/>
                    </a:lnTo>
                    <a:close/>
                  </a:path>
                </a:pathLst>
              </a:custGeom>
              <a:solidFill>
                <a:srgbClr val="0072C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01" tIns="45700" rIns="91401" bIns="45700" numCol="1" anchor="t" anchorCtr="0" compatLnSpc="1">
                <a:prstTxWarp prst="textNoShape">
                  <a:avLst/>
                </a:prstTxWarp>
              </a:bodyPr>
              <a:lstStyle/>
              <a:p>
                <a:pPr defTabSz="932239">
                  <a:defRPr/>
                </a:pPr>
                <a:endParaRPr lang="en-US" kern="0" dirty="0">
                  <a:solidFill>
                    <a:srgbClr val="FFFFFF"/>
                  </a:solidFill>
                  <a:latin typeface="Segoe UI"/>
                </a:endParaRPr>
              </a:p>
            </p:txBody>
          </p:sp>
        </p:grpSp>
      </p:grpSp>
      <p:sp>
        <p:nvSpPr>
          <p:cNvPr id="125" name="TextBox 124"/>
          <p:cNvSpPr txBox="1"/>
          <p:nvPr/>
        </p:nvSpPr>
        <p:spPr>
          <a:xfrm>
            <a:off x="5910265" y="6067534"/>
            <a:ext cx="1367174" cy="254262"/>
          </a:xfrm>
          <a:prstGeom prst="rect">
            <a:avLst/>
          </a:prstGeom>
          <a:noFill/>
        </p:spPr>
        <p:txBody>
          <a:bodyPr wrap="square" lIns="0" tIns="0" rIns="0" bIns="0" rtlCol="0">
            <a:spAutoFit/>
          </a:bodyPr>
          <a:lstStyle/>
          <a:p>
            <a:pPr algn="ctr" defTabSz="931326" fontAlgn="base">
              <a:lnSpc>
                <a:spcPct val="90000"/>
              </a:lnSpc>
              <a:spcBef>
                <a:spcPct val="0"/>
              </a:spcBef>
              <a:spcAft>
                <a:spcPts val="600"/>
              </a:spcAft>
              <a:defRPr/>
            </a:pPr>
            <a:r>
              <a:rPr lang="en-US" dirty="0">
                <a:solidFill>
                  <a:srgbClr val="505050"/>
                </a:solidFill>
                <a:latin typeface="Segoe UI Semibold" panose="020B0702040204020203" pitchFamily="34" charset="0"/>
                <a:cs typeface="Segoe UI Semibold" panose="020B0702040204020203" pitchFamily="34" charset="0"/>
              </a:rPr>
              <a:t>App</a:t>
            </a:r>
          </a:p>
        </p:txBody>
      </p:sp>
      <p:grpSp>
        <p:nvGrpSpPr>
          <p:cNvPr id="126" name="Group 125"/>
          <p:cNvGrpSpPr>
            <a:grpSpLocks noChangeAspect="1"/>
          </p:cNvGrpSpPr>
          <p:nvPr/>
        </p:nvGrpSpPr>
        <p:grpSpPr>
          <a:xfrm>
            <a:off x="6045366" y="5145990"/>
            <a:ext cx="1096970" cy="825972"/>
            <a:chOff x="6095398" y="4015536"/>
            <a:chExt cx="1081845" cy="814583"/>
          </a:xfrm>
        </p:grpSpPr>
        <p:sp>
          <p:nvSpPr>
            <p:cNvPr id="133" name="Freeform 132"/>
            <p:cNvSpPr>
              <a:spLocks noChangeAspect="1"/>
            </p:cNvSpPr>
            <p:nvPr/>
          </p:nvSpPr>
          <p:spPr bwMode="auto">
            <a:xfrm>
              <a:off x="6154323" y="4155729"/>
              <a:ext cx="1022710" cy="664101"/>
            </a:xfrm>
            <a:custGeom>
              <a:avLst/>
              <a:gdLst>
                <a:gd name="connsiteX0" fmla="*/ 678350 w 1481959"/>
                <a:gd name="connsiteY0" fmla="*/ 258990 h 962317"/>
                <a:gd name="connsiteX1" fmla="*/ 688805 w 1481959"/>
                <a:gd name="connsiteY1" fmla="*/ 259224 h 962317"/>
                <a:gd name="connsiteX2" fmla="*/ 971484 w 1481959"/>
                <a:gd name="connsiteY2" fmla="*/ 259224 h 962317"/>
                <a:gd name="connsiteX3" fmla="*/ 1006067 w 1481959"/>
                <a:gd name="connsiteY3" fmla="*/ 292305 h 962317"/>
                <a:gd name="connsiteX4" fmla="*/ 1006067 w 1481959"/>
                <a:gd name="connsiteY4" fmla="*/ 576488 h 962317"/>
                <a:gd name="connsiteX5" fmla="*/ 1004269 w 1481959"/>
                <a:gd name="connsiteY5" fmla="*/ 595185 h 962317"/>
                <a:gd name="connsiteX6" fmla="*/ 996845 w 1481959"/>
                <a:gd name="connsiteY6" fmla="*/ 596703 h 962317"/>
                <a:gd name="connsiteX7" fmla="*/ 946477 w 1481959"/>
                <a:gd name="connsiteY7" fmla="*/ 546841 h 962317"/>
                <a:gd name="connsiteX8" fmla="*/ 903068 w 1481959"/>
                <a:gd name="connsiteY8" fmla="*/ 547059 h 962317"/>
                <a:gd name="connsiteX9" fmla="*/ 711725 w 1481959"/>
                <a:gd name="connsiteY9" fmla="*/ 740344 h 962317"/>
                <a:gd name="connsiteX10" fmla="*/ 661739 w 1481959"/>
                <a:gd name="connsiteY10" fmla="*/ 719332 h 962317"/>
                <a:gd name="connsiteX11" fmla="*/ 535436 w 1481959"/>
                <a:gd name="connsiteY11" fmla="*/ 593028 h 962317"/>
                <a:gd name="connsiteX12" fmla="*/ 520710 w 1481959"/>
                <a:gd name="connsiteY12" fmla="*/ 557602 h 962317"/>
                <a:gd name="connsiteX13" fmla="*/ 597984 w 1481959"/>
                <a:gd name="connsiteY13" fmla="*/ 478826 h 962317"/>
                <a:gd name="connsiteX14" fmla="*/ 709855 w 1481959"/>
                <a:gd name="connsiteY14" fmla="*/ 368988 h 962317"/>
                <a:gd name="connsiteX15" fmla="*/ 720565 w 1481959"/>
                <a:gd name="connsiteY15" fmla="*/ 351055 h 962317"/>
                <a:gd name="connsiteX16" fmla="*/ 722022 w 1481959"/>
                <a:gd name="connsiteY16" fmla="*/ 347917 h 962317"/>
                <a:gd name="connsiteX17" fmla="*/ 723721 w 1481959"/>
                <a:gd name="connsiteY17" fmla="*/ 338718 h 962317"/>
                <a:gd name="connsiteX18" fmla="*/ 723262 w 1481959"/>
                <a:gd name="connsiteY18" fmla="*/ 334338 h 962317"/>
                <a:gd name="connsiteX19" fmla="*/ 723111 w 1481959"/>
                <a:gd name="connsiteY19" fmla="*/ 333602 h 962317"/>
                <a:gd name="connsiteX20" fmla="*/ 714729 w 1481959"/>
                <a:gd name="connsiteY20" fmla="*/ 315979 h 962317"/>
                <a:gd name="connsiteX21" fmla="*/ 678087 w 1481959"/>
                <a:gd name="connsiteY21" fmla="*/ 280035 h 962317"/>
                <a:gd name="connsiteX22" fmla="*/ 668098 w 1481959"/>
                <a:gd name="connsiteY22" fmla="*/ 262301 h 962317"/>
                <a:gd name="connsiteX23" fmla="*/ 678350 w 1481959"/>
                <a:gd name="connsiteY23" fmla="*/ 258990 h 962317"/>
                <a:gd name="connsiteX24" fmla="*/ 72174 w 1481959"/>
                <a:gd name="connsiteY24" fmla="*/ 72174 h 962317"/>
                <a:gd name="connsiteX25" fmla="*/ 72174 w 1481959"/>
                <a:gd name="connsiteY25" fmla="*/ 887737 h 962317"/>
                <a:gd name="connsiteX26" fmla="*/ 1402569 w 1481959"/>
                <a:gd name="connsiteY26" fmla="*/ 887737 h 962317"/>
                <a:gd name="connsiteX27" fmla="*/ 1402569 w 1481959"/>
                <a:gd name="connsiteY27" fmla="*/ 72174 h 962317"/>
                <a:gd name="connsiteX28" fmla="*/ 65620 w 1481959"/>
                <a:gd name="connsiteY28" fmla="*/ 0 h 962317"/>
                <a:gd name="connsiteX29" fmla="*/ 1416339 w 1481959"/>
                <a:gd name="connsiteY29" fmla="*/ 0 h 962317"/>
                <a:gd name="connsiteX30" fmla="*/ 1481959 w 1481959"/>
                <a:gd name="connsiteY30" fmla="*/ 65621 h 962317"/>
                <a:gd name="connsiteX31" fmla="*/ 1481959 w 1481959"/>
                <a:gd name="connsiteY31" fmla="*/ 896697 h 962317"/>
                <a:gd name="connsiteX32" fmla="*/ 1416339 w 1481959"/>
                <a:gd name="connsiteY32" fmla="*/ 962317 h 962317"/>
                <a:gd name="connsiteX33" fmla="*/ 65620 w 1481959"/>
                <a:gd name="connsiteY33" fmla="*/ 962317 h 962317"/>
                <a:gd name="connsiteX34" fmla="*/ 0 w 1481959"/>
                <a:gd name="connsiteY34" fmla="*/ 896697 h 962317"/>
                <a:gd name="connsiteX35" fmla="*/ 0 w 1481959"/>
                <a:gd name="connsiteY35" fmla="*/ 65621 h 962317"/>
                <a:gd name="connsiteX36" fmla="*/ 65620 w 1481959"/>
                <a:gd name="connsiteY36" fmla="*/ 0 h 962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481959" h="962317">
                  <a:moveTo>
                    <a:pt x="678350" y="258990"/>
                  </a:moveTo>
                  <a:cubicBezTo>
                    <a:pt x="681742" y="259020"/>
                    <a:pt x="685484" y="259288"/>
                    <a:pt x="688805" y="259224"/>
                  </a:cubicBezTo>
                  <a:lnTo>
                    <a:pt x="971484" y="259224"/>
                  </a:lnTo>
                  <a:cubicBezTo>
                    <a:pt x="1000302" y="256718"/>
                    <a:pt x="1008071" y="270753"/>
                    <a:pt x="1006067" y="292305"/>
                  </a:cubicBezTo>
                  <a:lnTo>
                    <a:pt x="1006067" y="576488"/>
                  </a:lnTo>
                  <a:lnTo>
                    <a:pt x="1004269" y="595185"/>
                  </a:lnTo>
                  <a:cubicBezTo>
                    <a:pt x="1002451" y="598026"/>
                    <a:pt x="999695" y="598003"/>
                    <a:pt x="996845" y="596703"/>
                  </a:cubicBezTo>
                  <a:lnTo>
                    <a:pt x="946477" y="546841"/>
                  </a:lnTo>
                  <a:cubicBezTo>
                    <a:pt x="934430" y="534914"/>
                    <a:pt x="914995" y="535011"/>
                    <a:pt x="903068" y="547059"/>
                  </a:cubicBezTo>
                  <a:lnTo>
                    <a:pt x="711725" y="740344"/>
                  </a:lnTo>
                  <a:cubicBezTo>
                    <a:pt x="699360" y="748226"/>
                    <a:pt x="689313" y="744295"/>
                    <a:pt x="661739" y="719332"/>
                  </a:cubicBezTo>
                  <a:lnTo>
                    <a:pt x="535436" y="593028"/>
                  </a:lnTo>
                  <a:cubicBezTo>
                    <a:pt x="524870" y="579553"/>
                    <a:pt x="516830" y="569445"/>
                    <a:pt x="520710" y="557602"/>
                  </a:cubicBezTo>
                  <a:lnTo>
                    <a:pt x="597984" y="478826"/>
                  </a:lnTo>
                  <a:lnTo>
                    <a:pt x="709855" y="368988"/>
                  </a:lnTo>
                  <a:cubicBezTo>
                    <a:pt x="715078" y="361976"/>
                    <a:pt x="718582" y="356117"/>
                    <a:pt x="720565" y="351055"/>
                  </a:cubicBezTo>
                  <a:cubicBezTo>
                    <a:pt x="721405" y="350159"/>
                    <a:pt x="721848" y="349083"/>
                    <a:pt x="722022" y="347917"/>
                  </a:cubicBezTo>
                  <a:cubicBezTo>
                    <a:pt x="723326" y="344409"/>
                    <a:pt x="723862" y="341379"/>
                    <a:pt x="723721" y="338718"/>
                  </a:cubicBezTo>
                  <a:cubicBezTo>
                    <a:pt x="723959" y="337241"/>
                    <a:pt x="723892" y="335759"/>
                    <a:pt x="723262" y="334338"/>
                  </a:cubicBezTo>
                  <a:cubicBezTo>
                    <a:pt x="723291" y="334071"/>
                    <a:pt x="723225" y="333829"/>
                    <a:pt x="723111" y="333602"/>
                  </a:cubicBezTo>
                  <a:cubicBezTo>
                    <a:pt x="722700" y="327088"/>
                    <a:pt x="719734" y="320887"/>
                    <a:pt x="714729" y="315979"/>
                  </a:cubicBezTo>
                  <a:lnTo>
                    <a:pt x="678087" y="280035"/>
                  </a:lnTo>
                  <a:lnTo>
                    <a:pt x="668098" y="262301"/>
                  </a:lnTo>
                  <a:cubicBezTo>
                    <a:pt x="669005" y="259420"/>
                    <a:pt x="673283" y="258942"/>
                    <a:pt x="678350" y="258990"/>
                  </a:cubicBezTo>
                  <a:close/>
                  <a:moveTo>
                    <a:pt x="72174" y="72174"/>
                  </a:moveTo>
                  <a:lnTo>
                    <a:pt x="72174" y="887737"/>
                  </a:lnTo>
                  <a:lnTo>
                    <a:pt x="1402569" y="887737"/>
                  </a:lnTo>
                  <a:lnTo>
                    <a:pt x="1402569" y="72174"/>
                  </a:lnTo>
                  <a:close/>
                  <a:moveTo>
                    <a:pt x="65620" y="0"/>
                  </a:moveTo>
                  <a:lnTo>
                    <a:pt x="1416339" y="0"/>
                  </a:lnTo>
                  <a:cubicBezTo>
                    <a:pt x="1452581" y="0"/>
                    <a:pt x="1481959" y="29379"/>
                    <a:pt x="1481959" y="65621"/>
                  </a:cubicBezTo>
                  <a:lnTo>
                    <a:pt x="1481959" y="896697"/>
                  </a:lnTo>
                  <a:cubicBezTo>
                    <a:pt x="1481959" y="932938"/>
                    <a:pt x="1452581" y="962317"/>
                    <a:pt x="1416339" y="962317"/>
                  </a:cubicBezTo>
                  <a:lnTo>
                    <a:pt x="65620" y="962317"/>
                  </a:lnTo>
                  <a:cubicBezTo>
                    <a:pt x="29379" y="962317"/>
                    <a:pt x="0" y="932938"/>
                    <a:pt x="0" y="896697"/>
                  </a:cubicBezTo>
                  <a:lnTo>
                    <a:pt x="0" y="65621"/>
                  </a:lnTo>
                  <a:cubicBezTo>
                    <a:pt x="0" y="29379"/>
                    <a:pt x="29379" y="0"/>
                    <a:pt x="65620" y="0"/>
                  </a:cubicBezTo>
                  <a:close/>
                </a:path>
              </a:pathLst>
            </a:custGeom>
            <a:solidFill>
              <a:srgbClr val="5B9BD5"/>
            </a:solidFill>
            <a:ln w="9525" cap="flat" cmpd="sng" algn="ctr">
              <a:noFill/>
              <a:prstDash val="solid"/>
            </a:ln>
            <a:effectLst/>
          </p:spPr>
          <p:txBody>
            <a:bodyPr rot="0" spcFirstLastPara="0" vertOverflow="overflow" horzOverflow="overflow" vert="horz" wrap="square" lIns="91401" tIns="45700" rIns="45700" bIns="91401" numCol="1" spcCol="0" rtlCol="0" fromWordArt="0" anchor="b" anchorCtr="0" forceAA="0" compatLnSpc="1">
              <a:prstTxWarp prst="textNoShape">
                <a:avLst/>
              </a:prstTxWarp>
              <a:noAutofit/>
            </a:bodyPr>
            <a:lstStyle/>
            <a:p>
              <a:pPr algn="ctr" defTabSz="913572">
                <a:defRPr/>
              </a:pPr>
              <a:endParaRPr lang="en-US" sz="1397" kern="0" spc="-50" dirty="0">
                <a:ln>
                  <a:solidFill>
                    <a:srgbClr val="FFFFFF">
                      <a:alpha val="0"/>
                    </a:srgbClr>
                  </a:solidFill>
                </a:ln>
                <a:solidFill>
                  <a:srgbClr val="000000"/>
                </a:solidFill>
                <a:latin typeface="Segoe UI"/>
                <a:ea typeface="Segoe UI" pitchFamily="34" charset="0"/>
                <a:cs typeface="Segoe UI" pitchFamily="34" charset="0"/>
              </a:endParaRPr>
            </a:p>
          </p:txBody>
        </p:sp>
        <p:sp>
          <p:nvSpPr>
            <p:cNvPr id="140" name="Freeform 139"/>
            <p:cNvSpPr>
              <a:spLocks noChangeAspect="1"/>
            </p:cNvSpPr>
            <p:nvPr/>
          </p:nvSpPr>
          <p:spPr bwMode="auto">
            <a:xfrm>
              <a:off x="6152873" y="4015536"/>
              <a:ext cx="1024370" cy="120202"/>
            </a:xfrm>
            <a:custGeom>
              <a:avLst/>
              <a:gdLst>
                <a:gd name="connsiteX0" fmla="*/ 1126907 w 1484366"/>
                <a:gd name="connsiteY0" fmla="*/ 92222 h 174178"/>
                <a:gd name="connsiteX1" fmla="*/ 1126907 w 1484366"/>
                <a:gd name="connsiteY1" fmla="*/ 100883 h 174178"/>
                <a:gd name="connsiteX2" fmla="*/ 1184646 w 1484366"/>
                <a:gd name="connsiteY2" fmla="*/ 100883 h 174178"/>
                <a:gd name="connsiteX3" fmla="*/ 1184646 w 1484366"/>
                <a:gd name="connsiteY3" fmla="*/ 92222 h 174178"/>
                <a:gd name="connsiteX4" fmla="*/ 1229754 w 1484366"/>
                <a:gd name="connsiteY4" fmla="*/ 51724 h 174178"/>
                <a:gd name="connsiteX5" fmla="*/ 1276267 w 1484366"/>
                <a:gd name="connsiteY5" fmla="*/ 51724 h 174178"/>
                <a:gd name="connsiteX6" fmla="*/ 1276267 w 1484366"/>
                <a:gd name="connsiteY6" fmla="*/ 98237 h 174178"/>
                <a:gd name="connsiteX7" fmla="*/ 1229754 w 1484366"/>
                <a:gd name="connsiteY7" fmla="*/ 98237 h 174178"/>
                <a:gd name="connsiteX8" fmla="*/ 1224142 w 1484366"/>
                <a:gd name="connsiteY8" fmla="*/ 46112 h 174178"/>
                <a:gd name="connsiteX9" fmla="*/ 1224142 w 1484366"/>
                <a:gd name="connsiteY9" fmla="*/ 103850 h 174178"/>
                <a:gd name="connsiteX10" fmla="*/ 1281879 w 1484366"/>
                <a:gd name="connsiteY10" fmla="*/ 103850 h 174178"/>
                <a:gd name="connsiteX11" fmla="*/ 1281879 w 1484366"/>
                <a:gd name="connsiteY11" fmla="*/ 46112 h 174178"/>
                <a:gd name="connsiteX12" fmla="*/ 1335992 w 1484366"/>
                <a:gd name="connsiteY12" fmla="*/ 45213 h 174178"/>
                <a:gd name="connsiteX13" fmla="*/ 1328262 w 1484366"/>
                <a:gd name="connsiteY13" fmla="*/ 54101 h 174178"/>
                <a:gd name="connsiteX14" fmla="*/ 1352498 w 1484366"/>
                <a:gd name="connsiteY14" fmla="*/ 75181 h 174178"/>
                <a:gd name="connsiteX15" fmla="*/ 1328262 w 1484366"/>
                <a:gd name="connsiteY15" fmla="*/ 96262 h 174178"/>
                <a:gd name="connsiteX16" fmla="*/ 1335992 w 1484366"/>
                <a:gd name="connsiteY16" fmla="*/ 105149 h 174178"/>
                <a:gd name="connsiteX17" fmla="*/ 1361471 w 1484366"/>
                <a:gd name="connsiteY17" fmla="*/ 82986 h 174178"/>
                <a:gd name="connsiteX18" fmla="*/ 1386951 w 1484366"/>
                <a:gd name="connsiteY18" fmla="*/ 105149 h 174178"/>
                <a:gd name="connsiteX19" fmla="*/ 1394681 w 1484366"/>
                <a:gd name="connsiteY19" fmla="*/ 96262 h 174178"/>
                <a:gd name="connsiteX20" fmla="*/ 1370445 w 1484366"/>
                <a:gd name="connsiteY20" fmla="*/ 75181 h 174178"/>
                <a:gd name="connsiteX21" fmla="*/ 1394681 w 1484366"/>
                <a:gd name="connsiteY21" fmla="*/ 54101 h 174178"/>
                <a:gd name="connsiteX22" fmla="*/ 1386951 w 1484366"/>
                <a:gd name="connsiteY22" fmla="*/ 45213 h 174178"/>
                <a:gd name="connsiteX23" fmla="*/ 1361471 w 1484366"/>
                <a:gd name="connsiteY23" fmla="*/ 67375 h 174178"/>
                <a:gd name="connsiteX24" fmla="*/ 63432 w 1484366"/>
                <a:gd name="connsiteY24" fmla="*/ 0 h 174178"/>
                <a:gd name="connsiteX25" fmla="*/ 83802 w 1484366"/>
                <a:gd name="connsiteY25" fmla="*/ 0 h 174178"/>
                <a:gd name="connsiteX26" fmla="*/ 1420934 w 1484366"/>
                <a:gd name="connsiteY26" fmla="*/ 0 h 174178"/>
                <a:gd name="connsiteX27" fmla="*/ 1484366 w 1484366"/>
                <a:gd name="connsiteY27" fmla="*/ 63432 h 174178"/>
                <a:gd name="connsiteX28" fmla="*/ 1484366 w 1484366"/>
                <a:gd name="connsiteY28" fmla="*/ 150684 h 174178"/>
                <a:gd name="connsiteX29" fmla="*/ 1479753 w 1484366"/>
                <a:gd name="connsiteY29" fmla="*/ 174178 h 174178"/>
                <a:gd name="connsiteX30" fmla="*/ 1430558 w 1484366"/>
                <a:gd name="connsiteY30" fmla="*/ 149160 h 174178"/>
                <a:gd name="connsiteX31" fmla="*/ 49548 w 1484366"/>
                <a:gd name="connsiteY31" fmla="*/ 149661 h 174178"/>
                <a:gd name="connsiteX32" fmla="*/ 1505 w 1484366"/>
                <a:gd name="connsiteY32" fmla="*/ 161689 h 174178"/>
                <a:gd name="connsiteX33" fmla="*/ 0 w 1484366"/>
                <a:gd name="connsiteY33" fmla="*/ 63432 h 174178"/>
                <a:gd name="connsiteX34" fmla="*/ 1289 w 1484366"/>
                <a:gd name="connsiteY34" fmla="*/ 50648 h 174178"/>
                <a:gd name="connsiteX35" fmla="*/ 4985 w 1484366"/>
                <a:gd name="connsiteY35" fmla="*/ 38742 h 174178"/>
                <a:gd name="connsiteX36" fmla="*/ 18580 w 1484366"/>
                <a:gd name="connsiteY36" fmla="*/ 18578 h 174178"/>
                <a:gd name="connsiteX37" fmla="*/ 38741 w 1484366"/>
                <a:gd name="connsiteY37" fmla="*/ 4985 h 174178"/>
                <a:gd name="connsiteX38" fmla="*/ 50648 w 1484366"/>
                <a:gd name="connsiteY38" fmla="*/ 1289 h 174178"/>
                <a:gd name="connsiteX39" fmla="*/ 63432 w 1484366"/>
                <a:gd name="connsiteY39" fmla="*/ 0 h 174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484366" h="174178">
                  <a:moveTo>
                    <a:pt x="1126907" y="92222"/>
                  </a:moveTo>
                  <a:lnTo>
                    <a:pt x="1126907" y="100883"/>
                  </a:lnTo>
                  <a:lnTo>
                    <a:pt x="1184646" y="100883"/>
                  </a:lnTo>
                  <a:lnTo>
                    <a:pt x="1184646" y="92222"/>
                  </a:lnTo>
                  <a:close/>
                  <a:moveTo>
                    <a:pt x="1229754" y="51724"/>
                  </a:moveTo>
                  <a:lnTo>
                    <a:pt x="1276267" y="51724"/>
                  </a:lnTo>
                  <a:lnTo>
                    <a:pt x="1276267" y="98237"/>
                  </a:lnTo>
                  <a:lnTo>
                    <a:pt x="1229754" y="98237"/>
                  </a:lnTo>
                  <a:close/>
                  <a:moveTo>
                    <a:pt x="1224142" y="46112"/>
                  </a:moveTo>
                  <a:lnTo>
                    <a:pt x="1224142" y="103850"/>
                  </a:lnTo>
                  <a:lnTo>
                    <a:pt x="1281879" y="103850"/>
                  </a:lnTo>
                  <a:lnTo>
                    <a:pt x="1281879" y="46112"/>
                  </a:lnTo>
                  <a:close/>
                  <a:moveTo>
                    <a:pt x="1335992" y="45213"/>
                  </a:moveTo>
                  <a:lnTo>
                    <a:pt x="1328262" y="54101"/>
                  </a:lnTo>
                  <a:lnTo>
                    <a:pt x="1352498" y="75181"/>
                  </a:lnTo>
                  <a:lnTo>
                    <a:pt x="1328262" y="96262"/>
                  </a:lnTo>
                  <a:lnTo>
                    <a:pt x="1335992" y="105149"/>
                  </a:lnTo>
                  <a:lnTo>
                    <a:pt x="1361471" y="82986"/>
                  </a:lnTo>
                  <a:lnTo>
                    <a:pt x="1386951" y="105149"/>
                  </a:lnTo>
                  <a:lnTo>
                    <a:pt x="1394681" y="96262"/>
                  </a:lnTo>
                  <a:lnTo>
                    <a:pt x="1370445" y="75181"/>
                  </a:lnTo>
                  <a:lnTo>
                    <a:pt x="1394681" y="54101"/>
                  </a:lnTo>
                  <a:lnTo>
                    <a:pt x="1386951" y="45213"/>
                  </a:lnTo>
                  <a:lnTo>
                    <a:pt x="1361471" y="67375"/>
                  </a:lnTo>
                  <a:close/>
                  <a:moveTo>
                    <a:pt x="63432" y="0"/>
                  </a:moveTo>
                  <a:lnTo>
                    <a:pt x="83802" y="0"/>
                  </a:lnTo>
                  <a:lnTo>
                    <a:pt x="1420934" y="0"/>
                  </a:lnTo>
                  <a:cubicBezTo>
                    <a:pt x="1455967" y="0"/>
                    <a:pt x="1484366" y="28399"/>
                    <a:pt x="1484366" y="63432"/>
                  </a:cubicBezTo>
                  <a:lnTo>
                    <a:pt x="1484366" y="150684"/>
                  </a:lnTo>
                  <a:cubicBezTo>
                    <a:pt x="1484366" y="159000"/>
                    <a:pt x="1482766" y="166943"/>
                    <a:pt x="1479753" y="174178"/>
                  </a:cubicBezTo>
                  <a:cubicBezTo>
                    <a:pt x="1468946" y="158703"/>
                    <a:pt x="1450867" y="149160"/>
                    <a:pt x="1430558" y="149160"/>
                  </a:cubicBezTo>
                  <a:lnTo>
                    <a:pt x="49548" y="149661"/>
                  </a:lnTo>
                  <a:cubicBezTo>
                    <a:pt x="33534" y="148156"/>
                    <a:pt x="13509" y="150663"/>
                    <a:pt x="1505" y="161689"/>
                  </a:cubicBezTo>
                  <a:cubicBezTo>
                    <a:pt x="1002" y="128937"/>
                    <a:pt x="501" y="96184"/>
                    <a:pt x="0" y="63432"/>
                  </a:cubicBezTo>
                  <a:cubicBezTo>
                    <a:pt x="0" y="59053"/>
                    <a:pt x="444" y="54777"/>
                    <a:pt x="1289" y="50648"/>
                  </a:cubicBezTo>
                  <a:cubicBezTo>
                    <a:pt x="2135" y="46519"/>
                    <a:pt x="3380" y="42536"/>
                    <a:pt x="4985" y="38742"/>
                  </a:cubicBezTo>
                  <a:cubicBezTo>
                    <a:pt x="8195" y="31153"/>
                    <a:pt x="12839" y="24319"/>
                    <a:pt x="18580" y="18578"/>
                  </a:cubicBezTo>
                  <a:cubicBezTo>
                    <a:pt x="24319" y="12839"/>
                    <a:pt x="31152" y="8195"/>
                    <a:pt x="38741" y="4985"/>
                  </a:cubicBezTo>
                  <a:cubicBezTo>
                    <a:pt x="42536" y="3380"/>
                    <a:pt x="46519" y="2133"/>
                    <a:pt x="50648" y="1289"/>
                  </a:cubicBezTo>
                  <a:cubicBezTo>
                    <a:pt x="54778" y="444"/>
                    <a:pt x="59053" y="0"/>
                    <a:pt x="63432" y="0"/>
                  </a:cubicBezTo>
                  <a:close/>
                </a:path>
              </a:pathLst>
            </a:custGeom>
            <a:solidFill>
              <a:srgbClr val="5B9BD5">
                <a:lumMod val="50000"/>
              </a:srgbClr>
            </a:solidFill>
            <a:ln w="9525" cap="flat" cmpd="sng" algn="ctr">
              <a:noFill/>
              <a:prstDash val="solid"/>
            </a:ln>
            <a:effectLst/>
          </p:spPr>
          <p:txBody>
            <a:bodyPr rot="0" spcFirstLastPara="0" vertOverflow="overflow" horzOverflow="overflow" vert="horz" wrap="square" lIns="91401" tIns="45700" rIns="45700" bIns="91401" numCol="1" spcCol="0" rtlCol="0" fromWordArt="0" anchor="b" anchorCtr="0" forceAA="0" compatLnSpc="1">
              <a:prstTxWarp prst="textNoShape">
                <a:avLst/>
              </a:prstTxWarp>
              <a:noAutofit/>
            </a:bodyPr>
            <a:lstStyle/>
            <a:p>
              <a:pPr algn="ctr" defTabSz="913572">
                <a:defRPr/>
              </a:pPr>
              <a:endParaRPr lang="en-US" sz="1397" kern="0" spc="-50" dirty="0">
                <a:ln>
                  <a:solidFill>
                    <a:srgbClr val="FFFFFF">
                      <a:alpha val="0"/>
                    </a:srgbClr>
                  </a:solidFill>
                </a:ln>
                <a:solidFill>
                  <a:srgbClr val="000000"/>
                </a:solidFill>
                <a:latin typeface="Segoe UI"/>
                <a:ea typeface="Segoe UI" pitchFamily="34" charset="0"/>
                <a:cs typeface="Segoe UI" pitchFamily="34" charset="0"/>
              </a:endParaRPr>
            </a:p>
          </p:txBody>
        </p:sp>
        <p:sp>
          <p:nvSpPr>
            <p:cNvPr id="141" name="Freeform 140"/>
            <p:cNvSpPr>
              <a:spLocks noChangeAspect="1"/>
            </p:cNvSpPr>
            <p:nvPr/>
          </p:nvSpPr>
          <p:spPr bwMode="auto">
            <a:xfrm>
              <a:off x="6095398" y="4166018"/>
              <a:ext cx="1005823" cy="664101"/>
            </a:xfrm>
            <a:custGeom>
              <a:avLst/>
              <a:gdLst>
                <a:gd name="connsiteX0" fmla="*/ 65139 w 1457489"/>
                <a:gd name="connsiteY0" fmla="*/ 0 h 962317"/>
                <a:gd name="connsiteX1" fmla="*/ 1416820 w 1457489"/>
                <a:gd name="connsiteY1" fmla="*/ 0 h 962317"/>
                <a:gd name="connsiteX2" fmla="*/ 1442175 w 1457489"/>
                <a:gd name="connsiteY2" fmla="*/ 5119 h 962317"/>
                <a:gd name="connsiteX3" fmla="*/ 1457489 w 1457489"/>
                <a:gd name="connsiteY3" fmla="*/ 15444 h 962317"/>
                <a:gd name="connsiteX4" fmla="*/ 181174 w 1457489"/>
                <a:gd name="connsiteY4" fmla="*/ 962317 h 962317"/>
                <a:gd name="connsiteX5" fmla="*/ 65139 w 1457489"/>
                <a:gd name="connsiteY5" fmla="*/ 962317 h 962317"/>
                <a:gd name="connsiteX6" fmla="*/ 0 w 1457489"/>
                <a:gd name="connsiteY6" fmla="*/ 897178 h 962317"/>
                <a:gd name="connsiteX7" fmla="*/ 0 w 1457489"/>
                <a:gd name="connsiteY7" fmla="*/ 65139 h 962317"/>
                <a:gd name="connsiteX8" fmla="*/ 65139 w 1457489"/>
                <a:gd name="connsiteY8" fmla="*/ 0 h 962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57489" h="962317">
                  <a:moveTo>
                    <a:pt x="65139" y="0"/>
                  </a:moveTo>
                  <a:lnTo>
                    <a:pt x="1416820" y="0"/>
                  </a:lnTo>
                  <a:cubicBezTo>
                    <a:pt x="1425814" y="0"/>
                    <a:pt x="1434382" y="1823"/>
                    <a:pt x="1442175" y="5119"/>
                  </a:cubicBezTo>
                  <a:lnTo>
                    <a:pt x="1457489" y="15444"/>
                  </a:lnTo>
                  <a:lnTo>
                    <a:pt x="181174" y="962317"/>
                  </a:lnTo>
                  <a:lnTo>
                    <a:pt x="65139" y="962317"/>
                  </a:lnTo>
                  <a:cubicBezTo>
                    <a:pt x="29164" y="962317"/>
                    <a:pt x="0" y="933153"/>
                    <a:pt x="0" y="897178"/>
                  </a:cubicBezTo>
                  <a:lnTo>
                    <a:pt x="0" y="65139"/>
                  </a:lnTo>
                  <a:cubicBezTo>
                    <a:pt x="0" y="29164"/>
                    <a:pt x="29164" y="0"/>
                    <a:pt x="65139" y="0"/>
                  </a:cubicBezTo>
                  <a:close/>
                </a:path>
              </a:pathLst>
            </a:custGeom>
            <a:solidFill>
              <a:sysClr val="window" lastClr="FFFFFF">
                <a:alpha val="18000"/>
              </a:sysClr>
            </a:solidFill>
            <a:ln w="9525" cap="flat" cmpd="sng" algn="ctr">
              <a:noFill/>
              <a:prstDash val="solid"/>
            </a:ln>
            <a:effectLst/>
          </p:spPr>
          <p:txBody>
            <a:bodyPr rot="0" spcFirstLastPara="0" vertOverflow="overflow" horzOverflow="overflow" vert="horz" wrap="square" lIns="91401" tIns="45700" rIns="45700" bIns="91401" numCol="1" spcCol="0" rtlCol="0" fromWordArt="0" anchor="b" anchorCtr="0" forceAA="0" compatLnSpc="1">
              <a:prstTxWarp prst="textNoShape">
                <a:avLst/>
              </a:prstTxWarp>
              <a:noAutofit/>
            </a:bodyPr>
            <a:lstStyle/>
            <a:p>
              <a:pPr algn="ctr" defTabSz="913572">
                <a:defRPr/>
              </a:pPr>
              <a:endParaRPr lang="en-US" sz="1397" kern="0" spc="-50" dirty="0">
                <a:ln>
                  <a:solidFill>
                    <a:srgbClr val="FFFFFF">
                      <a:alpha val="0"/>
                    </a:srgbClr>
                  </a:solidFill>
                </a:ln>
                <a:solidFill>
                  <a:srgbClr val="000000"/>
                </a:solidFill>
                <a:latin typeface="Segoe UI"/>
                <a:ea typeface="Segoe UI" pitchFamily="34" charset="0"/>
                <a:cs typeface="Segoe UI" pitchFamily="34" charset="0"/>
              </a:endParaRPr>
            </a:p>
          </p:txBody>
        </p:sp>
      </p:grpSp>
      <p:grpSp>
        <p:nvGrpSpPr>
          <p:cNvPr id="142" name="Group 141"/>
          <p:cNvGrpSpPr/>
          <p:nvPr/>
        </p:nvGrpSpPr>
        <p:grpSpPr>
          <a:xfrm>
            <a:off x="5313748" y="5231667"/>
            <a:ext cx="1010301" cy="427944"/>
            <a:chOff x="4229919" y="3030591"/>
            <a:chExt cx="1010587" cy="428066"/>
          </a:xfrm>
        </p:grpSpPr>
        <p:sp>
          <p:nvSpPr>
            <p:cNvPr id="143" name="TextBox 142"/>
            <p:cNvSpPr txBox="1"/>
            <p:nvPr/>
          </p:nvSpPr>
          <p:spPr>
            <a:xfrm>
              <a:off x="4324882" y="3030591"/>
              <a:ext cx="915624" cy="184251"/>
            </a:xfrm>
            <a:prstGeom prst="rect">
              <a:avLst/>
            </a:prstGeom>
            <a:noFill/>
          </p:spPr>
          <p:txBody>
            <a:bodyPr wrap="square" lIns="182802" tIns="146241" rIns="182802" bIns="146241" rtlCol="0">
              <a:noAutofit/>
            </a:bodyPr>
            <a:lstStyle/>
            <a:p>
              <a:pPr defTabSz="931326">
                <a:lnSpc>
                  <a:spcPct val="90000"/>
                </a:lnSpc>
                <a:spcAft>
                  <a:spcPts val="600"/>
                </a:spcAft>
                <a:defRPr/>
              </a:pPr>
              <a:r>
                <a:rPr lang="en-US" sz="1198" kern="0" dirty="0">
                  <a:solidFill>
                    <a:srgbClr val="FF8C00"/>
                  </a:solidFill>
                  <a:latin typeface="Segoe UI Semibold" panose="020B0702040204020203" pitchFamily="34" charset="0"/>
                  <a:cs typeface="Segoe UI Semibold" panose="020B0702040204020203" pitchFamily="34" charset="0"/>
                </a:rPr>
                <a:t>Query</a:t>
              </a:r>
            </a:p>
          </p:txBody>
        </p:sp>
        <p:sp>
          <p:nvSpPr>
            <p:cNvPr id="144" name="Right Arrow 143"/>
            <p:cNvSpPr/>
            <p:nvPr/>
          </p:nvSpPr>
          <p:spPr bwMode="auto">
            <a:xfrm flipH="1">
              <a:off x="4229919" y="3264391"/>
              <a:ext cx="731520" cy="194266"/>
            </a:xfrm>
            <a:prstGeom prst="rightArrow">
              <a:avLst>
                <a:gd name="adj1" fmla="val 50000"/>
                <a:gd name="adj2" fmla="val 42077"/>
              </a:avLst>
            </a:prstGeom>
            <a:solidFill>
              <a:srgbClr val="FFC000"/>
            </a:solidFill>
            <a:ln w="6350" cap="flat" cmpd="sng" algn="ctr">
              <a:noFill/>
              <a:prstDash val="solid"/>
              <a:miter lim="800000"/>
              <a:headEnd type="none" w="med" len="med"/>
              <a:tailEnd type="none" w="med" len="med"/>
            </a:ln>
            <a:effectLst/>
          </p:spPr>
          <p:txBody>
            <a:bodyPr rot="0" spcFirstLastPara="0" vertOverflow="overflow" horzOverflow="overflow" vert="horz" wrap="square" lIns="182802" tIns="146241" rIns="182802" bIns="146241" numCol="1" spcCol="0" rtlCol="0" fromWordArt="0" anchor="t" anchorCtr="0" forceAA="0" compatLnSpc="1">
              <a:prstTxWarp prst="textNoShape">
                <a:avLst/>
              </a:prstTxWarp>
              <a:noAutofit/>
            </a:bodyPr>
            <a:lstStyle/>
            <a:p>
              <a:pPr marL="342702" indent="-342702" algn="ctr" defTabSz="931935">
                <a:lnSpc>
                  <a:spcPct val="90000"/>
                </a:lnSpc>
                <a:buFont typeface="Wingdings 3" panose="05040102010807070707" pitchFamily="18" charset="2"/>
                <a:buChar char="Æ"/>
                <a:defRPr/>
              </a:pPr>
              <a:endParaRPr lang="en-IN" sz="2000" b="1" kern="0" dirty="0" err="1">
                <a:solidFill>
                  <a:srgbClr val="FFFFFF"/>
                </a:solidFill>
                <a:latin typeface="Segoe UI Light"/>
                <a:ea typeface="Segoe UI" pitchFamily="34" charset="0"/>
                <a:cs typeface="Segoe UI" pitchFamily="34" charset="0"/>
              </a:endParaRPr>
            </a:p>
          </p:txBody>
        </p:sp>
      </p:grpSp>
      <p:sp>
        <p:nvSpPr>
          <p:cNvPr id="145" name="Rectangle 144"/>
          <p:cNvSpPr/>
          <p:nvPr/>
        </p:nvSpPr>
        <p:spPr>
          <a:xfrm>
            <a:off x="5159238" y="2496462"/>
            <a:ext cx="1645864" cy="345114"/>
          </a:xfrm>
          <a:prstGeom prst="rect">
            <a:avLst/>
          </a:prstGeom>
        </p:spPr>
        <p:txBody>
          <a:bodyPr wrap="none">
            <a:spAutoFit/>
          </a:bodyPr>
          <a:lstStyle/>
          <a:p>
            <a:pPr defTabSz="931881">
              <a:defRPr/>
            </a:pPr>
            <a:r>
              <a:rPr lang="en-US" sz="1598" dirty="0">
                <a:solidFill>
                  <a:srgbClr val="5B9BD5">
                    <a:lumMod val="50000"/>
                  </a:srgbClr>
                </a:solidFill>
                <a:latin typeface="Segoe UI"/>
                <a:cs typeface="Segoe UI" panose="020B0502040204020203" pitchFamily="34" charset="0"/>
              </a:rPr>
              <a:t>Microsoft Azure</a:t>
            </a:r>
            <a:endParaRPr lang="en-US" sz="1598" dirty="0">
              <a:solidFill>
                <a:srgbClr val="5B9BD5">
                  <a:lumMod val="50000"/>
                </a:srgbClr>
              </a:solidFill>
              <a:latin typeface="Segoe UI"/>
              <a:ea typeface="Segoe UI Black" panose="020B0A02040204020203" pitchFamily="34" charset="0"/>
              <a:cs typeface="Segoe UI" panose="020B0502040204020203" pitchFamily="34" charset="0"/>
            </a:endParaRPr>
          </a:p>
        </p:txBody>
      </p:sp>
      <p:sp>
        <p:nvSpPr>
          <p:cNvPr id="168" name="Right Arrow 167"/>
          <p:cNvSpPr/>
          <p:nvPr/>
        </p:nvSpPr>
        <p:spPr bwMode="auto">
          <a:xfrm rot="16200000" flipH="1">
            <a:off x="4050179" y="3894321"/>
            <a:ext cx="1371210" cy="182828"/>
          </a:xfrm>
          <a:prstGeom prst="rightArrow">
            <a:avLst>
              <a:gd name="adj1" fmla="val 50000"/>
              <a:gd name="adj2" fmla="val 42077"/>
            </a:avLst>
          </a:prstGeom>
          <a:solidFill>
            <a:srgbClr val="FFC000"/>
          </a:solidFill>
          <a:ln w="6350" cap="flat" cmpd="sng" algn="ctr">
            <a:noFill/>
            <a:prstDash val="solid"/>
            <a:miter lim="800000"/>
            <a:headEnd type="none" w="med" len="med"/>
            <a:tailEnd type="none" w="med" len="med"/>
          </a:ln>
          <a:effectLst/>
        </p:spPr>
        <p:txBody>
          <a:bodyPr rot="0" spcFirstLastPara="0" vertOverflow="overflow" horzOverflow="overflow" vert="horz" wrap="square" lIns="182802" tIns="146241" rIns="182802" bIns="146241" numCol="1" spcCol="0" rtlCol="0" fromWordArt="0" anchor="t" anchorCtr="0" forceAA="0" compatLnSpc="1">
            <a:prstTxWarp prst="textNoShape">
              <a:avLst/>
            </a:prstTxWarp>
            <a:noAutofit/>
          </a:bodyPr>
          <a:lstStyle/>
          <a:p>
            <a:pPr marL="342702" indent="-342702" algn="ctr" defTabSz="931935">
              <a:lnSpc>
                <a:spcPct val="90000"/>
              </a:lnSpc>
              <a:buFont typeface="Wingdings 3" panose="05040102010807070707" pitchFamily="18" charset="2"/>
              <a:buChar char="Æ"/>
              <a:defRPr/>
            </a:pPr>
            <a:endParaRPr lang="en-IN" sz="2000" b="1" kern="0" dirty="0" err="1">
              <a:solidFill>
                <a:srgbClr val="FFFFFF"/>
              </a:solidFill>
              <a:latin typeface="Segoe UI Light"/>
              <a:ea typeface="Segoe UI" pitchFamily="34" charset="0"/>
              <a:cs typeface="Segoe UI" pitchFamily="34" charset="0"/>
            </a:endParaRPr>
          </a:p>
        </p:txBody>
      </p:sp>
      <p:sp>
        <p:nvSpPr>
          <p:cNvPr id="169" name="TextBox 168"/>
          <p:cNvSpPr txBox="1"/>
          <p:nvPr/>
        </p:nvSpPr>
        <p:spPr>
          <a:xfrm>
            <a:off x="2048077" y="5834217"/>
            <a:ext cx="765182" cy="395518"/>
          </a:xfrm>
          <a:prstGeom prst="rect">
            <a:avLst/>
          </a:prstGeom>
          <a:noFill/>
        </p:spPr>
        <p:txBody>
          <a:bodyPr wrap="square" lIns="0" tIns="0" rIns="0" bIns="0" rtlCol="0">
            <a:spAutoFit/>
          </a:bodyPr>
          <a:lstStyle/>
          <a:p>
            <a:pPr algn="ctr" defTabSz="931688">
              <a:lnSpc>
                <a:spcPct val="90000"/>
              </a:lnSpc>
              <a:defRPr/>
            </a:pPr>
            <a:r>
              <a:rPr lang="en-US" sz="2800" b="1" kern="0" dirty="0">
                <a:solidFill>
                  <a:srgbClr val="C00000"/>
                </a:solidFill>
                <a:latin typeface="Segoe UI"/>
                <a:sym typeface="Wingdings" panose="05000000000000000000" pitchFamily="2" charset="2"/>
              </a:rPr>
              <a:t></a:t>
            </a:r>
            <a:endParaRPr lang="en-US" sz="2800" b="1" kern="0" dirty="0">
              <a:solidFill>
                <a:srgbClr val="C00000"/>
              </a:solidFill>
              <a:latin typeface="Segoe UI"/>
            </a:endParaRPr>
          </a:p>
        </p:txBody>
      </p:sp>
      <p:sp>
        <p:nvSpPr>
          <p:cNvPr id="172" name="Rectangle 171"/>
          <p:cNvSpPr/>
          <p:nvPr/>
        </p:nvSpPr>
        <p:spPr>
          <a:xfrm>
            <a:off x="2478798" y="4359146"/>
            <a:ext cx="188382" cy="313728"/>
          </a:xfrm>
          <a:prstGeom prst="rect">
            <a:avLst/>
          </a:prstGeom>
        </p:spPr>
        <p:txBody>
          <a:bodyPr wrap="none">
            <a:spAutoFit/>
          </a:bodyPr>
          <a:lstStyle/>
          <a:p>
            <a:pPr defTabSz="931505" fontAlgn="base">
              <a:spcBef>
                <a:spcPct val="0"/>
              </a:spcBef>
              <a:spcAft>
                <a:spcPct val="0"/>
              </a:spcAft>
              <a:defRPr/>
            </a:pPr>
            <a:endParaRPr lang="en-US" sz="1398" dirty="0">
              <a:solidFill>
                <a:srgbClr val="44546A"/>
              </a:solidFill>
              <a:latin typeface="Segoe UI"/>
              <a:cs typeface="Segoe UI" panose="020B0502040204020203" pitchFamily="34" charset="0"/>
            </a:endParaRPr>
          </a:p>
        </p:txBody>
      </p:sp>
      <p:graphicFrame>
        <p:nvGraphicFramePr>
          <p:cNvPr id="173" name="Table 172"/>
          <p:cNvGraphicFramePr>
            <a:graphicFrameLocks noGrp="1"/>
          </p:cNvGraphicFramePr>
          <p:nvPr>
            <p:extLst/>
          </p:nvPr>
        </p:nvGraphicFramePr>
        <p:xfrm>
          <a:off x="571615" y="3252604"/>
          <a:ext cx="3525000" cy="254445"/>
        </p:xfrm>
        <a:graphic>
          <a:graphicData uri="http://schemas.openxmlformats.org/drawingml/2006/table">
            <a:tbl>
              <a:tblPr/>
              <a:tblGrid>
                <a:gridCol w="1408031">
                  <a:extLst>
                    <a:ext uri="{9D8B030D-6E8A-4147-A177-3AD203B41FA5}">
                      <a16:colId xmlns:a16="http://schemas.microsoft.com/office/drawing/2014/main" val="20000"/>
                    </a:ext>
                  </a:extLst>
                </a:gridCol>
                <a:gridCol w="1193563">
                  <a:extLst>
                    <a:ext uri="{9D8B030D-6E8A-4147-A177-3AD203B41FA5}">
                      <a16:colId xmlns:a16="http://schemas.microsoft.com/office/drawing/2014/main" val="20001"/>
                    </a:ext>
                  </a:extLst>
                </a:gridCol>
                <a:gridCol w="923406">
                  <a:extLst>
                    <a:ext uri="{9D8B030D-6E8A-4147-A177-3AD203B41FA5}">
                      <a16:colId xmlns:a16="http://schemas.microsoft.com/office/drawing/2014/main" val="20002"/>
                    </a:ext>
                  </a:extLst>
                </a:gridCol>
              </a:tblGrid>
              <a:tr h="254445">
                <a:tc>
                  <a:txBody>
                    <a:bodyPr/>
                    <a:lstStyle>
                      <a:lvl1pPr marL="0" algn="l" defTabSz="932742" rtl="0" eaLnBrk="1" latinLnBrk="0" hangingPunct="1">
                        <a:defRPr sz="1800" kern="1200">
                          <a:solidFill>
                            <a:schemeClr val="tx1"/>
                          </a:solidFill>
                          <a:latin typeface="Calibri" panose="020F0502020204030204"/>
                        </a:defRPr>
                      </a:lvl1pPr>
                      <a:lvl2pPr marL="466371" algn="l" defTabSz="932742" rtl="0" eaLnBrk="1" latinLnBrk="0" hangingPunct="1">
                        <a:defRPr sz="1800" kern="1200">
                          <a:solidFill>
                            <a:schemeClr val="tx1"/>
                          </a:solidFill>
                          <a:latin typeface="Calibri" panose="020F0502020204030204"/>
                        </a:defRPr>
                      </a:lvl2pPr>
                      <a:lvl3pPr marL="932742" algn="l" defTabSz="932742" rtl="0" eaLnBrk="1" latinLnBrk="0" hangingPunct="1">
                        <a:defRPr sz="1800" kern="1200">
                          <a:solidFill>
                            <a:schemeClr val="tx1"/>
                          </a:solidFill>
                          <a:latin typeface="Calibri" panose="020F0502020204030204"/>
                        </a:defRPr>
                      </a:lvl3pPr>
                      <a:lvl4pPr marL="1399113" algn="l" defTabSz="932742" rtl="0" eaLnBrk="1" latinLnBrk="0" hangingPunct="1">
                        <a:defRPr sz="1800" kern="1200">
                          <a:solidFill>
                            <a:schemeClr val="tx1"/>
                          </a:solidFill>
                          <a:latin typeface="Calibri" panose="020F0502020204030204"/>
                        </a:defRPr>
                      </a:lvl4pPr>
                      <a:lvl5pPr marL="1865484" algn="l" defTabSz="932742" rtl="0" eaLnBrk="1" latinLnBrk="0" hangingPunct="1">
                        <a:defRPr sz="1800" kern="1200">
                          <a:solidFill>
                            <a:schemeClr val="tx1"/>
                          </a:solidFill>
                          <a:latin typeface="Calibri" panose="020F0502020204030204"/>
                        </a:defRPr>
                      </a:lvl5pPr>
                      <a:lvl6pPr marL="2331856" algn="l" defTabSz="932742" rtl="0" eaLnBrk="1" latinLnBrk="0" hangingPunct="1">
                        <a:defRPr sz="1800" kern="1200">
                          <a:solidFill>
                            <a:schemeClr val="tx1"/>
                          </a:solidFill>
                          <a:latin typeface="Calibri" panose="020F0502020204030204"/>
                        </a:defRPr>
                      </a:lvl6pPr>
                      <a:lvl7pPr marL="2798226" algn="l" defTabSz="932742" rtl="0" eaLnBrk="1" latinLnBrk="0" hangingPunct="1">
                        <a:defRPr sz="1800" kern="1200">
                          <a:solidFill>
                            <a:schemeClr val="tx1"/>
                          </a:solidFill>
                          <a:latin typeface="Calibri" panose="020F0502020204030204"/>
                        </a:defRPr>
                      </a:lvl7pPr>
                      <a:lvl8pPr marL="3264597" algn="l" defTabSz="932742" rtl="0" eaLnBrk="1" latinLnBrk="0" hangingPunct="1">
                        <a:defRPr sz="1800" kern="1200">
                          <a:solidFill>
                            <a:schemeClr val="tx1"/>
                          </a:solidFill>
                          <a:latin typeface="Calibri" panose="020F0502020204030204"/>
                        </a:defRPr>
                      </a:lvl8pPr>
                      <a:lvl9pPr marL="3730969" algn="l" defTabSz="932742" rtl="0" eaLnBrk="1" latinLnBrk="0" hangingPunct="1">
                        <a:defRPr sz="1800" kern="1200">
                          <a:solidFill>
                            <a:schemeClr val="tx1"/>
                          </a:solidFill>
                          <a:latin typeface="Calibri" panose="020F0502020204030204"/>
                        </a:defRPr>
                      </a:lvl9pPr>
                    </a:lstStyle>
                    <a:p>
                      <a:pPr algn="l" defTabSz="932384" fontAlgn="auto">
                        <a:spcBef>
                          <a:spcPts val="0"/>
                        </a:spcBef>
                        <a:spcAft>
                          <a:spcPts val="0"/>
                        </a:spcAft>
                      </a:pPr>
                      <a:r>
                        <a:rPr lang="en-US" sz="1200" dirty="0">
                          <a:solidFill>
                            <a:srgbClr val="000000"/>
                          </a:solidFill>
                          <a:latin typeface="Segoe UI" panose="020B0502040204020203" pitchFamily="34" charset="0"/>
                          <a:cs typeface="Segoe UI" panose="020B0502040204020203" pitchFamily="34" charset="0"/>
                        </a:rPr>
                        <a:t>Denny</a:t>
                      </a:r>
                      <a:r>
                        <a:rPr lang="en-US" sz="1200" baseline="0" dirty="0">
                          <a:solidFill>
                            <a:srgbClr val="000000"/>
                          </a:solidFill>
                          <a:latin typeface="Segoe UI" panose="020B0502040204020203" pitchFamily="34" charset="0"/>
                          <a:cs typeface="Segoe UI" panose="020B0502040204020203" pitchFamily="34" charset="0"/>
                        </a:rPr>
                        <a:t> Usher</a:t>
                      </a:r>
                      <a:endParaRPr lang="en-US" sz="1200" dirty="0">
                        <a:solidFill>
                          <a:srgbClr val="000000"/>
                        </a:solidFill>
                        <a:latin typeface="Segoe UI" panose="020B0502040204020203" pitchFamily="34" charset="0"/>
                        <a:cs typeface="Segoe UI" panose="020B0502040204020203" pitchFamily="34" charset="0"/>
                      </a:endParaRPr>
                    </a:p>
                  </a:txBody>
                  <a:tcPr marL="91414" marR="91414" marT="13438" marB="0" anchor="ctr">
                    <a:lnL>
                      <a:noFill/>
                    </a:lnL>
                    <a:lnR>
                      <a:noFill/>
                    </a:lnR>
                    <a:lnT>
                      <a:noFill/>
                    </a:lnT>
                    <a:lnB>
                      <a:noFill/>
                    </a:lnB>
                    <a:lnTlToBr w="12700" cmpd="sng">
                      <a:noFill/>
                      <a:prstDash val="solid"/>
                    </a:lnTlToBr>
                    <a:lnBlToTr w="12700" cmpd="sng">
                      <a:noFill/>
                      <a:prstDash val="solid"/>
                    </a:lnBlToTr>
                    <a:solidFill>
                      <a:srgbClr val="FFC000"/>
                    </a:solidFill>
                  </a:tcPr>
                </a:tc>
                <a:tc>
                  <a:txBody>
                    <a:bodyPr/>
                    <a:lstStyle>
                      <a:lvl1pPr marL="0" algn="l" defTabSz="932742" rtl="0" eaLnBrk="1" latinLnBrk="0" hangingPunct="1">
                        <a:defRPr sz="1800" kern="1200">
                          <a:solidFill>
                            <a:schemeClr val="tx1"/>
                          </a:solidFill>
                          <a:latin typeface="Calibri" panose="020F0502020204030204"/>
                        </a:defRPr>
                      </a:lvl1pPr>
                      <a:lvl2pPr marL="466371" algn="l" defTabSz="932742" rtl="0" eaLnBrk="1" latinLnBrk="0" hangingPunct="1">
                        <a:defRPr sz="1800" kern="1200">
                          <a:solidFill>
                            <a:schemeClr val="tx1"/>
                          </a:solidFill>
                          <a:latin typeface="Calibri" panose="020F0502020204030204"/>
                        </a:defRPr>
                      </a:lvl2pPr>
                      <a:lvl3pPr marL="932742" algn="l" defTabSz="932742" rtl="0" eaLnBrk="1" latinLnBrk="0" hangingPunct="1">
                        <a:defRPr sz="1800" kern="1200">
                          <a:solidFill>
                            <a:schemeClr val="tx1"/>
                          </a:solidFill>
                          <a:latin typeface="Calibri" panose="020F0502020204030204"/>
                        </a:defRPr>
                      </a:lvl3pPr>
                      <a:lvl4pPr marL="1399113" algn="l" defTabSz="932742" rtl="0" eaLnBrk="1" latinLnBrk="0" hangingPunct="1">
                        <a:defRPr sz="1800" kern="1200">
                          <a:solidFill>
                            <a:schemeClr val="tx1"/>
                          </a:solidFill>
                          <a:latin typeface="Calibri" panose="020F0502020204030204"/>
                        </a:defRPr>
                      </a:lvl4pPr>
                      <a:lvl5pPr marL="1865484" algn="l" defTabSz="932742" rtl="0" eaLnBrk="1" latinLnBrk="0" hangingPunct="1">
                        <a:defRPr sz="1800" kern="1200">
                          <a:solidFill>
                            <a:schemeClr val="tx1"/>
                          </a:solidFill>
                          <a:latin typeface="Calibri" panose="020F0502020204030204"/>
                        </a:defRPr>
                      </a:lvl5pPr>
                      <a:lvl6pPr marL="2331856" algn="l" defTabSz="932742" rtl="0" eaLnBrk="1" latinLnBrk="0" hangingPunct="1">
                        <a:defRPr sz="1800" kern="1200">
                          <a:solidFill>
                            <a:schemeClr val="tx1"/>
                          </a:solidFill>
                          <a:latin typeface="Calibri" panose="020F0502020204030204"/>
                        </a:defRPr>
                      </a:lvl6pPr>
                      <a:lvl7pPr marL="2798226" algn="l" defTabSz="932742" rtl="0" eaLnBrk="1" latinLnBrk="0" hangingPunct="1">
                        <a:defRPr sz="1800" kern="1200">
                          <a:solidFill>
                            <a:schemeClr val="tx1"/>
                          </a:solidFill>
                          <a:latin typeface="Calibri" panose="020F0502020204030204"/>
                        </a:defRPr>
                      </a:lvl7pPr>
                      <a:lvl8pPr marL="3264597" algn="l" defTabSz="932742" rtl="0" eaLnBrk="1" latinLnBrk="0" hangingPunct="1">
                        <a:defRPr sz="1800" kern="1200">
                          <a:solidFill>
                            <a:schemeClr val="tx1"/>
                          </a:solidFill>
                          <a:latin typeface="Calibri" panose="020F0502020204030204"/>
                        </a:defRPr>
                      </a:lvl8pPr>
                      <a:lvl9pPr marL="3730969" algn="l" defTabSz="932742" rtl="0" eaLnBrk="1" latinLnBrk="0" hangingPunct="1">
                        <a:defRPr sz="1800" kern="1200">
                          <a:solidFill>
                            <a:schemeClr val="tx1"/>
                          </a:solidFill>
                          <a:latin typeface="Calibri" panose="020F0502020204030204"/>
                        </a:defRPr>
                      </a:lvl9pPr>
                    </a:lstStyle>
                    <a:p>
                      <a:pPr algn="l" fontAlgn="b"/>
                      <a:r>
                        <a:rPr lang="en-US" sz="1200" dirty="0">
                          <a:solidFill>
                            <a:srgbClr val="000000"/>
                          </a:solidFill>
                          <a:latin typeface="Segoe UI" panose="020B0502040204020203" pitchFamily="34" charset="0"/>
                          <a:cs typeface="Segoe UI" panose="020B0502040204020203" pitchFamily="34" charset="0"/>
                        </a:rPr>
                        <a:t>ox7ff654ae6d</a:t>
                      </a:r>
                      <a:endParaRPr lang="en-US" sz="1200" b="0" i="0" u="none" strike="noStrike" dirty="0">
                        <a:solidFill>
                          <a:srgbClr val="000000"/>
                        </a:solidFill>
                        <a:effectLst/>
                        <a:latin typeface="Segoe UI" panose="020B0502040204020203" pitchFamily="34" charset="0"/>
                        <a:cs typeface="Segoe UI" panose="020B0502040204020203" pitchFamily="34" charset="0"/>
                      </a:endParaRPr>
                    </a:p>
                  </a:txBody>
                  <a:tcPr marL="91414" marR="91414" marT="13438" marB="0" anchor="ctr">
                    <a:lnL>
                      <a:noFill/>
                    </a:lnL>
                    <a:lnR>
                      <a:noFill/>
                    </a:lnR>
                    <a:lnT>
                      <a:noFill/>
                    </a:lnT>
                    <a:lnB>
                      <a:noFill/>
                    </a:lnB>
                    <a:lnTlToBr w="12700" cmpd="sng">
                      <a:noFill/>
                      <a:prstDash val="solid"/>
                    </a:lnTlToBr>
                    <a:lnBlToTr w="12700" cmpd="sng">
                      <a:noFill/>
                      <a:prstDash val="solid"/>
                    </a:lnBlToTr>
                    <a:solidFill>
                      <a:srgbClr val="FFC000"/>
                    </a:solidFill>
                  </a:tcPr>
                </a:tc>
                <a:tc>
                  <a:txBody>
                    <a:bodyPr/>
                    <a:lstStyle>
                      <a:lvl1pPr marL="0" algn="l" defTabSz="932742" rtl="0" eaLnBrk="1" latinLnBrk="0" hangingPunct="1">
                        <a:defRPr sz="1800" kern="1200">
                          <a:solidFill>
                            <a:schemeClr val="tx1"/>
                          </a:solidFill>
                          <a:latin typeface="Calibri" panose="020F0502020204030204"/>
                        </a:defRPr>
                      </a:lvl1pPr>
                      <a:lvl2pPr marL="466371" algn="l" defTabSz="932742" rtl="0" eaLnBrk="1" latinLnBrk="0" hangingPunct="1">
                        <a:defRPr sz="1800" kern="1200">
                          <a:solidFill>
                            <a:schemeClr val="tx1"/>
                          </a:solidFill>
                          <a:latin typeface="Calibri" panose="020F0502020204030204"/>
                        </a:defRPr>
                      </a:lvl2pPr>
                      <a:lvl3pPr marL="932742" algn="l" defTabSz="932742" rtl="0" eaLnBrk="1" latinLnBrk="0" hangingPunct="1">
                        <a:defRPr sz="1800" kern="1200">
                          <a:solidFill>
                            <a:schemeClr val="tx1"/>
                          </a:solidFill>
                          <a:latin typeface="Calibri" panose="020F0502020204030204"/>
                        </a:defRPr>
                      </a:lvl3pPr>
                      <a:lvl4pPr marL="1399113" algn="l" defTabSz="932742" rtl="0" eaLnBrk="1" latinLnBrk="0" hangingPunct="1">
                        <a:defRPr sz="1800" kern="1200">
                          <a:solidFill>
                            <a:schemeClr val="tx1"/>
                          </a:solidFill>
                          <a:latin typeface="Calibri" panose="020F0502020204030204"/>
                        </a:defRPr>
                      </a:lvl4pPr>
                      <a:lvl5pPr marL="1865484" algn="l" defTabSz="932742" rtl="0" eaLnBrk="1" latinLnBrk="0" hangingPunct="1">
                        <a:defRPr sz="1800" kern="1200">
                          <a:solidFill>
                            <a:schemeClr val="tx1"/>
                          </a:solidFill>
                          <a:latin typeface="Calibri" panose="020F0502020204030204"/>
                        </a:defRPr>
                      </a:lvl5pPr>
                      <a:lvl6pPr marL="2331856" algn="l" defTabSz="932742" rtl="0" eaLnBrk="1" latinLnBrk="0" hangingPunct="1">
                        <a:defRPr sz="1800" kern="1200">
                          <a:solidFill>
                            <a:schemeClr val="tx1"/>
                          </a:solidFill>
                          <a:latin typeface="Calibri" panose="020F0502020204030204"/>
                        </a:defRPr>
                      </a:lvl6pPr>
                      <a:lvl7pPr marL="2798226" algn="l" defTabSz="932742" rtl="0" eaLnBrk="1" latinLnBrk="0" hangingPunct="1">
                        <a:defRPr sz="1800" kern="1200">
                          <a:solidFill>
                            <a:schemeClr val="tx1"/>
                          </a:solidFill>
                          <a:latin typeface="Calibri" panose="020F0502020204030204"/>
                        </a:defRPr>
                      </a:lvl7pPr>
                      <a:lvl8pPr marL="3264597" algn="l" defTabSz="932742" rtl="0" eaLnBrk="1" latinLnBrk="0" hangingPunct="1">
                        <a:defRPr sz="1800" kern="1200">
                          <a:solidFill>
                            <a:schemeClr val="tx1"/>
                          </a:solidFill>
                          <a:latin typeface="Calibri" panose="020F0502020204030204"/>
                        </a:defRPr>
                      </a:lvl8pPr>
                      <a:lvl9pPr marL="3730969" algn="l" defTabSz="932742" rtl="0" eaLnBrk="1" latinLnBrk="0" hangingPunct="1">
                        <a:defRPr sz="1800" kern="1200">
                          <a:solidFill>
                            <a:schemeClr val="tx1"/>
                          </a:solidFill>
                          <a:latin typeface="Calibri" panose="020F0502020204030204"/>
                        </a:defRPr>
                      </a:lvl9pPr>
                    </a:lstStyle>
                    <a:p>
                      <a:pPr algn="l" fontAlgn="b"/>
                      <a:r>
                        <a:rPr lang="en-US" sz="1200" dirty="0">
                          <a:solidFill>
                            <a:srgbClr val="000000"/>
                          </a:solidFill>
                          <a:latin typeface="Segoe UI" panose="020B0502040204020203" pitchFamily="34" charset="0"/>
                          <a:cs typeface="Segoe UI" panose="020B0502040204020203" pitchFamily="34" charset="0"/>
                        </a:rPr>
                        <a:t>3/18/2005</a:t>
                      </a:r>
                      <a:endParaRPr lang="en-US" sz="1200" b="0" i="0" u="none" strike="noStrike" dirty="0">
                        <a:solidFill>
                          <a:srgbClr val="000000"/>
                        </a:solidFill>
                        <a:effectLst/>
                        <a:latin typeface="Segoe UI" panose="020B0502040204020203" pitchFamily="34" charset="0"/>
                        <a:cs typeface="Segoe UI" panose="020B0502040204020203" pitchFamily="34" charset="0"/>
                      </a:endParaRPr>
                    </a:p>
                  </a:txBody>
                  <a:tcPr marL="91414" marR="91414" marT="13438" marB="0" anchor="ctr">
                    <a:lnL>
                      <a:noFill/>
                    </a:lnL>
                    <a:lnR>
                      <a:noFill/>
                    </a:lnR>
                    <a:lnT>
                      <a:noFill/>
                    </a:lnT>
                    <a:lnB>
                      <a:noFill/>
                    </a:lnB>
                    <a:lnTlToBr w="12700" cmpd="sng">
                      <a:noFill/>
                      <a:prstDash val="solid"/>
                    </a:lnTlToBr>
                    <a:lnBlToTr w="12700" cmpd="sng">
                      <a:noFill/>
                      <a:prstDash val="solid"/>
                    </a:lnBlToTr>
                    <a:solidFill>
                      <a:srgbClr val="FFC000"/>
                    </a:solidFill>
                  </a:tcPr>
                </a:tc>
                <a:extLst>
                  <a:ext uri="{0D108BD9-81ED-4DB2-BD59-A6C34878D82A}">
                    <a16:rowId xmlns:a16="http://schemas.microsoft.com/office/drawing/2014/main" val="10000"/>
                  </a:ext>
                </a:extLst>
              </a:tr>
            </a:tbl>
          </a:graphicData>
        </a:graphic>
      </p:graphicFrame>
      <p:sp>
        <p:nvSpPr>
          <p:cNvPr id="174" name="Right Arrow 173"/>
          <p:cNvSpPr/>
          <p:nvPr/>
        </p:nvSpPr>
        <p:spPr bwMode="auto">
          <a:xfrm rot="10800000" flipH="1">
            <a:off x="5295553" y="5465400"/>
            <a:ext cx="731312" cy="194211"/>
          </a:xfrm>
          <a:prstGeom prst="rightArrow">
            <a:avLst>
              <a:gd name="adj1" fmla="val 50000"/>
              <a:gd name="adj2" fmla="val 42077"/>
            </a:avLst>
          </a:prstGeom>
          <a:solidFill>
            <a:srgbClr val="FFC000"/>
          </a:solidFill>
          <a:ln w="6350" cap="flat" cmpd="sng" algn="ctr">
            <a:noFill/>
            <a:prstDash val="solid"/>
            <a:miter lim="800000"/>
            <a:headEnd type="none" w="med" len="med"/>
            <a:tailEnd type="none" w="med" len="med"/>
          </a:ln>
          <a:effectLst/>
        </p:spPr>
        <p:txBody>
          <a:bodyPr rot="0" spcFirstLastPara="0" vertOverflow="overflow" horzOverflow="overflow" vert="horz" wrap="square" lIns="182802" tIns="146241" rIns="182802" bIns="146241" numCol="1" spcCol="0" rtlCol="0" fromWordArt="0" anchor="t" anchorCtr="0" forceAA="0" compatLnSpc="1">
            <a:prstTxWarp prst="textNoShape">
              <a:avLst/>
            </a:prstTxWarp>
            <a:noAutofit/>
          </a:bodyPr>
          <a:lstStyle/>
          <a:p>
            <a:pPr marL="342702" indent="-342702" algn="ctr" defTabSz="931935">
              <a:lnSpc>
                <a:spcPct val="90000"/>
              </a:lnSpc>
              <a:buFont typeface="Wingdings 3" panose="05040102010807070707" pitchFamily="18" charset="2"/>
              <a:buChar char="Æ"/>
              <a:defRPr/>
            </a:pPr>
            <a:endParaRPr lang="en-IN" sz="2000" b="1" kern="0" dirty="0" err="1">
              <a:solidFill>
                <a:srgbClr val="FFFFFF"/>
              </a:solidFill>
              <a:latin typeface="Segoe UI Light"/>
              <a:ea typeface="Segoe UI" pitchFamily="34" charset="0"/>
              <a:cs typeface="Segoe UI" pitchFamily="34" charset="0"/>
            </a:endParaRPr>
          </a:p>
        </p:txBody>
      </p:sp>
      <p:sp>
        <p:nvSpPr>
          <p:cNvPr id="5" name="Rectangle 4"/>
          <p:cNvSpPr/>
          <p:nvPr/>
        </p:nvSpPr>
        <p:spPr bwMode="auto">
          <a:xfrm>
            <a:off x="1765" y="6671363"/>
            <a:ext cx="4070691" cy="348848"/>
          </a:xfrm>
          <a:prstGeom prst="rect">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28" tIns="146262" rIns="182828" bIns="146262" numCol="1" spcCol="0" rtlCol="0" fromWordArt="0" anchor="t" anchorCtr="0" forceAA="0" compatLnSpc="1">
            <a:prstTxWarp prst="textNoShape">
              <a:avLst/>
            </a:prstTxWarp>
            <a:noAutofit/>
          </a:bodyPr>
          <a:lstStyle/>
          <a:p>
            <a:pPr marL="342768" indent="-342768" algn="ctr" defTabSz="932114" fontAlgn="base">
              <a:lnSpc>
                <a:spcPct val="90000"/>
              </a:lnSpc>
              <a:spcBef>
                <a:spcPct val="0"/>
              </a:spcBef>
              <a:spcAft>
                <a:spcPct val="0"/>
              </a:spcAft>
              <a:buFont typeface="Wingdings 3" panose="05040102010807070707" pitchFamily="18" charset="2"/>
              <a:buChar char="Æ"/>
              <a:defRPr/>
            </a:pPr>
            <a:endParaRPr lang="en-US" sz="2000" b="1" dirty="0" err="1">
              <a:solidFill>
                <a:srgbClr val="FFFFFF"/>
              </a:solidFill>
              <a:latin typeface="Segoe UI Light"/>
              <a:ea typeface="Segoe UI" pitchFamily="34" charset="0"/>
              <a:cs typeface="Segoe UI" pitchFamily="34" charset="0"/>
            </a:endParaRPr>
          </a:p>
        </p:txBody>
      </p:sp>
      <p:grpSp>
        <p:nvGrpSpPr>
          <p:cNvPr id="10" name="Group 9"/>
          <p:cNvGrpSpPr/>
          <p:nvPr/>
        </p:nvGrpSpPr>
        <p:grpSpPr>
          <a:xfrm>
            <a:off x="7739947" y="2524504"/>
            <a:ext cx="3855523" cy="641697"/>
            <a:chOff x="7698372" y="3452950"/>
            <a:chExt cx="3856617" cy="641879"/>
          </a:xfrm>
        </p:grpSpPr>
        <p:grpSp>
          <p:nvGrpSpPr>
            <p:cNvPr id="128" name="Group 127"/>
            <p:cNvGrpSpPr/>
            <p:nvPr/>
          </p:nvGrpSpPr>
          <p:grpSpPr>
            <a:xfrm>
              <a:off x="7698372" y="3636260"/>
              <a:ext cx="317745" cy="317745"/>
              <a:chOff x="7154564" y="2483708"/>
              <a:chExt cx="317745" cy="317745"/>
            </a:xfrm>
          </p:grpSpPr>
          <p:sp>
            <p:nvSpPr>
              <p:cNvPr id="129" name="Oval 128"/>
              <p:cNvSpPr/>
              <p:nvPr/>
            </p:nvSpPr>
            <p:spPr bwMode="auto">
              <a:xfrm>
                <a:off x="7154564" y="2483708"/>
                <a:ext cx="317745" cy="317745"/>
              </a:xfrm>
              <a:prstGeom prst="ellipse">
                <a:avLst/>
              </a:prstGeom>
              <a:noFill/>
              <a:ln w="6350">
                <a:solidFill>
                  <a:srgbClr val="0078D7"/>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28" tIns="146262" rIns="182828" bIns="146262" numCol="1" spcCol="0" rtlCol="0" fromWordArt="0" anchor="t" anchorCtr="0" forceAA="0" compatLnSpc="1">
                <a:prstTxWarp prst="textNoShape">
                  <a:avLst/>
                </a:prstTxWarp>
                <a:noAutofit/>
              </a:bodyPr>
              <a:lstStyle/>
              <a:p>
                <a:pPr marL="342768" indent="-342768" algn="ctr" defTabSz="932114" fontAlgn="base">
                  <a:lnSpc>
                    <a:spcPct val="90000"/>
                  </a:lnSpc>
                  <a:spcBef>
                    <a:spcPct val="0"/>
                  </a:spcBef>
                  <a:spcAft>
                    <a:spcPct val="0"/>
                  </a:spcAft>
                  <a:buFont typeface="Wingdings 3" panose="05040102010807070707" pitchFamily="18" charset="2"/>
                  <a:buChar char="Æ"/>
                  <a:defRPr/>
                </a:pPr>
                <a:endParaRPr lang="en-US" sz="2400" b="1" dirty="0" err="1">
                  <a:solidFill>
                    <a:srgbClr val="000000"/>
                  </a:solidFill>
                  <a:latin typeface="Segoe UI Light"/>
                  <a:ea typeface="Segoe UI" pitchFamily="34" charset="0"/>
                  <a:cs typeface="Segoe UI" pitchFamily="34" charset="0"/>
                </a:endParaRPr>
              </a:p>
            </p:txBody>
          </p:sp>
          <p:sp>
            <p:nvSpPr>
              <p:cNvPr id="130" name="Right Arrow 129"/>
              <p:cNvSpPr/>
              <p:nvPr/>
            </p:nvSpPr>
            <p:spPr bwMode="auto">
              <a:xfrm>
                <a:off x="7220342" y="2543283"/>
                <a:ext cx="205748" cy="198595"/>
              </a:xfrm>
              <a:prstGeom prst="rightArrow">
                <a:avLst/>
              </a:prstGeom>
              <a:solidFill>
                <a:srgbClr val="0078D7"/>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28" tIns="146262" rIns="182828" bIns="146262" numCol="1" spcCol="0" rtlCol="0" fromWordArt="0" anchor="t" anchorCtr="0" forceAA="0" compatLnSpc="1">
                <a:prstTxWarp prst="textNoShape">
                  <a:avLst/>
                </a:prstTxWarp>
                <a:noAutofit/>
              </a:bodyPr>
              <a:lstStyle/>
              <a:p>
                <a:pPr marL="342768" indent="-342768" algn="ctr" defTabSz="932114" fontAlgn="base">
                  <a:lnSpc>
                    <a:spcPct val="90000"/>
                  </a:lnSpc>
                  <a:spcBef>
                    <a:spcPct val="0"/>
                  </a:spcBef>
                  <a:spcAft>
                    <a:spcPct val="0"/>
                  </a:spcAft>
                  <a:buFont typeface="Wingdings 3" panose="05040102010807070707" pitchFamily="18" charset="2"/>
                  <a:buChar char="Æ"/>
                  <a:defRPr/>
                </a:pPr>
                <a:endParaRPr lang="en-US" sz="2400" b="1" dirty="0" err="1">
                  <a:solidFill>
                    <a:srgbClr val="000000"/>
                  </a:solidFill>
                  <a:latin typeface="Segoe UI Light"/>
                  <a:ea typeface="Segoe UI" pitchFamily="34" charset="0"/>
                  <a:cs typeface="Segoe UI" pitchFamily="34" charset="0"/>
                </a:endParaRPr>
              </a:p>
            </p:txBody>
          </p:sp>
        </p:grpSp>
        <p:sp>
          <p:nvSpPr>
            <p:cNvPr id="7" name="TextBox 6"/>
            <p:cNvSpPr txBox="1"/>
            <p:nvPr/>
          </p:nvSpPr>
          <p:spPr>
            <a:xfrm>
              <a:off x="7957443" y="3452950"/>
              <a:ext cx="3597546" cy="641879"/>
            </a:xfrm>
            <a:prstGeom prst="rect">
              <a:avLst/>
            </a:prstGeom>
            <a:noFill/>
          </p:spPr>
          <p:txBody>
            <a:bodyPr wrap="square" lIns="182828" tIns="146262" rIns="182828" bIns="146262" rtlCol="0">
              <a:noAutofit/>
            </a:bodyPr>
            <a:lstStyle/>
            <a:p>
              <a:pPr marL="53944" defTabSz="931597" fontAlgn="base">
                <a:spcBef>
                  <a:spcPts val="1800"/>
                </a:spcBef>
                <a:spcAft>
                  <a:spcPct val="0"/>
                </a:spcAft>
                <a:buClr>
                  <a:srgbClr val="A80000"/>
                </a:buClr>
                <a:buSzPct val="150000"/>
                <a:defRPr/>
              </a:pPr>
              <a:r>
                <a:rPr lang="en-US" sz="2400" dirty="0">
                  <a:ln>
                    <a:solidFill>
                      <a:srgbClr val="FFFFFF">
                        <a:alpha val="0"/>
                      </a:srgbClr>
                    </a:solidFill>
                  </a:ln>
                  <a:solidFill>
                    <a:srgbClr val="000000"/>
                  </a:solidFill>
                  <a:latin typeface="Segoe UI Light"/>
                  <a:ea typeface="Segoe UI" panose="020B0502040204020203" pitchFamily="34" charset="0"/>
                  <a:cs typeface="Segoe UI" panose="020B0502040204020203" pitchFamily="34" charset="0"/>
                </a:rPr>
                <a:t>Data is </a:t>
              </a:r>
              <a:r>
                <a:rPr lang="en-US" sz="2400" dirty="0">
                  <a:ln>
                    <a:solidFill>
                      <a:srgbClr val="FFFFFF">
                        <a:alpha val="0"/>
                      </a:srgbClr>
                    </a:solidFill>
                  </a:ln>
                  <a:solidFill>
                    <a:srgbClr val="0078D7"/>
                  </a:solidFill>
                  <a:latin typeface="Segoe UI Black" panose="020B0A02040204020203" pitchFamily="34" charset="0"/>
                  <a:ea typeface="Segoe UI Black" panose="020B0A02040204020203" pitchFamily="34" charset="0"/>
                  <a:cs typeface="Segoe UI Black" panose="020B0A02040204020203" pitchFamily="34" charset="0"/>
                </a:rPr>
                <a:t>encrypted &amp; queryable</a:t>
              </a:r>
            </a:p>
          </p:txBody>
        </p:sp>
      </p:grpSp>
      <p:grpSp>
        <p:nvGrpSpPr>
          <p:cNvPr id="11" name="Group 10"/>
          <p:cNvGrpSpPr/>
          <p:nvPr/>
        </p:nvGrpSpPr>
        <p:grpSpPr>
          <a:xfrm>
            <a:off x="7739947" y="3465168"/>
            <a:ext cx="3894598" cy="639090"/>
            <a:chOff x="7698372" y="3934241"/>
            <a:chExt cx="3895703" cy="639272"/>
          </a:xfrm>
        </p:grpSpPr>
        <p:grpSp>
          <p:nvGrpSpPr>
            <p:cNvPr id="134" name="Group 133"/>
            <p:cNvGrpSpPr/>
            <p:nvPr/>
          </p:nvGrpSpPr>
          <p:grpSpPr>
            <a:xfrm>
              <a:off x="7698372" y="4162743"/>
              <a:ext cx="317745" cy="317745"/>
              <a:chOff x="7154564" y="2416596"/>
              <a:chExt cx="317745" cy="317745"/>
            </a:xfrm>
          </p:grpSpPr>
          <p:sp>
            <p:nvSpPr>
              <p:cNvPr id="135" name="Oval 134"/>
              <p:cNvSpPr/>
              <p:nvPr/>
            </p:nvSpPr>
            <p:spPr bwMode="auto">
              <a:xfrm>
                <a:off x="7154564" y="2416596"/>
                <a:ext cx="317745" cy="317745"/>
              </a:xfrm>
              <a:prstGeom prst="ellipse">
                <a:avLst/>
              </a:prstGeom>
              <a:noFill/>
              <a:ln w="6350">
                <a:solidFill>
                  <a:srgbClr val="0078D7"/>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28" tIns="146262" rIns="182828" bIns="146262" numCol="1" spcCol="0" rtlCol="0" fromWordArt="0" anchor="t" anchorCtr="0" forceAA="0" compatLnSpc="1">
                <a:prstTxWarp prst="textNoShape">
                  <a:avLst/>
                </a:prstTxWarp>
                <a:noAutofit/>
              </a:bodyPr>
              <a:lstStyle/>
              <a:p>
                <a:pPr marL="342768" indent="-342768" algn="ctr" defTabSz="932114" fontAlgn="base">
                  <a:lnSpc>
                    <a:spcPct val="90000"/>
                  </a:lnSpc>
                  <a:spcBef>
                    <a:spcPct val="0"/>
                  </a:spcBef>
                  <a:spcAft>
                    <a:spcPct val="0"/>
                  </a:spcAft>
                  <a:buFont typeface="Wingdings 3" panose="05040102010807070707" pitchFamily="18" charset="2"/>
                  <a:buChar char="Æ"/>
                  <a:defRPr/>
                </a:pPr>
                <a:endParaRPr lang="en-US" sz="2400" b="1" dirty="0" err="1">
                  <a:solidFill>
                    <a:srgbClr val="000000"/>
                  </a:solidFill>
                  <a:latin typeface="Segoe UI Light"/>
                  <a:ea typeface="Segoe UI" pitchFamily="34" charset="0"/>
                  <a:cs typeface="Segoe UI" pitchFamily="34" charset="0"/>
                </a:endParaRPr>
              </a:p>
            </p:txBody>
          </p:sp>
          <p:sp>
            <p:nvSpPr>
              <p:cNvPr id="136" name="Right Arrow 135"/>
              <p:cNvSpPr/>
              <p:nvPr/>
            </p:nvSpPr>
            <p:spPr bwMode="auto">
              <a:xfrm>
                <a:off x="7220342" y="2476171"/>
                <a:ext cx="205748" cy="198595"/>
              </a:xfrm>
              <a:prstGeom prst="rightArrow">
                <a:avLst/>
              </a:prstGeom>
              <a:solidFill>
                <a:srgbClr val="0078D7"/>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28" tIns="146262" rIns="182828" bIns="146262" numCol="1" spcCol="0" rtlCol="0" fromWordArt="0" anchor="t" anchorCtr="0" forceAA="0" compatLnSpc="1">
                <a:prstTxWarp prst="textNoShape">
                  <a:avLst/>
                </a:prstTxWarp>
                <a:noAutofit/>
              </a:bodyPr>
              <a:lstStyle/>
              <a:p>
                <a:pPr marL="342768" indent="-342768" algn="ctr" defTabSz="932114" fontAlgn="base">
                  <a:lnSpc>
                    <a:spcPct val="90000"/>
                  </a:lnSpc>
                  <a:spcBef>
                    <a:spcPct val="0"/>
                  </a:spcBef>
                  <a:spcAft>
                    <a:spcPct val="0"/>
                  </a:spcAft>
                  <a:buFont typeface="Wingdings 3" panose="05040102010807070707" pitchFamily="18" charset="2"/>
                  <a:buChar char="Æ"/>
                  <a:defRPr/>
                </a:pPr>
                <a:endParaRPr lang="en-US" sz="2400" b="1" dirty="0" err="1">
                  <a:solidFill>
                    <a:srgbClr val="000000"/>
                  </a:solidFill>
                  <a:latin typeface="Segoe UI Light"/>
                  <a:ea typeface="Segoe UI" pitchFamily="34" charset="0"/>
                  <a:cs typeface="Segoe UI" pitchFamily="34" charset="0"/>
                </a:endParaRPr>
              </a:p>
            </p:txBody>
          </p:sp>
        </p:grpSp>
        <p:sp>
          <p:nvSpPr>
            <p:cNvPr id="9" name="TextBox 8"/>
            <p:cNvSpPr txBox="1"/>
            <p:nvPr/>
          </p:nvSpPr>
          <p:spPr>
            <a:xfrm>
              <a:off x="7940702" y="3934241"/>
              <a:ext cx="3653373" cy="639272"/>
            </a:xfrm>
            <a:prstGeom prst="rect">
              <a:avLst/>
            </a:prstGeom>
            <a:noFill/>
          </p:spPr>
          <p:txBody>
            <a:bodyPr wrap="square" lIns="182828" tIns="146262" rIns="182828" bIns="146262" rtlCol="0">
              <a:noAutofit/>
            </a:bodyPr>
            <a:lstStyle/>
            <a:p>
              <a:pPr marL="53944" defTabSz="931597" fontAlgn="base">
                <a:spcBef>
                  <a:spcPts val="1800"/>
                </a:spcBef>
                <a:spcAft>
                  <a:spcPct val="0"/>
                </a:spcAft>
                <a:buClr>
                  <a:srgbClr val="A80000"/>
                </a:buClr>
                <a:buSzPct val="150000"/>
                <a:defRPr/>
              </a:pPr>
              <a:r>
                <a:rPr lang="en-US" sz="2400" dirty="0">
                  <a:ln>
                    <a:solidFill>
                      <a:srgbClr val="FFFFFF">
                        <a:alpha val="0"/>
                      </a:srgbClr>
                    </a:solidFill>
                  </a:ln>
                  <a:solidFill>
                    <a:srgbClr val="0078D7"/>
                  </a:solidFill>
                  <a:latin typeface="Segoe UI Black" panose="020B0A02040204020203" pitchFamily="34" charset="0"/>
                  <a:ea typeface="Segoe UI Black" panose="020B0A02040204020203" pitchFamily="34" charset="0"/>
                  <a:cs typeface="Segoe UI Black" panose="020B0A02040204020203" pitchFamily="34" charset="0"/>
                </a:rPr>
                <a:t>Save money </a:t>
              </a:r>
              <a:r>
                <a:rPr lang="en-US" sz="2400" dirty="0">
                  <a:ln>
                    <a:solidFill>
                      <a:srgbClr val="FFFFFF">
                        <a:alpha val="0"/>
                      </a:srgbClr>
                    </a:solidFill>
                  </a:ln>
                  <a:solidFill>
                    <a:srgbClr val="000000"/>
                  </a:solidFill>
                  <a:latin typeface="Segoe UI Light"/>
                  <a:ea typeface="Segoe UI" panose="020B0502040204020203" pitchFamily="34" charset="0"/>
                  <a:cs typeface="Segoe UI" panose="020B0502040204020203" pitchFamily="34" charset="0"/>
                </a:rPr>
                <a:t>&amp; improve customer experience</a:t>
              </a:r>
            </a:p>
            <a:p>
              <a:pPr marL="342768" indent="-342768" defTabSz="931505" fontAlgn="base">
                <a:lnSpc>
                  <a:spcPct val="90000"/>
                </a:lnSpc>
                <a:spcBef>
                  <a:spcPct val="0"/>
                </a:spcBef>
                <a:spcAft>
                  <a:spcPts val="600"/>
                </a:spcAft>
                <a:buFont typeface="Wingdings 3" panose="05040102010807070707" pitchFamily="18" charset="2"/>
                <a:buChar char="Æ"/>
                <a:defRPr/>
              </a:pPr>
              <a:endParaRPr lang="en-US" sz="2400" dirty="0" err="1">
                <a:gradFill>
                  <a:gsLst>
                    <a:gs pos="2917">
                      <a:srgbClr val="000000"/>
                    </a:gs>
                    <a:gs pos="30000">
                      <a:srgbClr val="000000"/>
                    </a:gs>
                  </a:gsLst>
                  <a:lin ang="5400000" scaled="0"/>
                </a:gradFill>
                <a:latin typeface="Segoe UI"/>
              </a:endParaRPr>
            </a:p>
          </p:txBody>
        </p:sp>
      </p:grpSp>
      <p:grpSp>
        <p:nvGrpSpPr>
          <p:cNvPr id="70" name="Group 69"/>
          <p:cNvGrpSpPr/>
          <p:nvPr/>
        </p:nvGrpSpPr>
        <p:grpSpPr>
          <a:xfrm>
            <a:off x="2255941" y="1322985"/>
            <a:ext cx="349451" cy="132118"/>
            <a:chOff x="9520518" y="4749423"/>
            <a:chExt cx="349500" cy="132137"/>
          </a:xfrm>
        </p:grpSpPr>
        <p:sp>
          <p:nvSpPr>
            <p:cNvPr id="71" name="Rectangle 70"/>
            <p:cNvSpPr/>
            <p:nvPr/>
          </p:nvSpPr>
          <p:spPr bwMode="auto">
            <a:xfrm>
              <a:off x="9520518" y="4760789"/>
              <a:ext cx="286555" cy="120771"/>
            </a:xfrm>
            <a:prstGeom prst="rect">
              <a:avLst/>
            </a:prstGeom>
            <a:no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defTabSz="932293" fontAlgn="base">
                <a:lnSpc>
                  <a:spcPct val="90000"/>
                </a:lnSpc>
                <a:spcBef>
                  <a:spcPct val="0"/>
                </a:spcBef>
                <a:spcAft>
                  <a:spcPct val="0"/>
                </a:spcAft>
                <a:defRPr/>
              </a:pPr>
              <a:r>
                <a:rPr lang="en-US" sz="700" b="1" dirty="0">
                  <a:solidFill>
                    <a:srgbClr val="0078D7"/>
                  </a:solidFill>
                  <a:latin typeface="Segoe UI"/>
                  <a:ea typeface="Segoe UI" pitchFamily="34" charset="0"/>
                  <a:cs typeface="Segoe UI" pitchFamily="34" charset="0"/>
                </a:rPr>
                <a:t>NEW</a:t>
              </a:r>
            </a:p>
          </p:txBody>
        </p:sp>
        <p:sp>
          <p:nvSpPr>
            <p:cNvPr id="75" name="Rectangle 74"/>
            <p:cNvSpPr/>
            <p:nvPr/>
          </p:nvSpPr>
          <p:spPr bwMode="auto">
            <a:xfrm>
              <a:off x="9757506" y="4749423"/>
              <a:ext cx="112512" cy="85416"/>
            </a:xfrm>
            <a:prstGeom prst="rect">
              <a:avLst/>
            </a:prstGeom>
            <a:no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t" anchorCtr="0" forceAA="0" compatLnSpc="1">
              <a:prstTxWarp prst="textNoShape">
                <a:avLst/>
              </a:prstTxWarp>
              <a:noAutofit/>
            </a:bodyPr>
            <a:lstStyle/>
            <a:p>
              <a:pPr defTabSz="932293" fontAlgn="base">
                <a:lnSpc>
                  <a:spcPct val="90000"/>
                </a:lnSpc>
                <a:spcBef>
                  <a:spcPct val="0"/>
                </a:spcBef>
                <a:spcAft>
                  <a:spcPct val="0"/>
                </a:spcAft>
                <a:defRPr/>
              </a:pPr>
              <a:r>
                <a:rPr lang="en-US" sz="700" b="1" dirty="0">
                  <a:solidFill>
                    <a:srgbClr val="0078D7"/>
                  </a:solidFill>
                  <a:latin typeface="Segoe UI Light"/>
                  <a:ea typeface="Segoe UI" pitchFamily="34" charset="0"/>
                  <a:cs typeface="Segoe UI" pitchFamily="34" charset="0"/>
                  <a:sym typeface="Wingdings 2" panose="05020102010507070707" pitchFamily="18" charset="2"/>
                </a:rPr>
                <a:t></a:t>
              </a:r>
              <a:endParaRPr lang="en-US" sz="700" b="1" dirty="0">
                <a:solidFill>
                  <a:srgbClr val="0078D7"/>
                </a:solidFill>
                <a:latin typeface="Segoe UI Light"/>
                <a:ea typeface="Segoe UI" pitchFamily="34" charset="0"/>
                <a:cs typeface="Segoe UI" pitchFamily="34" charset="0"/>
              </a:endParaRPr>
            </a:p>
          </p:txBody>
        </p:sp>
      </p:grpSp>
      <p:grpSp>
        <p:nvGrpSpPr>
          <p:cNvPr id="76" name="Group 75"/>
          <p:cNvGrpSpPr/>
          <p:nvPr/>
        </p:nvGrpSpPr>
        <p:grpSpPr>
          <a:xfrm>
            <a:off x="2864163" y="1595089"/>
            <a:ext cx="349451" cy="132118"/>
            <a:chOff x="9520518" y="4749423"/>
            <a:chExt cx="349500" cy="132137"/>
          </a:xfrm>
        </p:grpSpPr>
        <p:sp>
          <p:nvSpPr>
            <p:cNvPr id="77" name="Rectangle 76"/>
            <p:cNvSpPr/>
            <p:nvPr/>
          </p:nvSpPr>
          <p:spPr bwMode="auto">
            <a:xfrm>
              <a:off x="9520518" y="4760789"/>
              <a:ext cx="286555" cy="120771"/>
            </a:xfrm>
            <a:prstGeom prst="rect">
              <a:avLst/>
            </a:prstGeom>
            <a:no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defTabSz="932293" fontAlgn="base">
                <a:lnSpc>
                  <a:spcPct val="90000"/>
                </a:lnSpc>
                <a:spcBef>
                  <a:spcPct val="0"/>
                </a:spcBef>
                <a:spcAft>
                  <a:spcPct val="0"/>
                </a:spcAft>
                <a:defRPr/>
              </a:pPr>
              <a:r>
                <a:rPr lang="en-US" sz="700" b="1" dirty="0">
                  <a:solidFill>
                    <a:srgbClr val="0078D7"/>
                  </a:solidFill>
                  <a:latin typeface="Segoe UI"/>
                  <a:ea typeface="Segoe UI" pitchFamily="34" charset="0"/>
                  <a:cs typeface="Segoe UI" pitchFamily="34" charset="0"/>
                </a:rPr>
                <a:t>NEW</a:t>
              </a:r>
            </a:p>
          </p:txBody>
        </p:sp>
        <p:sp>
          <p:nvSpPr>
            <p:cNvPr id="78" name="Rectangle 77"/>
            <p:cNvSpPr/>
            <p:nvPr/>
          </p:nvSpPr>
          <p:spPr bwMode="auto">
            <a:xfrm>
              <a:off x="9757506" y="4749423"/>
              <a:ext cx="112512" cy="85416"/>
            </a:xfrm>
            <a:prstGeom prst="rect">
              <a:avLst/>
            </a:prstGeom>
            <a:no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t" anchorCtr="0" forceAA="0" compatLnSpc="1">
              <a:prstTxWarp prst="textNoShape">
                <a:avLst/>
              </a:prstTxWarp>
              <a:noAutofit/>
            </a:bodyPr>
            <a:lstStyle/>
            <a:p>
              <a:pPr defTabSz="932293" fontAlgn="base">
                <a:lnSpc>
                  <a:spcPct val="90000"/>
                </a:lnSpc>
                <a:spcBef>
                  <a:spcPct val="0"/>
                </a:spcBef>
                <a:spcAft>
                  <a:spcPct val="0"/>
                </a:spcAft>
                <a:defRPr/>
              </a:pPr>
              <a:r>
                <a:rPr lang="en-US" sz="700" b="1" dirty="0">
                  <a:solidFill>
                    <a:srgbClr val="0078D7"/>
                  </a:solidFill>
                  <a:latin typeface="Segoe UI Light"/>
                  <a:ea typeface="Segoe UI" pitchFamily="34" charset="0"/>
                  <a:cs typeface="Segoe UI" pitchFamily="34" charset="0"/>
                  <a:sym typeface="Wingdings 2" panose="05020102010507070707" pitchFamily="18" charset="2"/>
                </a:rPr>
                <a:t></a:t>
              </a:r>
              <a:endParaRPr lang="en-US" sz="700" b="1" dirty="0">
                <a:solidFill>
                  <a:srgbClr val="0078D7"/>
                </a:solidFill>
                <a:latin typeface="Segoe UI Light"/>
                <a:ea typeface="Segoe UI" pitchFamily="34" charset="0"/>
                <a:cs typeface="Segoe UI" pitchFamily="34" charset="0"/>
              </a:endParaRPr>
            </a:p>
          </p:txBody>
        </p:sp>
      </p:grpSp>
    </p:spTree>
    <p:extLst>
      <p:ext uri="{BB962C8B-B14F-4D97-AF65-F5344CB8AC3E}">
        <p14:creationId xmlns:p14="http://schemas.microsoft.com/office/powerpoint/2010/main" val="41996421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fade">
                                      <p:cBhvr>
                                        <p:cTn id="7" dur="500"/>
                                        <p:tgtEl>
                                          <p:spTgt spid="8"/>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68"/>
                                        </p:tgtEl>
                                        <p:attrNameLst>
                                          <p:attrName>style.visibility</p:attrName>
                                        </p:attrNameLst>
                                      </p:cBhvr>
                                      <p:to>
                                        <p:strVal val="visible"/>
                                      </p:to>
                                    </p:set>
                                    <p:animEffect transition="in" filter="fade">
                                      <p:cBhvr>
                                        <p:cTn id="11" dur="500"/>
                                        <p:tgtEl>
                                          <p:spTgt spid="68"/>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70"/>
                                        </p:tgtEl>
                                        <p:attrNameLst>
                                          <p:attrName>style.visibility</p:attrName>
                                        </p:attrNameLst>
                                      </p:cBhvr>
                                      <p:to>
                                        <p:strVal val="visible"/>
                                      </p:to>
                                    </p:set>
                                    <p:animEffect transition="in" filter="fade">
                                      <p:cBhvr>
                                        <p:cTn id="15" dur="500"/>
                                        <p:tgtEl>
                                          <p:spTgt spid="70"/>
                                        </p:tgtEl>
                                      </p:cBhvr>
                                    </p:animEffect>
                                  </p:childTnLst>
                                </p:cTn>
                              </p:par>
                              <p:par>
                                <p:cTn id="16" presetID="10" presetClass="entr" presetSubtype="0" fill="hold" nodeType="withEffect">
                                  <p:stCondLst>
                                    <p:cond delay="0"/>
                                  </p:stCondLst>
                                  <p:childTnLst>
                                    <p:set>
                                      <p:cBhvr>
                                        <p:cTn id="17" dur="1" fill="hold">
                                          <p:stCondLst>
                                            <p:cond delay="0"/>
                                          </p:stCondLst>
                                        </p:cTn>
                                        <p:tgtEl>
                                          <p:spTgt spid="76"/>
                                        </p:tgtEl>
                                        <p:attrNameLst>
                                          <p:attrName>style.visibility</p:attrName>
                                        </p:attrNameLst>
                                      </p:cBhvr>
                                      <p:to>
                                        <p:strVal val="visible"/>
                                      </p:to>
                                    </p:set>
                                    <p:animEffect transition="in" filter="fade">
                                      <p:cBhvr>
                                        <p:cTn id="18" dur="500"/>
                                        <p:tgtEl>
                                          <p:spTgt spid="76"/>
                                        </p:tgtEl>
                                      </p:cBhvr>
                                    </p:animEffect>
                                  </p:childTnLst>
                                </p:cTn>
                              </p:par>
                            </p:childTnLst>
                          </p:cTn>
                        </p:par>
                        <p:par>
                          <p:cTn id="19" fill="hold">
                            <p:stCondLst>
                              <p:cond delay="1500"/>
                            </p:stCondLst>
                            <p:childTnLst>
                              <p:par>
                                <p:cTn id="20" presetID="10" presetClass="entr" presetSubtype="0" fill="hold" nodeType="afterEffect">
                                  <p:stCondLst>
                                    <p:cond delay="0"/>
                                  </p:stCondLst>
                                  <p:childTnLst>
                                    <p:set>
                                      <p:cBhvr>
                                        <p:cTn id="21" dur="1" fill="hold">
                                          <p:stCondLst>
                                            <p:cond delay="0"/>
                                          </p:stCondLst>
                                        </p:cTn>
                                        <p:tgtEl>
                                          <p:spTgt spid="103"/>
                                        </p:tgtEl>
                                        <p:attrNameLst>
                                          <p:attrName>style.visibility</p:attrName>
                                        </p:attrNameLst>
                                      </p:cBhvr>
                                      <p:to>
                                        <p:strVal val="visible"/>
                                      </p:to>
                                    </p:set>
                                    <p:animEffect transition="in" filter="fade">
                                      <p:cBhvr>
                                        <p:cTn id="22" dur="500"/>
                                        <p:tgtEl>
                                          <p:spTgt spid="103"/>
                                        </p:tgtEl>
                                      </p:cBhvr>
                                    </p:animEffect>
                                  </p:childTnLst>
                                </p:cTn>
                              </p:par>
                              <p:par>
                                <p:cTn id="23" presetID="10" presetClass="entr" presetSubtype="0" fill="hold" nodeType="withEffect">
                                  <p:stCondLst>
                                    <p:cond delay="0"/>
                                  </p:stCondLst>
                                  <p:childTnLst>
                                    <p:set>
                                      <p:cBhvr>
                                        <p:cTn id="24" dur="1" fill="hold">
                                          <p:stCondLst>
                                            <p:cond delay="0"/>
                                          </p:stCondLst>
                                        </p:cTn>
                                        <p:tgtEl>
                                          <p:spTgt spid="120"/>
                                        </p:tgtEl>
                                        <p:attrNameLst>
                                          <p:attrName>style.visibility</p:attrName>
                                        </p:attrNameLst>
                                      </p:cBhvr>
                                      <p:to>
                                        <p:strVal val="visible"/>
                                      </p:to>
                                    </p:set>
                                    <p:animEffect transition="in" filter="fade">
                                      <p:cBhvr>
                                        <p:cTn id="25" dur="500"/>
                                        <p:tgtEl>
                                          <p:spTgt spid="120"/>
                                        </p:tgtEl>
                                      </p:cBhvr>
                                    </p:animEffect>
                                  </p:childTnLst>
                                </p:cTn>
                              </p:par>
                              <p:par>
                                <p:cTn id="26" presetID="10" presetClass="entr" presetSubtype="0" fill="hold" grpId="0" nodeType="withEffect">
                                  <p:stCondLst>
                                    <p:cond delay="0"/>
                                  </p:stCondLst>
                                  <p:childTnLst>
                                    <p:set>
                                      <p:cBhvr>
                                        <p:cTn id="27" dur="1" fill="hold">
                                          <p:stCondLst>
                                            <p:cond delay="0"/>
                                          </p:stCondLst>
                                        </p:cTn>
                                        <p:tgtEl>
                                          <p:spTgt spid="145"/>
                                        </p:tgtEl>
                                        <p:attrNameLst>
                                          <p:attrName>style.visibility</p:attrName>
                                        </p:attrNameLst>
                                      </p:cBhvr>
                                      <p:to>
                                        <p:strVal val="visible"/>
                                      </p:to>
                                    </p:set>
                                    <p:animEffect transition="in" filter="fade">
                                      <p:cBhvr>
                                        <p:cTn id="28" dur="500"/>
                                        <p:tgtEl>
                                          <p:spTgt spid="145"/>
                                        </p:tgtEl>
                                      </p:cBhvr>
                                    </p:animEffect>
                                  </p:childTnLst>
                                </p:cTn>
                              </p:par>
                              <p:par>
                                <p:cTn id="29" presetID="10" presetClass="entr" presetSubtype="0" fill="hold" grpId="0" nodeType="withEffect">
                                  <p:stCondLst>
                                    <p:cond delay="0"/>
                                  </p:stCondLst>
                                  <p:childTnLst>
                                    <p:set>
                                      <p:cBhvr>
                                        <p:cTn id="30" dur="1" fill="hold">
                                          <p:stCondLst>
                                            <p:cond delay="0"/>
                                          </p:stCondLst>
                                        </p:cTn>
                                        <p:tgtEl>
                                          <p:spTgt spid="113"/>
                                        </p:tgtEl>
                                        <p:attrNameLst>
                                          <p:attrName>style.visibility</p:attrName>
                                        </p:attrNameLst>
                                      </p:cBhvr>
                                      <p:to>
                                        <p:strVal val="visible"/>
                                      </p:to>
                                    </p:set>
                                    <p:animEffect transition="in" filter="fade">
                                      <p:cBhvr>
                                        <p:cTn id="31" dur="500"/>
                                        <p:tgtEl>
                                          <p:spTgt spid="113"/>
                                        </p:tgtEl>
                                      </p:cBhvr>
                                    </p:animEffect>
                                  </p:childTnLst>
                                </p:cTn>
                              </p:par>
                              <p:par>
                                <p:cTn id="32" presetID="10" presetClass="entr" presetSubtype="0" fill="hold" nodeType="withEffect">
                                  <p:stCondLst>
                                    <p:cond delay="0"/>
                                  </p:stCondLst>
                                  <p:childTnLst>
                                    <p:set>
                                      <p:cBhvr>
                                        <p:cTn id="33" dur="1" fill="hold">
                                          <p:stCondLst>
                                            <p:cond delay="0"/>
                                          </p:stCondLst>
                                        </p:cTn>
                                        <p:tgtEl>
                                          <p:spTgt spid="114"/>
                                        </p:tgtEl>
                                        <p:attrNameLst>
                                          <p:attrName>style.visibility</p:attrName>
                                        </p:attrNameLst>
                                      </p:cBhvr>
                                      <p:to>
                                        <p:strVal val="visible"/>
                                      </p:to>
                                    </p:set>
                                    <p:animEffect transition="in" filter="fade">
                                      <p:cBhvr>
                                        <p:cTn id="34" dur="500"/>
                                        <p:tgtEl>
                                          <p:spTgt spid="114"/>
                                        </p:tgtEl>
                                      </p:cBhvr>
                                    </p:animEffect>
                                  </p:childTnLst>
                                </p:cTn>
                              </p:par>
                              <p:par>
                                <p:cTn id="35" presetID="10" presetClass="entr" presetSubtype="0" fill="hold" grpId="0" nodeType="withEffect">
                                  <p:stCondLst>
                                    <p:cond delay="0"/>
                                  </p:stCondLst>
                                  <p:childTnLst>
                                    <p:set>
                                      <p:cBhvr>
                                        <p:cTn id="36" dur="1" fill="hold">
                                          <p:stCondLst>
                                            <p:cond delay="0"/>
                                          </p:stCondLst>
                                        </p:cTn>
                                        <p:tgtEl>
                                          <p:spTgt spid="119"/>
                                        </p:tgtEl>
                                        <p:attrNameLst>
                                          <p:attrName>style.visibility</p:attrName>
                                        </p:attrNameLst>
                                      </p:cBhvr>
                                      <p:to>
                                        <p:strVal val="visible"/>
                                      </p:to>
                                    </p:set>
                                    <p:animEffect transition="in" filter="fade">
                                      <p:cBhvr>
                                        <p:cTn id="37" dur="500"/>
                                        <p:tgtEl>
                                          <p:spTgt spid="119"/>
                                        </p:tgtEl>
                                      </p:cBhvr>
                                    </p:animEffect>
                                  </p:childTnLst>
                                </p:cTn>
                              </p:par>
                              <p:par>
                                <p:cTn id="38" presetID="10" presetClass="entr" presetSubtype="0" fill="hold" nodeType="withEffect">
                                  <p:stCondLst>
                                    <p:cond delay="0"/>
                                  </p:stCondLst>
                                  <p:childTnLst>
                                    <p:set>
                                      <p:cBhvr>
                                        <p:cTn id="39" dur="1" fill="hold">
                                          <p:stCondLst>
                                            <p:cond delay="0"/>
                                          </p:stCondLst>
                                        </p:cTn>
                                        <p:tgtEl>
                                          <p:spTgt spid="126"/>
                                        </p:tgtEl>
                                        <p:attrNameLst>
                                          <p:attrName>style.visibility</p:attrName>
                                        </p:attrNameLst>
                                      </p:cBhvr>
                                      <p:to>
                                        <p:strVal val="visible"/>
                                      </p:to>
                                    </p:set>
                                    <p:animEffect transition="in" filter="fade">
                                      <p:cBhvr>
                                        <p:cTn id="40" dur="500"/>
                                        <p:tgtEl>
                                          <p:spTgt spid="126"/>
                                        </p:tgtEl>
                                      </p:cBhvr>
                                    </p:animEffect>
                                  </p:childTnLst>
                                </p:cTn>
                              </p:par>
                              <p:par>
                                <p:cTn id="41" presetID="10" presetClass="entr" presetSubtype="0" fill="hold" grpId="0" nodeType="withEffect">
                                  <p:stCondLst>
                                    <p:cond delay="0"/>
                                  </p:stCondLst>
                                  <p:childTnLst>
                                    <p:set>
                                      <p:cBhvr>
                                        <p:cTn id="42" dur="1" fill="hold">
                                          <p:stCondLst>
                                            <p:cond delay="0"/>
                                          </p:stCondLst>
                                        </p:cTn>
                                        <p:tgtEl>
                                          <p:spTgt spid="125"/>
                                        </p:tgtEl>
                                        <p:attrNameLst>
                                          <p:attrName>style.visibility</p:attrName>
                                        </p:attrNameLst>
                                      </p:cBhvr>
                                      <p:to>
                                        <p:strVal val="visible"/>
                                      </p:to>
                                    </p:set>
                                    <p:animEffect transition="in" filter="fade">
                                      <p:cBhvr>
                                        <p:cTn id="43" dur="500"/>
                                        <p:tgtEl>
                                          <p:spTgt spid="125"/>
                                        </p:tgtEl>
                                      </p:cBhvr>
                                    </p:animEffect>
                                  </p:childTnLst>
                                </p:cTn>
                              </p:par>
                            </p:childTnLst>
                          </p:cTn>
                        </p:par>
                      </p:childTnLst>
                    </p:cTn>
                  </p:par>
                  <p:par>
                    <p:cTn id="44" fill="hold">
                      <p:stCondLst>
                        <p:cond delay="indefinite"/>
                      </p:stCondLst>
                      <p:childTnLst>
                        <p:par>
                          <p:cTn id="45" fill="hold">
                            <p:stCondLst>
                              <p:cond delay="0"/>
                            </p:stCondLst>
                            <p:childTnLst>
                              <p:par>
                                <p:cTn id="46" presetID="1" presetClass="entr" presetSubtype="0" fill="hold" nodeType="clickEffect">
                                  <p:stCondLst>
                                    <p:cond delay="0"/>
                                  </p:stCondLst>
                                  <p:childTnLst>
                                    <p:set>
                                      <p:cBhvr>
                                        <p:cTn id="47" dur="1" fill="hold">
                                          <p:stCondLst>
                                            <p:cond delay="0"/>
                                          </p:stCondLst>
                                        </p:cTn>
                                        <p:tgtEl>
                                          <p:spTgt spid="104"/>
                                        </p:tgtEl>
                                        <p:attrNameLst>
                                          <p:attrName>style.visibility</p:attrName>
                                        </p:attrNameLst>
                                      </p:cBhvr>
                                      <p:to>
                                        <p:strVal val="visible"/>
                                      </p:to>
                                    </p:set>
                                  </p:childTnLst>
                                </p:cTn>
                              </p:par>
                            </p:childTnLst>
                          </p:cTn>
                        </p:par>
                      </p:childTnLst>
                    </p:cTn>
                  </p:par>
                  <p:par>
                    <p:cTn id="48" fill="hold">
                      <p:stCondLst>
                        <p:cond delay="indefinite"/>
                      </p:stCondLst>
                      <p:childTnLst>
                        <p:par>
                          <p:cTn id="49" fill="hold">
                            <p:stCondLst>
                              <p:cond delay="0"/>
                            </p:stCondLst>
                            <p:childTnLst>
                              <p:par>
                                <p:cTn id="50" presetID="1" presetClass="entr" presetSubtype="0" fill="hold" grpId="0" nodeType="clickEffect">
                                  <p:stCondLst>
                                    <p:cond delay="0"/>
                                  </p:stCondLst>
                                  <p:childTnLst>
                                    <p:set>
                                      <p:cBhvr>
                                        <p:cTn id="51" dur="1" fill="hold">
                                          <p:stCondLst>
                                            <p:cond delay="0"/>
                                          </p:stCondLst>
                                        </p:cTn>
                                        <p:tgtEl>
                                          <p:spTgt spid="169"/>
                                        </p:tgtEl>
                                        <p:attrNameLst>
                                          <p:attrName>style.visibility</p:attrName>
                                        </p:attrNameLst>
                                      </p:cBhvr>
                                      <p:to>
                                        <p:strVal val="visible"/>
                                      </p:to>
                                    </p:set>
                                  </p:childTnLst>
                                </p:cTn>
                              </p:par>
                            </p:childTnLst>
                          </p:cTn>
                        </p:par>
                        <p:par>
                          <p:cTn id="52" fill="hold">
                            <p:stCondLst>
                              <p:cond delay="0"/>
                            </p:stCondLst>
                            <p:childTnLst>
                              <p:par>
                                <p:cTn id="53" presetID="10" presetClass="exit" presetSubtype="0" fill="hold" nodeType="afterEffect">
                                  <p:stCondLst>
                                    <p:cond delay="500"/>
                                  </p:stCondLst>
                                  <p:childTnLst>
                                    <p:animEffect transition="out" filter="fade">
                                      <p:cBhvr>
                                        <p:cTn id="54" dur="250"/>
                                        <p:tgtEl>
                                          <p:spTgt spid="104"/>
                                        </p:tgtEl>
                                      </p:cBhvr>
                                    </p:animEffect>
                                    <p:set>
                                      <p:cBhvr>
                                        <p:cTn id="55" dur="1" fill="hold">
                                          <p:stCondLst>
                                            <p:cond delay="249"/>
                                          </p:stCondLst>
                                        </p:cTn>
                                        <p:tgtEl>
                                          <p:spTgt spid="104"/>
                                        </p:tgtEl>
                                        <p:attrNameLst>
                                          <p:attrName>style.visibility</p:attrName>
                                        </p:attrNameLst>
                                      </p:cBhvr>
                                      <p:to>
                                        <p:strVal val="hidden"/>
                                      </p:to>
                                    </p:set>
                                  </p:childTnLst>
                                </p:cTn>
                              </p:par>
                              <p:par>
                                <p:cTn id="56" presetID="10" presetClass="exit" presetSubtype="0" fill="hold" grpId="1" nodeType="withEffect">
                                  <p:stCondLst>
                                    <p:cond delay="500"/>
                                  </p:stCondLst>
                                  <p:childTnLst>
                                    <p:animEffect transition="out" filter="fade">
                                      <p:cBhvr>
                                        <p:cTn id="57" dur="250"/>
                                        <p:tgtEl>
                                          <p:spTgt spid="169"/>
                                        </p:tgtEl>
                                      </p:cBhvr>
                                    </p:animEffect>
                                    <p:set>
                                      <p:cBhvr>
                                        <p:cTn id="58" dur="1" fill="hold">
                                          <p:stCondLst>
                                            <p:cond delay="249"/>
                                          </p:stCondLst>
                                        </p:cTn>
                                        <p:tgtEl>
                                          <p:spTgt spid="169"/>
                                        </p:tgtEl>
                                        <p:attrNameLst>
                                          <p:attrName>style.visibility</p:attrName>
                                        </p:attrNameLst>
                                      </p:cBhvr>
                                      <p:to>
                                        <p:strVal val="hidden"/>
                                      </p:to>
                                    </p:set>
                                  </p:childTnLst>
                                </p:cTn>
                              </p:par>
                              <p:par>
                                <p:cTn id="59" presetID="10" presetClass="exit" presetSubtype="0" fill="hold" nodeType="withEffect">
                                  <p:stCondLst>
                                    <p:cond delay="500"/>
                                  </p:stCondLst>
                                  <p:childTnLst>
                                    <p:animEffect transition="out" filter="fade">
                                      <p:cBhvr>
                                        <p:cTn id="60" dur="250"/>
                                        <p:tgtEl>
                                          <p:spTgt spid="103"/>
                                        </p:tgtEl>
                                      </p:cBhvr>
                                    </p:animEffect>
                                    <p:set>
                                      <p:cBhvr>
                                        <p:cTn id="61" dur="1" fill="hold">
                                          <p:stCondLst>
                                            <p:cond delay="249"/>
                                          </p:stCondLst>
                                        </p:cTn>
                                        <p:tgtEl>
                                          <p:spTgt spid="103"/>
                                        </p:tgtEl>
                                        <p:attrNameLst>
                                          <p:attrName>style.visibility</p:attrName>
                                        </p:attrNameLst>
                                      </p:cBhvr>
                                      <p:to>
                                        <p:strVal val="hidden"/>
                                      </p:to>
                                    </p:set>
                                  </p:childTnLst>
                                </p:cTn>
                              </p:par>
                              <p:par>
                                <p:cTn id="62" presetID="10" presetClass="entr" presetSubtype="0" fill="hold" nodeType="withEffect">
                                  <p:stCondLst>
                                    <p:cond delay="500"/>
                                  </p:stCondLst>
                                  <p:childTnLst>
                                    <p:set>
                                      <p:cBhvr>
                                        <p:cTn id="63" dur="1" fill="hold">
                                          <p:stCondLst>
                                            <p:cond delay="0"/>
                                          </p:stCondLst>
                                        </p:cTn>
                                        <p:tgtEl>
                                          <p:spTgt spid="102"/>
                                        </p:tgtEl>
                                        <p:attrNameLst>
                                          <p:attrName>style.visibility</p:attrName>
                                        </p:attrNameLst>
                                      </p:cBhvr>
                                      <p:to>
                                        <p:strVal val="visible"/>
                                      </p:to>
                                    </p:set>
                                    <p:animEffect transition="in" filter="fade">
                                      <p:cBhvr>
                                        <p:cTn id="64" dur="500"/>
                                        <p:tgtEl>
                                          <p:spTgt spid="102"/>
                                        </p:tgtEl>
                                      </p:cBhvr>
                                    </p:animEffect>
                                  </p:childTnLst>
                                </p:cTn>
                              </p:par>
                              <p:par>
                                <p:cTn id="65" presetID="64" presetClass="path" presetSubtype="0" accel="50000" decel="50000" fill="hold" nodeType="withEffect">
                                  <p:stCondLst>
                                    <p:cond delay="750"/>
                                  </p:stCondLst>
                                  <p:childTnLst>
                                    <p:animMotion origin="layout" path="M -6.25E-7 -2.22222E-6 L -6.25E-7 -0.32384 " pathEditMode="relative" rAng="0" ptsTypes="AA">
                                      <p:cBhvr>
                                        <p:cTn id="66" dur="1750" fill="hold"/>
                                        <p:tgtEl>
                                          <p:spTgt spid="102"/>
                                        </p:tgtEl>
                                        <p:attrNameLst>
                                          <p:attrName>ppt_x</p:attrName>
                                          <p:attrName>ppt_y</p:attrName>
                                        </p:attrNameLst>
                                      </p:cBhvr>
                                      <p:rCtr x="0" y="-16204"/>
                                    </p:animMotion>
                                  </p:childTnLst>
                                </p:cTn>
                              </p:par>
                            </p:childTnLst>
                          </p:cTn>
                        </p:par>
                      </p:childTnLst>
                    </p:cTn>
                  </p:par>
                  <p:par>
                    <p:cTn id="67" fill="hold">
                      <p:stCondLst>
                        <p:cond delay="indefinite"/>
                      </p:stCondLst>
                      <p:childTnLst>
                        <p:par>
                          <p:cTn id="68" fill="hold">
                            <p:stCondLst>
                              <p:cond delay="0"/>
                            </p:stCondLst>
                            <p:childTnLst>
                              <p:par>
                                <p:cTn id="69" presetID="22" presetClass="entr" presetSubtype="2" fill="hold" nodeType="clickEffect">
                                  <p:stCondLst>
                                    <p:cond delay="0"/>
                                  </p:stCondLst>
                                  <p:childTnLst>
                                    <p:set>
                                      <p:cBhvr>
                                        <p:cTn id="70" dur="1" fill="hold">
                                          <p:stCondLst>
                                            <p:cond delay="0"/>
                                          </p:stCondLst>
                                        </p:cTn>
                                        <p:tgtEl>
                                          <p:spTgt spid="142"/>
                                        </p:tgtEl>
                                        <p:attrNameLst>
                                          <p:attrName>style.visibility</p:attrName>
                                        </p:attrNameLst>
                                      </p:cBhvr>
                                      <p:to>
                                        <p:strVal val="visible"/>
                                      </p:to>
                                    </p:set>
                                    <p:animEffect transition="in" filter="wipe(right)">
                                      <p:cBhvr>
                                        <p:cTn id="71" dur="500"/>
                                        <p:tgtEl>
                                          <p:spTgt spid="142"/>
                                        </p:tgtEl>
                                      </p:cBhvr>
                                    </p:animEffect>
                                  </p:childTnLst>
                                </p:cTn>
                              </p:par>
                            </p:childTnLst>
                          </p:cTn>
                        </p:par>
                        <p:par>
                          <p:cTn id="72" fill="hold">
                            <p:stCondLst>
                              <p:cond delay="500"/>
                            </p:stCondLst>
                            <p:childTnLst>
                              <p:par>
                                <p:cTn id="73" presetID="22" presetClass="entr" presetSubtype="8" fill="hold" nodeType="afterEffect">
                                  <p:stCondLst>
                                    <p:cond delay="500"/>
                                  </p:stCondLst>
                                  <p:childTnLst>
                                    <p:set>
                                      <p:cBhvr>
                                        <p:cTn id="74" dur="1" fill="hold">
                                          <p:stCondLst>
                                            <p:cond delay="0"/>
                                          </p:stCondLst>
                                        </p:cTn>
                                        <p:tgtEl>
                                          <p:spTgt spid="173"/>
                                        </p:tgtEl>
                                        <p:attrNameLst>
                                          <p:attrName>style.visibility</p:attrName>
                                        </p:attrNameLst>
                                      </p:cBhvr>
                                      <p:to>
                                        <p:strVal val="visible"/>
                                      </p:to>
                                    </p:set>
                                    <p:animEffect transition="in" filter="wipe(left)">
                                      <p:cBhvr>
                                        <p:cTn id="75" dur="1000"/>
                                        <p:tgtEl>
                                          <p:spTgt spid="173"/>
                                        </p:tgtEl>
                                      </p:cBhvr>
                                    </p:animEffect>
                                  </p:childTnLst>
                                </p:cTn>
                              </p:par>
                            </p:childTnLst>
                          </p:cTn>
                        </p:par>
                        <p:par>
                          <p:cTn id="76" fill="hold">
                            <p:stCondLst>
                              <p:cond delay="2000"/>
                            </p:stCondLst>
                            <p:childTnLst>
                              <p:par>
                                <p:cTn id="77" presetID="22" presetClass="entr" presetSubtype="1" fill="hold" grpId="0" nodeType="afterEffect">
                                  <p:stCondLst>
                                    <p:cond delay="250"/>
                                  </p:stCondLst>
                                  <p:childTnLst>
                                    <p:set>
                                      <p:cBhvr>
                                        <p:cTn id="78" dur="1" fill="hold">
                                          <p:stCondLst>
                                            <p:cond delay="0"/>
                                          </p:stCondLst>
                                        </p:cTn>
                                        <p:tgtEl>
                                          <p:spTgt spid="168"/>
                                        </p:tgtEl>
                                        <p:attrNameLst>
                                          <p:attrName>style.visibility</p:attrName>
                                        </p:attrNameLst>
                                      </p:cBhvr>
                                      <p:to>
                                        <p:strVal val="visible"/>
                                      </p:to>
                                    </p:set>
                                    <p:animEffect transition="in" filter="wipe(up)">
                                      <p:cBhvr>
                                        <p:cTn id="79" dur="750"/>
                                        <p:tgtEl>
                                          <p:spTgt spid="168"/>
                                        </p:tgtEl>
                                      </p:cBhvr>
                                    </p:animEffect>
                                  </p:childTnLst>
                                </p:cTn>
                              </p:par>
                            </p:childTnLst>
                          </p:cTn>
                        </p:par>
                        <p:par>
                          <p:cTn id="80" fill="hold">
                            <p:stCondLst>
                              <p:cond delay="3000"/>
                            </p:stCondLst>
                            <p:childTnLst>
                              <p:par>
                                <p:cTn id="81" presetID="10" presetClass="exit" presetSubtype="0" fill="hold" nodeType="afterEffect">
                                  <p:stCondLst>
                                    <p:cond delay="0"/>
                                  </p:stCondLst>
                                  <p:childTnLst>
                                    <p:animEffect transition="out" filter="fade">
                                      <p:cBhvr>
                                        <p:cTn id="82" dur="250"/>
                                        <p:tgtEl>
                                          <p:spTgt spid="142"/>
                                        </p:tgtEl>
                                      </p:cBhvr>
                                    </p:animEffect>
                                    <p:set>
                                      <p:cBhvr>
                                        <p:cTn id="83" dur="1" fill="hold">
                                          <p:stCondLst>
                                            <p:cond delay="249"/>
                                          </p:stCondLst>
                                        </p:cTn>
                                        <p:tgtEl>
                                          <p:spTgt spid="142"/>
                                        </p:tgtEl>
                                        <p:attrNameLst>
                                          <p:attrName>style.visibility</p:attrName>
                                        </p:attrNameLst>
                                      </p:cBhvr>
                                      <p:to>
                                        <p:strVal val="hidden"/>
                                      </p:to>
                                    </p:set>
                                  </p:childTnLst>
                                </p:cTn>
                              </p:par>
                            </p:childTnLst>
                          </p:cTn>
                        </p:par>
                        <p:par>
                          <p:cTn id="84" fill="hold">
                            <p:stCondLst>
                              <p:cond delay="3250"/>
                            </p:stCondLst>
                            <p:childTnLst>
                              <p:par>
                                <p:cTn id="85" presetID="22" presetClass="entr" presetSubtype="8" fill="hold" grpId="0" nodeType="afterEffect">
                                  <p:stCondLst>
                                    <p:cond delay="0"/>
                                  </p:stCondLst>
                                  <p:childTnLst>
                                    <p:set>
                                      <p:cBhvr>
                                        <p:cTn id="86" dur="1" fill="hold">
                                          <p:stCondLst>
                                            <p:cond delay="0"/>
                                          </p:stCondLst>
                                        </p:cTn>
                                        <p:tgtEl>
                                          <p:spTgt spid="174"/>
                                        </p:tgtEl>
                                        <p:attrNameLst>
                                          <p:attrName>style.visibility</p:attrName>
                                        </p:attrNameLst>
                                      </p:cBhvr>
                                      <p:to>
                                        <p:strVal val="visible"/>
                                      </p:to>
                                    </p:set>
                                    <p:animEffect transition="in" filter="wipe(left)">
                                      <p:cBhvr>
                                        <p:cTn id="87" dur="500"/>
                                        <p:tgtEl>
                                          <p:spTgt spid="174"/>
                                        </p:tgtEl>
                                      </p:cBhvr>
                                    </p:animEffect>
                                  </p:childTnLst>
                                </p:cTn>
                              </p:par>
                            </p:childTnLst>
                          </p:cTn>
                        </p:par>
                        <p:par>
                          <p:cTn id="88" fill="hold">
                            <p:stCondLst>
                              <p:cond delay="3750"/>
                            </p:stCondLst>
                            <p:childTnLst>
                              <p:par>
                                <p:cTn id="89" presetID="22" presetClass="entr" presetSubtype="8" fill="hold" nodeType="afterEffect">
                                  <p:stCondLst>
                                    <p:cond delay="0"/>
                                  </p:stCondLst>
                                  <p:childTnLst>
                                    <p:set>
                                      <p:cBhvr>
                                        <p:cTn id="90" dur="1" fill="hold">
                                          <p:stCondLst>
                                            <p:cond delay="0"/>
                                          </p:stCondLst>
                                        </p:cTn>
                                        <p:tgtEl>
                                          <p:spTgt spid="10"/>
                                        </p:tgtEl>
                                        <p:attrNameLst>
                                          <p:attrName>style.visibility</p:attrName>
                                        </p:attrNameLst>
                                      </p:cBhvr>
                                      <p:to>
                                        <p:strVal val="visible"/>
                                      </p:to>
                                    </p:set>
                                    <p:animEffect transition="in" filter="wipe(left)">
                                      <p:cBhvr>
                                        <p:cTn id="91" dur="500"/>
                                        <p:tgtEl>
                                          <p:spTgt spid="10"/>
                                        </p:tgtEl>
                                      </p:cBhvr>
                                    </p:animEffect>
                                  </p:childTnLst>
                                </p:cTn>
                              </p:par>
                            </p:childTnLst>
                          </p:cTn>
                        </p:par>
                        <p:par>
                          <p:cTn id="92" fill="hold">
                            <p:stCondLst>
                              <p:cond delay="4250"/>
                            </p:stCondLst>
                            <p:childTnLst>
                              <p:par>
                                <p:cTn id="93" presetID="22" presetClass="entr" presetSubtype="8" fill="hold" nodeType="afterEffect">
                                  <p:stCondLst>
                                    <p:cond delay="0"/>
                                  </p:stCondLst>
                                  <p:childTnLst>
                                    <p:set>
                                      <p:cBhvr>
                                        <p:cTn id="94" dur="1" fill="hold">
                                          <p:stCondLst>
                                            <p:cond delay="0"/>
                                          </p:stCondLst>
                                        </p:cTn>
                                        <p:tgtEl>
                                          <p:spTgt spid="11"/>
                                        </p:tgtEl>
                                        <p:attrNameLst>
                                          <p:attrName>style.visibility</p:attrName>
                                        </p:attrNameLst>
                                      </p:cBhvr>
                                      <p:to>
                                        <p:strVal val="visible"/>
                                      </p:to>
                                    </p:set>
                                    <p:animEffect transition="in" filter="wipe(left)">
                                      <p:cBhvr>
                                        <p:cTn id="95" dur="500"/>
                                        <p:tgtEl>
                                          <p:spTgt spid="11"/>
                                        </p:tgtEl>
                                      </p:cBhvr>
                                    </p:animEffect>
                                  </p:childTnLst>
                                </p:cTn>
                              </p:par>
                            </p:childTnLst>
                          </p:cTn>
                        </p:par>
                        <p:par>
                          <p:cTn id="96" fill="hold">
                            <p:stCondLst>
                              <p:cond delay="4750"/>
                            </p:stCondLst>
                            <p:childTnLst>
                              <p:par>
                                <p:cTn id="97" presetID="22" presetClass="entr" presetSubtype="8" fill="hold" nodeType="afterEffect">
                                  <p:stCondLst>
                                    <p:cond delay="0"/>
                                  </p:stCondLst>
                                  <p:childTnLst>
                                    <p:set>
                                      <p:cBhvr>
                                        <p:cTn id="98" dur="1" fill="hold">
                                          <p:stCondLst>
                                            <p:cond delay="0"/>
                                          </p:stCondLst>
                                        </p:cTn>
                                        <p:tgtEl>
                                          <p:spTgt spid="12"/>
                                        </p:tgtEl>
                                        <p:attrNameLst>
                                          <p:attrName>style.visibility</p:attrName>
                                        </p:attrNameLst>
                                      </p:cBhvr>
                                      <p:to>
                                        <p:strVal val="visible"/>
                                      </p:to>
                                    </p:set>
                                    <p:animEffect transition="in" filter="wipe(left)">
                                      <p:cBhvr>
                                        <p:cTn id="99"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68" grpId="0"/>
      <p:bldP spid="113" grpId="0" animBg="1"/>
      <p:bldP spid="119" grpId="0"/>
      <p:bldP spid="125" grpId="0"/>
      <p:bldP spid="145" grpId="0"/>
      <p:bldP spid="168" grpId="0" animBg="1"/>
      <p:bldP spid="169" grpId="0"/>
      <p:bldP spid="169" grpId="1"/>
      <p:bldP spid="174" grpId="0" animBg="1"/>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 name="Rectangle 19"/>
          <p:cNvSpPr/>
          <p:nvPr/>
        </p:nvSpPr>
        <p:spPr bwMode="auto">
          <a:xfrm>
            <a:off x="476181" y="1300036"/>
            <a:ext cx="6876798" cy="5358631"/>
          </a:xfrm>
          <a:prstGeom prst="rect">
            <a:avLst/>
          </a:prstGeom>
          <a:solidFill>
            <a:schemeClr val="bg1">
              <a:lumMod val="95000"/>
            </a:schemeClr>
          </a:solidFill>
          <a:ln w="6350">
            <a:solidFill>
              <a:srgbClr val="0078D7"/>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3260" tIns="93260" rIns="182828" bIns="146262" numCol="1" spcCol="0" rtlCol="0" fromWordArt="0" anchor="t" anchorCtr="0" forceAA="0" compatLnSpc="1">
            <a:prstTxWarp prst="textNoShape">
              <a:avLst/>
            </a:prstTxWarp>
            <a:noAutofit/>
          </a:bodyPr>
          <a:lstStyle/>
          <a:p>
            <a:pPr defTabSz="931505" fontAlgn="base">
              <a:spcBef>
                <a:spcPts val="200"/>
              </a:spcBef>
              <a:spcAft>
                <a:spcPts val="800"/>
              </a:spcAft>
              <a:defRPr/>
            </a:pPr>
            <a:r>
              <a:rPr lang="en-US" dirty="0">
                <a:solidFill>
                  <a:srgbClr val="0078D7"/>
                </a:solidFill>
                <a:latin typeface="Segoe UI Semibold" panose="020B0702040204020203" pitchFamily="34" charset="0"/>
                <a:cs typeface="Segoe UI Semibold" panose="020B0702040204020203" pitchFamily="34" charset="0"/>
              </a:rPr>
              <a:t>R Services</a:t>
            </a:r>
          </a:p>
        </p:txBody>
      </p:sp>
      <p:sp>
        <p:nvSpPr>
          <p:cNvPr id="22" name="Title 21"/>
          <p:cNvSpPr>
            <a:spLocks noGrp="1"/>
          </p:cNvSpPr>
          <p:nvPr>
            <p:ph type="title"/>
          </p:nvPr>
        </p:nvSpPr>
        <p:spPr>
          <a:xfrm>
            <a:off x="269772" y="232866"/>
            <a:ext cx="11651870" cy="1035751"/>
          </a:xfrm>
        </p:spPr>
        <p:txBody>
          <a:bodyPr/>
          <a:lstStyle/>
          <a:p>
            <a:r>
              <a:rPr lang="en-US" sz="5399" dirty="0"/>
              <a:t>Hybrid Analytics built-in</a:t>
            </a:r>
            <a:endParaRPr lang="en-US" dirty="0"/>
          </a:p>
        </p:txBody>
      </p:sp>
      <p:grpSp>
        <p:nvGrpSpPr>
          <p:cNvPr id="8" name="Group 7"/>
          <p:cNvGrpSpPr/>
          <p:nvPr/>
        </p:nvGrpSpPr>
        <p:grpSpPr>
          <a:xfrm>
            <a:off x="1372698" y="2438482"/>
            <a:ext cx="5106166" cy="2147467"/>
            <a:chOff x="299122" y="2293305"/>
            <a:chExt cx="5106891" cy="2147772"/>
          </a:xfrm>
        </p:grpSpPr>
        <p:sp>
          <p:nvSpPr>
            <p:cNvPr id="2" name="Rectangle 1"/>
            <p:cNvSpPr/>
            <p:nvPr/>
          </p:nvSpPr>
          <p:spPr bwMode="auto">
            <a:xfrm>
              <a:off x="299122" y="2293305"/>
              <a:ext cx="5106891" cy="2147772"/>
            </a:xfrm>
            <a:prstGeom prst="rect">
              <a:avLst/>
            </a:prstGeom>
            <a:solidFill>
              <a:schemeClr val="bg1">
                <a:lumMod val="7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3" rIns="182854" bIns="146283" numCol="1" spcCol="0" rtlCol="0" fromWordArt="0" anchor="t" anchorCtr="0" forceAA="0" compatLnSpc="1">
              <a:prstTxWarp prst="textNoShape">
                <a:avLst/>
              </a:prstTxWarp>
              <a:noAutofit/>
            </a:bodyPr>
            <a:lstStyle/>
            <a:p>
              <a:pPr defTabSz="932293" fontAlgn="base">
                <a:lnSpc>
                  <a:spcPct val="90000"/>
                </a:lnSpc>
                <a:spcBef>
                  <a:spcPct val="0"/>
                </a:spcBef>
                <a:spcAft>
                  <a:spcPct val="0"/>
                </a:spcAft>
              </a:pPr>
              <a:r>
                <a:rPr lang="en-US" sz="1836" dirty="0">
                  <a:gradFill>
                    <a:gsLst>
                      <a:gs pos="0">
                        <a:srgbClr val="FFFFFF"/>
                      </a:gs>
                      <a:gs pos="100000">
                        <a:srgbClr val="FFFFFF"/>
                      </a:gs>
                    </a:gsLst>
                    <a:lin ang="5400000" scaled="0"/>
                  </a:gradFill>
                  <a:latin typeface="Segoe UI"/>
                  <a:ea typeface="Segoe UI" pitchFamily="34" charset="0"/>
                  <a:cs typeface="Segoe UI" pitchFamily="34" charset="0"/>
                </a:rPr>
                <a:t>HD Insight</a:t>
              </a:r>
            </a:p>
          </p:txBody>
        </p:sp>
        <p:sp>
          <p:nvSpPr>
            <p:cNvPr id="59" name="Chevron 58"/>
            <p:cNvSpPr/>
            <p:nvPr/>
          </p:nvSpPr>
          <p:spPr>
            <a:xfrm>
              <a:off x="2852567" y="2836103"/>
              <a:ext cx="1735563" cy="638359"/>
            </a:xfrm>
            <a:prstGeom prst="chevron">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anchor="ctr" anchorCtr="1"/>
            <a:lstStyle/>
            <a:p>
              <a:pPr defTabSz="932563"/>
              <a:r>
                <a:rPr lang="en-US" sz="1599" dirty="0">
                  <a:solidFill>
                    <a:srgbClr val="FFFFFF"/>
                  </a:solidFill>
                  <a:latin typeface="Segoe UI"/>
                </a:rPr>
                <a:t>Model</a:t>
              </a:r>
            </a:p>
          </p:txBody>
        </p:sp>
        <p:sp>
          <p:nvSpPr>
            <p:cNvPr id="57" name="Chevron 56"/>
            <p:cNvSpPr/>
            <p:nvPr/>
          </p:nvSpPr>
          <p:spPr>
            <a:xfrm>
              <a:off x="1364384" y="2828677"/>
              <a:ext cx="1625274" cy="638359"/>
            </a:xfrm>
            <a:prstGeom prst="chevron">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anchor="ctr" anchorCtr="1"/>
            <a:lstStyle/>
            <a:p>
              <a:pPr defTabSz="932563"/>
              <a:r>
                <a:rPr lang="en-US" sz="1599" dirty="0">
                  <a:solidFill>
                    <a:srgbClr val="FFFFFF"/>
                  </a:solidFill>
                  <a:latin typeface="Segoe UI"/>
                </a:rPr>
                <a:t>Prepare</a:t>
              </a:r>
            </a:p>
          </p:txBody>
        </p:sp>
      </p:grpSp>
      <p:grpSp>
        <p:nvGrpSpPr>
          <p:cNvPr id="46" name="Group 45"/>
          <p:cNvGrpSpPr/>
          <p:nvPr/>
        </p:nvGrpSpPr>
        <p:grpSpPr>
          <a:xfrm>
            <a:off x="1427094" y="5440934"/>
            <a:ext cx="5106166" cy="1043964"/>
            <a:chOff x="299122" y="2889862"/>
            <a:chExt cx="5106891" cy="1044112"/>
          </a:xfrm>
        </p:grpSpPr>
        <p:sp>
          <p:nvSpPr>
            <p:cNvPr id="47" name="Rectangle 46"/>
            <p:cNvSpPr/>
            <p:nvPr/>
          </p:nvSpPr>
          <p:spPr bwMode="auto">
            <a:xfrm>
              <a:off x="299122" y="2889862"/>
              <a:ext cx="5106891" cy="1044112"/>
            </a:xfrm>
            <a:prstGeom prst="rect">
              <a:avLst/>
            </a:prstGeom>
            <a:solidFill>
              <a:schemeClr val="bg1">
                <a:lumMod val="7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3" rIns="182854" bIns="146283" numCol="1" spcCol="0" rtlCol="0" fromWordArt="0" anchor="t" anchorCtr="0" forceAA="0" compatLnSpc="1">
              <a:prstTxWarp prst="textNoShape">
                <a:avLst/>
              </a:prstTxWarp>
              <a:noAutofit/>
            </a:bodyPr>
            <a:lstStyle/>
            <a:p>
              <a:pPr algn="ctr" defTabSz="932293" fontAlgn="base">
                <a:lnSpc>
                  <a:spcPct val="90000"/>
                </a:lnSpc>
                <a:spcBef>
                  <a:spcPct val="0"/>
                </a:spcBef>
                <a:spcAft>
                  <a:spcPct val="0"/>
                </a:spcAft>
              </a:pPr>
              <a:endParaRPr lang="en-US" sz="2000" dirty="0" err="1">
                <a:gradFill>
                  <a:gsLst>
                    <a:gs pos="0">
                      <a:srgbClr val="FFFFFF"/>
                    </a:gs>
                    <a:gs pos="100000">
                      <a:srgbClr val="FFFFFF"/>
                    </a:gs>
                  </a:gsLst>
                  <a:lin ang="5400000" scaled="0"/>
                </a:gradFill>
                <a:latin typeface="Segoe UI"/>
                <a:ea typeface="Segoe UI" pitchFamily="34" charset="0"/>
                <a:cs typeface="Segoe UI" pitchFamily="34" charset="0"/>
              </a:endParaRPr>
            </a:p>
          </p:txBody>
        </p:sp>
        <p:sp>
          <p:nvSpPr>
            <p:cNvPr id="53" name="Chevron 52"/>
            <p:cNvSpPr/>
            <p:nvPr/>
          </p:nvSpPr>
          <p:spPr>
            <a:xfrm>
              <a:off x="1947536" y="3164907"/>
              <a:ext cx="2273424" cy="620458"/>
            </a:xfrm>
            <a:prstGeom prst="chevron">
              <a:avLst/>
            </a:prstGeom>
            <a:solidFill>
              <a:srgbClr val="C00000"/>
            </a:solidFill>
            <a:ln>
              <a:noFill/>
            </a:ln>
            <a:effectLst/>
          </p:spPr>
          <p:style>
            <a:lnRef idx="1">
              <a:schemeClr val="accent1"/>
            </a:lnRef>
            <a:fillRef idx="3">
              <a:schemeClr val="accent1"/>
            </a:fillRef>
            <a:effectRef idx="2">
              <a:schemeClr val="accent1"/>
            </a:effectRef>
            <a:fontRef idx="minor">
              <a:schemeClr val="lt1"/>
            </a:fontRef>
          </p:style>
          <p:txBody>
            <a:bodyPr anchor="ctr" anchorCtr="1"/>
            <a:lstStyle/>
            <a:p>
              <a:pPr defTabSz="932563"/>
              <a:r>
                <a:rPr lang="en-US" sz="1599" dirty="0">
                  <a:solidFill>
                    <a:srgbClr val="FFFFFF"/>
                  </a:solidFill>
                  <a:latin typeface="Segoe UI"/>
                </a:rPr>
                <a:t>Operationalize</a:t>
              </a:r>
            </a:p>
          </p:txBody>
        </p:sp>
      </p:grpSp>
      <p:pic>
        <p:nvPicPr>
          <p:cNvPr id="56" name="Picture 55"/>
          <p:cNvPicPr>
            <a:picLocks noChangeAspect="1"/>
          </p:cNvPicPr>
          <p:nvPr/>
        </p:nvPicPr>
        <p:blipFill>
          <a:blip r:embed="rId3"/>
          <a:stretch>
            <a:fillRect/>
          </a:stretch>
        </p:blipFill>
        <p:spPr>
          <a:xfrm>
            <a:off x="4587761" y="4686487"/>
            <a:ext cx="594633" cy="594633"/>
          </a:xfrm>
          <a:prstGeom prst="rect">
            <a:avLst/>
          </a:prstGeom>
          <a:ln>
            <a:solidFill>
              <a:schemeClr val="bg1"/>
            </a:solidFill>
          </a:ln>
        </p:spPr>
      </p:pic>
      <p:sp>
        <p:nvSpPr>
          <p:cNvPr id="61" name="Rectangle 60"/>
          <p:cNvSpPr/>
          <p:nvPr/>
        </p:nvSpPr>
        <p:spPr>
          <a:xfrm>
            <a:off x="2722527" y="4798838"/>
            <a:ext cx="1822538" cy="345163"/>
          </a:xfrm>
          <a:prstGeom prst="rect">
            <a:avLst/>
          </a:prstGeom>
        </p:spPr>
        <p:txBody>
          <a:bodyPr wrap="none">
            <a:spAutoFit/>
          </a:bodyPr>
          <a:lstStyle/>
          <a:p>
            <a:pPr algn="r" defTabSz="932563"/>
            <a:r>
              <a:rPr lang="en-US" sz="1599" dirty="0">
                <a:solidFill>
                  <a:srgbClr val="0072C6"/>
                </a:solidFill>
                <a:latin typeface="Segoe UI"/>
              </a:rPr>
              <a:t>Predictive Models</a:t>
            </a:r>
          </a:p>
        </p:txBody>
      </p:sp>
      <p:cxnSp>
        <p:nvCxnSpPr>
          <p:cNvPr id="10" name="Elbow Connector 9"/>
          <p:cNvCxnSpPr>
            <a:stCxn id="59" idx="3"/>
            <a:endCxn id="56" idx="0"/>
          </p:cNvCxnSpPr>
          <p:nvPr/>
        </p:nvCxnSpPr>
        <p:spPr>
          <a:xfrm flipH="1">
            <a:off x="4885078" y="3300338"/>
            <a:ext cx="776020" cy="1386148"/>
          </a:xfrm>
          <a:prstGeom prst="bentConnector4">
            <a:avLst>
              <a:gd name="adj1" fmla="val -29454"/>
              <a:gd name="adj2" fmla="val 61512"/>
            </a:avLst>
          </a:prstGeom>
          <a:ln>
            <a:solidFill>
              <a:schemeClr val="tx1"/>
            </a:solidFill>
            <a:headEnd type="none"/>
            <a:tailEnd type="triangle"/>
          </a:ln>
        </p:spPr>
        <p:style>
          <a:lnRef idx="1">
            <a:schemeClr val="accent1"/>
          </a:lnRef>
          <a:fillRef idx="0">
            <a:schemeClr val="accent1"/>
          </a:fillRef>
          <a:effectRef idx="0">
            <a:schemeClr val="accent1"/>
          </a:effectRef>
          <a:fontRef idx="minor">
            <a:schemeClr val="tx1"/>
          </a:fontRef>
        </p:style>
      </p:cxnSp>
      <p:cxnSp>
        <p:nvCxnSpPr>
          <p:cNvPr id="62" name="Elbow Connector 61"/>
          <p:cNvCxnSpPr>
            <a:stCxn id="56" idx="2"/>
            <a:endCxn id="53" idx="0"/>
          </p:cNvCxnSpPr>
          <p:nvPr/>
        </p:nvCxnSpPr>
        <p:spPr>
          <a:xfrm rot="5400000">
            <a:off x="4253497" y="5084357"/>
            <a:ext cx="434819" cy="828345"/>
          </a:xfrm>
          <a:prstGeom prst="bentConnector3">
            <a:avLst>
              <a:gd name="adj1" fmla="val 50000"/>
            </a:avLst>
          </a:prstGeom>
          <a:ln>
            <a:solidFill>
              <a:schemeClr val="tx1"/>
            </a:solidFill>
            <a:headEnd type="none"/>
            <a:tailEnd type="triangle"/>
          </a:ln>
        </p:spPr>
        <p:style>
          <a:lnRef idx="1">
            <a:schemeClr val="accent1"/>
          </a:lnRef>
          <a:fillRef idx="0">
            <a:schemeClr val="accent1"/>
          </a:fillRef>
          <a:effectRef idx="0">
            <a:schemeClr val="accent1"/>
          </a:effectRef>
          <a:fontRef idx="minor">
            <a:schemeClr val="tx1"/>
          </a:fontRef>
        </p:style>
      </p:cxnSp>
      <p:sp>
        <p:nvSpPr>
          <p:cNvPr id="65" name="Oval 2"/>
          <p:cNvSpPr/>
          <p:nvPr/>
        </p:nvSpPr>
        <p:spPr bwMode="auto">
          <a:xfrm>
            <a:off x="808805" y="1897290"/>
            <a:ext cx="959321" cy="663989"/>
          </a:xfrm>
          <a:custGeom>
            <a:avLst/>
            <a:gdLst/>
            <a:ahLst/>
            <a:cxnLst/>
            <a:rect l="l" t="t" r="r" b="b"/>
            <a:pathLst>
              <a:path w="2488679" h="1722978">
                <a:moveTo>
                  <a:pt x="1568924" y="0"/>
                </a:moveTo>
                <a:cubicBezTo>
                  <a:pt x="1889013" y="0"/>
                  <a:pt x="2148497" y="259484"/>
                  <a:pt x="2148497" y="579573"/>
                </a:cubicBezTo>
                <a:cubicBezTo>
                  <a:pt x="2148497" y="628390"/>
                  <a:pt x="2142461" y="675798"/>
                  <a:pt x="2129199" y="720614"/>
                </a:cubicBezTo>
                <a:cubicBezTo>
                  <a:pt x="2337950" y="784181"/>
                  <a:pt x="2488679" y="978799"/>
                  <a:pt x="2488679" y="1208622"/>
                </a:cubicBezTo>
                <a:cubicBezTo>
                  <a:pt x="2488679" y="1492693"/>
                  <a:pt x="2258394" y="1722978"/>
                  <a:pt x="1974323" y="1722978"/>
                </a:cubicBezTo>
                <a:lnTo>
                  <a:pt x="1974313" y="1722977"/>
                </a:lnTo>
                <a:lnTo>
                  <a:pt x="563842" y="1722977"/>
                </a:lnTo>
                <a:cubicBezTo>
                  <a:pt x="563839" y="1722978"/>
                  <a:pt x="563836" y="1722978"/>
                  <a:pt x="563832" y="1722978"/>
                </a:cubicBezTo>
                <a:cubicBezTo>
                  <a:pt x="252436" y="1722978"/>
                  <a:pt x="0" y="1470542"/>
                  <a:pt x="0" y="1159146"/>
                </a:cubicBezTo>
                <a:cubicBezTo>
                  <a:pt x="0" y="944117"/>
                  <a:pt x="120370" y="757203"/>
                  <a:pt x="298654" y="664433"/>
                </a:cubicBezTo>
                <a:cubicBezTo>
                  <a:pt x="297817" y="661589"/>
                  <a:pt x="297788" y="658721"/>
                  <a:pt x="297788" y="655847"/>
                </a:cubicBezTo>
                <a:cubicBezTo>
                  <a:pt x="297788" y="426683"/>
                  <a:pt x="483562" y="240909"/>
                  <a:pt x="712726" y="240909"/>
                </a:cubicBezTo>
                <a:cubicBezTo>
                  <a:pt x="838046" y="240909"/>
                  <a:pt x="950390" y="296465"/>
                  <a:pt x="1025124" y="385461"/>
                </a:cubicBezTo>
                <a:cubicBezTo>
                  <a:pt x="1102977" y="160464"/>
                  <a:pt x="1317212" y="0"/>
                  <a:pt x="1568924" y="0"/>
                </a:cubicBezTo>
                <a:close/>
              </a:path>
            </a:pathLst>
          </a:custGeom>
          <a:solidFill>
            <a:schemeClr val="accent1"/>
          </a:solidFill>
          <a:ln w="28575">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3247" tIns="46623" rIns="46623" bIns="93247" numCol="1" spcCol="0" rtlCol="0" fromWordArt="0" anchor="b" anchorCtr="0" forceAA="0" compatLnSpc="1">
            <a:prstTxWarp prst="textNoShape">
              <a:avLst/>
            </a:prstTxWarp>
            <a:noAutofit/>
          </a:bodyPr>
          <a:lstStyle/>
          <a:p>
            <a:pPr algn="ctr" defTabSz="932111"/>
            <a:endParaRPr lang="en-US" sz="1836" spc="-51" dirty="0">
              <a:solidFill>
                <a:srgbClr val="FFFFFF"/>
              </a:solidFill>
              <a:latin typeface="Segoe UI"/>
              <a:ea typeface="Segoe UI" pitchFamily="34" charset="0"/>
              <a:cs typeface="Segoe UI" pitchFamily="34" charset="0"/>
            </a:endParaRPr>
          </a:p>
        </p:txBody>
      </p:sp>
      <p:cxnSp>
        <p:nvCxnSpPr>
          <p:cNvPr id="66" name="Elbow Connector 65"/>
          <p:cNvCxnSpPr/>
          <p:nvPr/>
        </p:nvCxnSpPr>
        <p:spPr>
          <a:xfrm rot="5400000" flipH="1" flipV="1">
            <a:off x="2049163" y="3641518"/>
            <a:ext cx="893920" cy="1831740"/>
          </a:xfrm>
          <a:prstGeom prst="bentConnector2">
            <a:avLst/>
          </a:prstGeom>
          <a:ln>
            <a:solidFill>
              <a:schemeClr val="tx1"/>
            </a:solidFill>
            <a:prstDash val="dash"/>
            <a:headEnd type="none"/>
            <a:tailEnd type="triangle"/>
          </a:ln>
        </p:spPr>
        <p:style>
          <a:lnRef idx="1">
            <a:schemeClr val="accent1"/>
          </a:lnRef>
          <a:fillRef idx="0">
            <a:schemeClr val="accent1"/>
          </a:fillRef>
          <a:effectRef idx="0">
            <a:schemeClr val="accent1"/>
          </a:effectRef>
          <a:fontRef idx="minor">
            <a:schemeClr val="tx1"/>
          </a:fontRef>
        </p:style>
      </p:cxnSp>
      <p:cxnSp>
        <p:nvCxnSpPr>
          <p:cNvPr id="31" name="Elbow Connector 30"/>
          <p:cNvCxnSpPr>
            <a:endCxn id="57" idx="1"/>
          </p:cNvCxnSpPr>
          <p:nvPr/>
        </p:nvCxnSpPr>
        <p:spPr>
          <a:xfrm rot="10800000">
            <a:off x="2756944" y="3292914"/>
            <a:ext cx="655049" cy="817514"/>
          </a:xfrm>
          <a:prstGeom prst="bentConnector3">
            <a:avLst>
              <a:gd name="adj1" fmla="val 183612"/>
            </a:avLst>
          </a:prstGeom>
          <a:ln>
            <a:solidFill>
              <a:schemeClr val="tx1"/>
            </a:solidFill>
            <a:prstDash val="dash"/>
            <a:headEnd type="none"/>
            <a:tailEnd type="triangle"/>
          </a:ln>
        </p:spPr>
        <p:style>
          <a:lnRef idx="1">
            <a:schemeClr val="accent1"/>
          </a:lnRef>
          <a:fillRef idx="0">
            <a:schemeClr val="accent1"/>
          </a:fillRef>
          <a:effectRef idx="0">
            <a:schemeClr val="accent1"/>
          </a:effectRef>
          <a:fontRef idx="minor">
            <a:schemeClr val="tx1"/>
          </a:fontRef>
        </p:style>
      </p:cxnSp>
      <p:grpSp>
        <p:nvGrpSpPr>
          <p:cNvPr id="21" name="Group 20"/>
          <p:cNvGrpSpPr/>
          <p:nvPr/>
        </p:nvGrpSpPr>
        <p:grpSpPr>
          <a:xfrm>
            <a:off x="7739948" y="4429796"/>
            <a:ext cx="4155895" cy="847540"/>
            <a:chOff x="7691270" y="4964200"/>
            <a:chExt cx="4157074" cy="847782"/>
          </a:xfrm>
        </p:grpSpPr>
        <p:sp>
          <p:nvSpPr>
            <p:cNvPr id="23" name="Rectangle 22"/>
            <p:cNvSpPr/>
            <p:nvPr/>
          </p:nvSpPr>
          <p:spPr>
            <a:xfrm>
              <a:off x="7998447" y="4964200"/>
              <a:ext cx="3849897" cy="847782"/>
            </a:xfrm>
            <a:prstGeom prst="rect">
              <a:avLst/>
            </a:prstGeom>
          </p:spPr>
          <p:txBody>
            <a:bodyPr wrap="square">
              <a:spAutoFit/>
            </a:bodyPr>
            <a:lstStyle/>
            <a:p>
              <a:pPr marL="53944" defTabSz="931597" fontAlgn="base">
                <a:spcBef>
                  <a:spcPts val="1800"/>
                </a:spcBef>
                <a:spcAft>
                  <a:spcPct val="0"/>
                </a:spcAft>
                <a:buClr>
                  <a:srgbClr val="A80000"/>
                </a:buClr>
                <a:buSzPct val="150000"/>
                <a:defRPr/>
              </a:pPr>
              <a:r>
                <a:rPr lang="en-US" sz="2400" dirty="0">
                  <a:ln>
                    <a:solidFill>
                      <a:srgbClr val="FFFFFF">
                        <a:alpha val="0"/>
                      </a:srgbClr>
                    </a:solidFill>
                  </a:ln>
                  <a:solidFill>
                    <a:srgbClr val="505050"/>
                  </a:solidFill>
                  <a:latin typeface="Segoe UI Light"/>
                  <a:ea typeface="Segoe UI Black" panose="020B0A02040204020203" pitchFamily="34" charset="0"/>
                  <a:cs typeface="Segoe UI" panose="020B0502040204020203" pitchFamily="34" charset="0"/>
                </a:rPr>
                <a:t>Balance</a:t>
              </a:r>
              <a:r>
                <a:rPr lang="en-US" sz="2400" dirty="0">
                  <a:ln>
                    <a:solidFill>
                      <a:srgbClr val="FFFFFF">
                        <a:alpha val="0"/>
                      </a:srgbClr>
                    </a:solidFill>
                  </a:ln>
                  <a:solidFill>
                    <a:srgbClr val="0078D7"/>
                  </a:solidFill>
                  <a:latin typeface="Segoe UI Black" panose="020B0A02040204020203" pitchFamily="34" charset="0"/>
                  <a:ea typeface="Segoe UI Black" panose="020B0A02040204020203" pitchFamily="34" charset="0"/>
                  <a:cs typeface="Segoe UI Black" panose="020B0A02040204020203" pitchFamily="34" charset="0"/>
                </a:rPr>
                <a:t> innovation </a:t>
              </a:r>
              <a:r>
                <a:rPr lang="en-US" sz="2400" dirty="0">
                  <a:ln>
                    <a:solidFill>
                      <a:srgbClr val="FFFFFF">
                        <a:alpha val="0"/>
                      </a:srgbClr>
                    </a:solidFill>
                  </a:ln>
                  <a:solidFill>
                    <a:srgbClr val="000000"/>
                  </a:solidFill>
                  <a:latin typeface="Segoe UI Light"/>
                  <a:ea typeface="Segoe UI" panose="020B0502040204020203" pitchFamily="34" charset="0"/>
                  <a:cs typeface="Segoe UI" panose="020B0502040204020203" pitchFamily="34" charset="0"/>
                </a:rPr>
                <a:t>with </a:t>
              </a:r>
              <a:r>
                <a:rPr lang="en-US" sz="2400" dirty="0">
                  <a:ln>
                    <a:solidFill>
                      <a:srgbClr val="FFFFFF">
                        <a:alpha val="0"/>
                      </a:srgbClr>
                    </a:solidFill>
                  </a:ln>
                  <a:solidFill>
                    <a:srgbClr val="0078D7"/>
                  </a:solidFill>
                  <a:latin typeface="Segoe UI Black" panose="020B0A02040204020203" pitchFamily="34" charset="0"/>
                  <a:ea typeface="Segoe UI Black" panose="020B0A02040204020203" pitchFamily="34" charset="0"/>
                  <a:cs typeface="Segoe UI Black" panose="020B0A02040204020203" pitchFamily="34" charset="0"/>
                </a:rPr>
                <a:t>stability &amp; security</a:t>
              </a:r>
            </a:p>
          </p:txBody>
        </p:sp>
        <p:grpSp>
          <p:nvGrpSpPr>
            <p:cNvPr id="24" name="Group 23"/>
            <p:cNvGrpSpPr/>
            <p:nvPr/>
          </p:nvGrpSpPr>
          <p:grpSpPr>
            <a:xfrm>
              <a:off x="7691270" y="5056519"/>
              <a:ext cx="317745" cy="317745"/>
              <a:chOff x="7154564" y="2341095"/>
              <a:chExt cx="317745" cy="317745"/>
            </a:xfrm>
          </p:grpSpPr>
          <p:sp>
            <p:nvSpPr>
              <p:cNvPr id="25" name="Oval 24"/>
              <p:cNvSpPr/>
              <p:nvPr/>
            </p:nvSpPr>
            <p:spPr bwMode="auto">
              <a:xfrm>
                <a:off x="7154564" y="2341095"/>
                <a:ext cx="317745" cy="317745"/>
              </a:xfrm>
              <a:prstGeom prst="ellipse">
                <a:avLst/>
              </a:prstGeom>
              <a:noFill/>
              <a:ln w="6350">
                <a:solidFill>
                  <a:srgbClr val="0078D7"/>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28" tIns="146262" rIns="182828" bIns="146262" numCol="1" spcCol="0" rtlCol="0" fromWordArt="0" anchor="t" anchorCtr="0" forceAA="0" compatLnSpc="1">
                <a:prstTxWarp prst="textNoShape">
                  <a:avLst/>
                </a:prstTxWarp>
                <a:noAutofit/>
              </a:bodyPr>
              <a:lstStyle/>
              <a:p>
                <a:pPr marL="342768" indent="-342768" algn="ctr" defTabSz="932114" fontAlgn="base">
                  <a:lnSpc>
                    <a:spcPct val="90000"/>
                  </a:lnSpc>
                  <a:spcBef>
                    <a:spcPct val="0"/>
                  </a:spcBef>
                  <a:spcAft>
                    <a:spcPct val="0"/>
                  </a:spcAft>
                  <a:buFont typeface="Wingdings 3" panose="05040102010807070707" pitchFamily="18" charset="2"/>
                  <a:buChar char="Æ"/>
                  <a:defRPr/>
                </a:pPr>
                <a:endParaRPr lang="en-US" sz="2400" b="1" dirty="0" err="1">
                  <a:solidFill>
                    <a:srgbClr val="000000"/>
                  </a:solidFill>
                  <a:latin typeface="Segoe UI Light"/>
                  <a:ea typeface="Segoe UI" pitchFamily="34" charset="0"/>
                  <a:cs typeface="Segoe UI" pitchFamily="34" charset="0"/>
                </a:endParaRPr>
              </a:p>
            </p:txBody>
          </p:sp>
          <p:sp>
            <p:nvSpPr>
              <p:cNvPr id="26" name="Right Arrow 25"/>
              <p:cNvSpPr/>
              <p:nvPr/>
            </p:nvSpPr>
            <p:spPr bwMode="auto">
              <a:xfrm>
                <a:off x="7220342" y="2400670"/>
                <a:ext cx="205748" cy="198595"/>
              </a:xfrm>
              <a:prstGeom prst="rightArrow">
                <a:avLst/>
              </a:prstGeom>
              <a:solidFill>
                <a:srgbClr val="0078D7"/>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28" tIns="146262" rIns="182828" bIns="146262" numCol="1" spcCol="0" rtlCol="0" fromWordArt="0" anchor="t" anchorCtr="0" forceAA="0" compatLnSpc="1">
                <a:prstTxWarp prst="textNoShape">
                  <a:avLst/>
                </a:prstTxWarp>
                <a:noAutofit/>
              </a:bodyPr>
              <a:lstStyle/>
              <a:p>
                <a:pPr marL="342768" indent="-342768" algn="ctr" defTabSz="932114" fontAlgn="base">
                  <a:lnSpc>
                    <a:spcPct val="90000"/>
                  </a:lnSpc>
                  <a:spcBef>
                    <a:spcPct val="0"/>
                  </a:spcBef>
                  <a:spcAft>
                    <a:spcPct val="0"/>
                  </a:spcAft>
                  <a:buFont typeface="Wingdings 3" panose="05040102010807070707" pitchFamily="18" charset="2"/>
                  <a:buChar char="Æ"/>
                  <a:defRPr/>
                </a:pPr>
                <a:endParaRPr lang="en-US" sz="2400" b="1" dirty="0" err="1">
                  <a:solidFill>
                    <a:srgbClr val="000000"/>
                  </a:solidFill>
                  <a:latin typeface="Segoe UI Light"/>
                  <a:ea typeface="Segoe UI" pitchFamily="34" charset="0"/>
                  <a:cs typeface="Segoe UI" pitchFamily="34" charset="0"/>
                </a:endParaRPr>
              </a:p>
            </p:txBody>
          </p:sp>
        </p:grpSp>
      </p:grpSp>
      <p:grpSp>
        <p:nvGrpSpPr>
          <p:cNvPr id="28" name="Group 27"/>
          <p:cNvGrpSpPr/>
          <p:nvPr/>
        </p:nvGrpSpPr>
        <p:grpSpPr>
          <a:xfrm>
            <a:off x="7739947" y="2524504"/>
            <a:ext cx="3855523" cy="641697"/>
            <a:chOff x="7698372" y="3452950"/>
            <a:chExt cx="3856617" cy="641879"/>
          </a:xfrm>
        </p:grpSpPr>
        <p:grpSp>
          <p:nvGrpSpPr>
            <p:cNvPr id="29" name="Group 28"/>
            <p:cNvGrpSpPr/>
            <p:nvPr/>
          </p:nvGrpSpPr>
          <p:grpSpPr>
            <a:xfrm>
              <a:off x="7698372" y="3636260"/>
              <a:ext cx="317745" cy="317745"/>
              <a:chOff x="7154564" y="2483708"/>
              <a:chExt cx="317745" cy="317745"/>
            </a:xfrm>
          </p:grpSpPr>
          <p:sp>
            <p:nvSpPr>
              <p:cNvPr id="32" name="Oval 31"/>
              <p:cNvSpPr/>
              <p:nvPr/>
            </p:nvSpPr>
            <p:spPr bwMode="auto">
              <a:xfrm>
                <a:off x="7154564" y="2483708"/>
                <a:ext cx="317745" cy="317745"/>
              </a:xfrm>
              <a:prstGeom prst="ellipse">
                <a:avLst/>
              </a:prstGeom>
              <a:noFill/>
              <a:ln w="6350">
                <a:solidFill>
                  <a:srgbClr val="0078D7"/>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28" tIns="146262" rIns="182828" bIns="146262" numCol="1" spcCol="0" rtlCol="0" fromWordArt="0" anchor="t" anchorCtr="0" forceAA="0" compatLnSpc="1">
                <a:prstTxWarp prst="textNoShape">
                  <a:avLst/>
                </a:prstTxWarp>
                <a:noAutofit/>
              </a:bodyPr>
              <a:lstStyle/>
              <a:p>
                <a:pPr marL="342768" indent="-342768" algn="ctr" defTabSz="932114" fontAlgn="base">
                  <a:lnSpc>
                    <a:spcPct val="90000"/>
                  </a:lnSpc>
                  <a:spcBef>
                    <a:spcPct val="0"/>
                  </a:spcBef>
                  <a:spcAft>
                    <a:spcPct val="0"/>
                  </a:spcAft>
                  <a:buFont typeface="Wingdings 3" panose="05040102010807070707" pitchFamily="18" charset="2"/>
                  <a:buChar char="Æ"/>
                  <a:defRPr/>
                </a:pPr>
                <a:endParaRPr lang="en-US" sz="2400" b="1" dirty="0" err="1">
                  <a:solidFill>
                    <a:srgbClr val="000000"/>
                  </a:solidFill>
                  <a:latin typeface="Segoe UI Light"/>
                  <a:ea typeface="Segoe UI" pitchFamily="34" charset="0"/>
                  <a:cs typeface="Segoe UI" pitchFamily="34" charset="0"/>
                </a:endParaRPr>
              </a:p>
            </p:txBody>
          </p:sp>
          <p:sp>
            <p:nvSpPr>
              <p:cNvPr id="33" name="Right Arrow 32"/>
              <p:cNvSpPr/>
              <p:nvPr/>
            </p:nvSpPr>
            <p:spPr bwMode="auto">
              <a:xfrm>
                <a:off x="7220342" y="2543283"/>
                <a:ext cx="205748" cy="198595"/>
              </a:xfrm>
              <a:prstGeom prst="rightArrow">
                <a:avLst/>
              </a:prstGeom>
              <a:solidFill>
                <a:srgbClr val="0078D7"/>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28" tIns="146262" rIns="182828" bIns="146262" numCol="1" spcCol="0" rtlCol="0" fromWordArt="0" anchor="t" anchorCtr="0" forceAA="0" compatLnSpc="1">
                <a:prstTxWarp prst="textNoShape">
                  <a:avLst/>
                </a:prstTxWarp>
                <a:noAutofit/>
              </a:bodyPr>
              <a:lstStyle/>
              <a:p>
                <a:pPr marL="342768" indent="-342768" algn="ctr" defTabSz="932114" fontAlgn="base">
                  <a:lnSpc>
                    <a:spcPct val="90000"/>
                  </a:lnSpc>
                  <a:spcBef>
                    <a:spcPct val="0"/>
                  </a:spcBef>
                  <a:spcAft>
                    <a:spcPct val="0"/>
                  </a:spcAft>
                  <a:buFont typeface="Wingdings 3" panose="05040102010807070707" pitchFamily="18" charset="2"/>
                  <a:buChar char="Æ"/>
                  <a:defRPr/>
                </a:pPr>
                <a:endParaRPr lang="en-US" sz="2400" b="1" dirty="0" err="1">
                  <a:solidFill>
                    <a:srgbClr val="000000"/>
                  </a:solidFill>
                  <a:latin typeface="Segoe UI Light"/>
                  <a:ea typeface="Segoe UI" pitchFamily="34" charset="0"/>
                  <a:cs typeface="Segoe UI" pitchFamily="34" charset="0"/>
                </a:endParaRPr>
              </a:p>
            </p:txBody>
          </p:sp>
        </p:grpSp>
        <p:sp>
          <p:nvSpPr>
            <p:cNvPr id="30" name="TextBox 29"/>
            <p:cNvSpPr txBox="1"/>
            <p:nvPr/>
          </p:nvSpPr>
          <p:spPr>
            <a:xfrm>
              <a:off x="7957443" y="3452950"/>
              <a:ext cx="3597546" cy="641879"/>
            </a:xfrm>
            <a:prstGeom prst="rect">
              <a:avLst/>
            </a:prstGeom>
            <a:noFill/>
          </p:spPr>
          <p:txBody>
            <a:bodyPr wrap="square" lIns="182828" tIns="146262" rIns="182828" bIns="146262" rtlCol="0">
              <a:noAutofit/>
            </a:bodyPr>
            <a:lstStyle/>
            <a:p>
              <a:pPr marL="53944" defTabSz="931597" fontAlgn="base">
                <a:spcBef>
                  <a:spcPts val="1800"/>
                </a:spcBef>
                <a:spcAft>
                  <a:spcPct val="0"/>
                </a:spcAft>
                <a:buClr>
                  <a:srgbClr val="A80000"/>
                </a:buClr>
                <a:buSzPct val="150000"/>
                <a:defRPr/>
              </a:pPr>
              <a:r>
                <a:rPr lang="en-US" sz="2400" dirty="0">
                  <a:ln>
                    <a:solidFill>
                      <a:srgbClr val="FFFFFF">
                        <a:alpha val="0"/>
                      </a:srgbClr>
                    </a:solidFill>
                  </a:ln>
                  <a:solidFill>
                    <a:srgbClr val="0078D7"/>
                  </a:solidFill>
                  <a:latin typeface="Segoe UI Black" panose="020B0A02040204020203" pitchFamily="34" charset="0"/>
                  <a:ea typeface="Segoe UI Black" panose="020B0A02040204020203" pitchFamily="34" charset="0"/>
                  <a:cs typeface="Segoe UI Black" panose="020B0A02040204020203" pitchFamily="34" charset="0"/>
                </a:rPr>
                <a:t>Leverage savings </a:t>
              </a:r>
              <a:r>
                <a:rPr lang="en-US" sz="2400" dirty="0">
                  <a:ln>
                    <a:solidFill>
                      <a:srgbClr val="FFFFFF">
                        <a:alpha val="0"/>
                      </a:srgbClr>
                    </a:solidFill>
                  </a:ln>
                  <a:solidFill>
                    <a:srgbClr val="000000"/>
                  </a:solidFill>
                  <a:latin typeface="Segoe UI Light"/>
                  <a:ea typeface="Segoe UI" panose="020B0502040204020203" pitchFamily="34" charset="0"/>
                  <a:cs typeface="Segoe UI" panose="020B0502040204020203" pitchFamily="34" charset="0"/>
                </a:rPr>
                <a:t>across storage, compute</a:t>
              </a:r>
              <a:endParaRPr lang="en-US" sz="2400" dirty="0">
                <a:ln>
                  <a:solidFill>
                    <a:srgbClr val="FFFFFF">
                      <a:alpha val="0"/>
                    </a:srgbClr>
                  </a:solidFill>
                </a:ln>
                <a:solidFill>
                  <a:srgbClr val="0078D7"/>
                </a:solidFill>
                <a:latin typeface="Segoe UI Black" panose="020B0A02040204020203" pitchFamily="34" charset="0"/>
                <a:ea typeface="Segoe UI Black" panose="020B0A02040204020203" pitchFamily="34" charset="0"/>
                <a:cs typeface="Segoe UI Black" panose="020B0A02040204020203" pitchFamily="34" charset="0"/>
              </a:endParaRPr>
            </a:p>
          </p:txBody>
        </p:sp>
      </p:grpSp>
      <p:grpSp>
        <p:nvGrpSpPr>
          <p:cNvPr id="34" name="Group 33"/>
          <p:cNvGrpSpPr/>
          <p:nvPr/>
        </p:nvGrpSpPr>
        <p:grpSpPr>
          <a:xfrm>
            <a:off x="7725686" y="3468236"/>
            <a:ext cx="3894598" cy="639090"/>
            <a:chOff x="7698372" y="3934241"/>
            <a:chExt cx="3895703" cy="639272"/>
          </a:xfrm>
        </p:grpSpPr>
        <p:grpSp>
          <p:nvGrpSpPr>
            <p:cNvPr id="35" name="Group 34"/>
            <p:cNvGrpSpPr/>
            <p:nvPr/>
          </p:nvGrpSpPr>
          <p:grpSpPr>
            <a:xfrm>
              <a:off x="7698372" y="4162743"/>
              <a:ext cx="317745" cy="317745"/>
              <a:chOff x="7154564" y="2416596"/>
              <a:chExt cx="317745" cy="317745"/>
            </a:xfrm>
          </p:grpSpPr>
          <p:sp>
            <p:nvSpPr>
              <p:cNvPr id="37" name="Oval 36"/>
              <p:cNvSpPr/>
              <p:nvPr/>
            </p:nvSpPr>
            <p:spPr bwMode="auto">
              <a:xfrm>
                <a:off x="7154564" y="2416596"/>
                <a:ext cx="317745" cy="317745"/>
              </a:xfrm>
              <a:prstGeom prst="ellipse">
                <a:avLst/>
              </a:prstGeom>
              <a:noFill/>
              <a:ln w="6350">
                <a:solidFill>
                  <a:srgbClr val="0078D7"/>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28" tIns="146262" rIns="182828" bIns="146262" numCol="1" spcCol="0" rtlCol="0" fromWordArt="0" anchor="t" anchorCtr="0" forceAA="0" compatLnSpc="1">
                <a:prstTxWarp prst="textNoShape">
                  <a:avLst/>
                </a:prstTxWarp>
                <a:noAutofit/>
              </a:bodyPr>
              <a:lstStyle/>
              <a:p>
                <a:pPr marL="342768" indent="-342768" algn="ctr" defTabSz="932114" fontAlgn="base">
                  <a:lnSpc>
                    <a:spcPct val="90000"/>
                  </a:lnSpc>
                  <a:spcBef>
                    <a:spcPct val="0"/>
                  </a:spcBef>
                  <a:spcAft>
                    <a:spcPct val="0"/>
                  </a:spcAft>
                  <a:buFont typeface="Wingdings 3" panose="05040102010807070707" pitchFamily="18" charset="2"/>
                  <a:buChar char="Æ"/>
                  <a:defRPr/>
                </a:pPr>
                <a:endParaRPr lang="en-US" sz="2400" b="1" dirty="0" err="1">
                  <a:solidFill>
                    <a:srgbClr val="000000"/>
                  </a:solidFill>
                  <a:latin typeface="Segoe UI Light"/>
                  <a:ea typeface="Segoe UI" pitchFamily="34" charset="0"/>
                  <a:cs typeface="Segoe UI" pitchFamily="34" charset="0"/>
                </a:endParaRPr>
              </a:p>
            </p:txBody>
          </p:sp>
          <p:sp>
            <p:nvSpPr>
              <p:cNvPr id="38" name="Right Arrow 37"/>
              <p:cNvSpPr/>
              <p:nvPr/>
            </p:nvSpPr>
            <p:spPr bwMode="auto">
              <a:xfrm>
                <a:off x="7220342" y="2476171"/>
                <a:ext cx="205748" cy="198595"/>
              </a:xfrm>
              <a:prstGeom prst="rightArrow">
                <a:avLst/>
              </a:prstGeom>
              <a:solidFill>
                <a:srgbClr val="0078D7"/>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28" tIns="146262" rIns="182828" bIns="146262" numCol="1" spcCol="0" rtlCol="0" fromWordArt="0" anchor="t" anchorCtr="0" forceAA="0" compatLnSpc="1">
                <a:prstTxWarp prst="textNoShape">
                  <a:avLst/>
                </a:prstTxWarp>
                <a:noAutofit/>
              </a:bodyPr>
              <a:lstStyle/>
              <a:p>
                <a:pPr marL="342768" indent="-342768" algn="ctr" defTabSz="932114" fontAlgn="base">
                  <a:lnSpc>
                    <a:spcPct val="90000"/>
                  </a:lnSpc>
                  <a:spcBef>
                    <a:spcPct val="0"/>
                  </a:spcBef>
                  <a:spcAft>
                    <a:spcPct val="0"/>
                  </a:spcAft>
                  <a:buFont typeface="Wingdings 3" panose="05040102010807070707" pitchFamily="18" charset="2"/>
                  <a:buChar char="Æ"/>
                  <a:defRPr/>
                </a:pPr>
                <a:endParaRPr lang="en-US" sz="2400" b="1" dirty="0" err="1">
                  <a:solidFill>
                    <a:srgbClr val="000000"/>
                  </a:solidFill>
                  <a:latin typeface="Segoe UI Light"/>
                  <a:ea typeface="Segoe UI" pitchFamily="34" charset="0"/>
                  <a:cs typeface="Segoe UI" pitchFamily="34" charset="0"/>
                </a:endParaRPr>
              </a:p>
            </p:txBody>
          </p:sp>
        </p:grpSp>
        <p:sp>
          <p:nvSpPr>
            <p:cNvPr id="36" name="TextBox 35"/>
            <p:cNvSpPr txBox="1"/>
            <p:nvPr/>
          </p:nvSpPr>
          <p:spPr>
            <a:xfrm>
              <a:off x="7940702" y="3934241"/>
              <a:ext cx="3653373" cy="639272"/>
            </a:xfrm>
            <a:prstGeom prst="rect">
              <a:avLst/>
            </a:prstGeom>
            <a:noFill/>
          </p:spPr>
          <p:txBody>
            <a:bodyPr wrap="square" lIns="182828" tIns="146262" rIns="182828" bIns="146262" rtlCol="0">
              <a:noAutofit/>
            </a:bodyPr>
            <a:lstStyle/>
            <a:p>
              <a:pPr marL="53944" defTabSz="931597" fontAlgn="base">
                <a:spcBef>
                  <a:spcPts val="1800"/>
                </a:spcBef>
                <a:spcAft>
                  <a:spcPct val="0"/>
                </a:spcAft>
                <a:buClr>
                  <a:srgbClr val="A80000"/>
                </a:buClr>
                <a:buSzPct val="150000"/>
                <a:defRPr/>
              </a:pPr>
              <a:r>
                <a:rPr lang="en-US" sz="2400" dirty="0">
                  <a:ln>
                    <a:solidFill>
                      <a:srgbClr val="FFFFFF">
                        <a:alpha val="0"/>
                      </a:srgbClr>
                    </a:solidFill>
                  </a:ln>
                  <a:solidFill>
                    <a:srgbClr val="0078D7"/>
                  </a:solidFill>
                  <a:latin typeface="Segoe UI Black" panose="020B0A02040204020203" pitchFamily="34" charset="0"/>
                  <a:ea typeface="Segoe UI Black" panose="020B0A02040204020203" pitchFamily="34" charset="0"/>
                  <a:cs typeface="Segoe UI Black" panose="020B0A02040204020203" pitchFamily="34" charset="0"/>
                </a:rPr>
                <a:t>Embrace cloud-born </a:t>
              </a:r>
              <a:r>
                <a:rPr lang="en-US" sz="2400" dirty="0">
                  <a:ln>
                    <a:solidFill>
                      <a:srgbClr val="FFFFFF">
                        <a:alpha val="0"/>
                      </a:srgbClr>
                    </a:solidFill>
                  </a:ln>
                  <a:solidFill>
                    <a:srgbClr val="000000"/>
                  </a:solidFill>
                  <a:latin typeface="Segoe UI Light"/>
                  <a:ea typeface="Segoe UI" panose="020B0502040204020203" pitchFamily="34" charset="0"/>
                  <a:cs typeface="Segoe UI" panose="020B0502040204020203" pitchFamily="34" charset="0"/>
                </a:rPr>
                <a:t>data streams</a:t>
              </a:r>
            </a:p>
          </p:txBody>
        </p:sp>
      </p:grpSp>
      <p:grpSp>
        <p:nvGrpSpPr>
          <p:cNvPr id="39" name="Group 38"/>
          <p:cNvGrpSpPr/>
          <p:nvPr/>
        </p:nvGrpSpPr>
        <p:grpSpPr>
          <a:xfrm>
            <a:off x="1279552" y="5033449"/>
            <a:ext cx="606596" cy="797621"/>
            <a:chOff x="7193143" y="2371448"/>
            <a:chExt cx="455425" cy="591415"/>
          </a:xfrm>
          <a:solidFill>
            <a:schemeClr val="accent1"/>
          </a:solidFill>
        </p:grpSpPr>
        <p:sp>
          <p:nvSpPr>
            <p:cNvPr id="40" name="Oval 39"/>
            <p:cNvSpPr>
              <a:spLocks noChangeArrowheads="1"/>
            </p:cNvSpPr>
            <p:nvPr/>
          </p:nvSpPr>
          <p:spPr bwMode="auto">
            <a:xfrm>
              <a:off x="7200934" y="2371448"/>
              <a:ext cx="439843" cy="83577"/>
            </a:xfrm>
            <a:prstGeom prst="ellipse">
              <a:avLst/>
            </a:prstGeom>
            <a:solidFill>
              <a:schemeClr val="bg2"/>
            </a:solidFill>
            <a:ln w="3175">
              <a:solidFill>
                <a:srgbClr val="FFFFFF"/>
              </a:solidFill>
              <a:round/>
              <a:headEnd/>
              <a:tailEnd/>
            </a:ln>
            <a:extLst/>
          </p:spPr>
          <p:txBody>
            <a:bodyPr vert="horz" wrap="square" lIns="93260" tIns="46630" rIns="93260" bIns="46630" numCol="1" anchor="t" anchorCtr="0" compatLnSpc="1">
              <a:prstTxWarp prst="textNoShape">
                <a:avLst/>
              </a:prstTxWarp>
            </a:bodyPr>
            <a:lstStyle>
              <a:defPPr>
                <a:defRPr lang="en-US"/>
              </a:defPPr>
              <a:lvl1pPr marL="0" algn="l" defTabSz="1038763" rtl="0" eaLnBrk="1" latinLnBrk="0" hangingPunct="1">
                <a:defRPr sz="2000" kern="1200">
                  <a:solidFill>
                    <a:schemeClr val="tx1"/>
                  </a:solidFill>
                  <a:latin typeface="+mn-lt"/>
                  <a:ea typeface="+mn-ea"/>
                  <a:cs typeface="+mn-cs"/>
                </a:defRPr>
              </a:lvl1pPr>
              <a:lvl2pPr marL="519382" algn="l" defTabSz="1038763" rtl="0" eaLnBrk="1" latinLnBrk="0" hangingPunct="1">
                <a:defRPr sz="2000" kern="1200">
                  <a:solidFill>
                    <a:schemeClr val="tx1"/>
                  </a:solidFill>
                  <a:latin typeface="+mn-lt"/>
                  <a:ea typeface="+mn-ea"/>
                  <a:cs typeface="+mn-cs"/>
                </a:defRPr>
              </a:lvl2pPr>
              <a:lvl3pPr marL="1038763" algn="l" defTabSz="1038763" rtl="0" eaLnBrk="1" latinLnBrk="0" hangingPunct="1">
                <a:defRPr sz="2000" kern="1200">
                  <a:solidFill>
                    <a:schemeClr val="tx1"/>
                  </a:solidFill>
                  <a:latin typeface="+mn-lt"/>
                  <a:ea typeface="+mn-ea"/>
                  <a:cs typeface="+mn-cs"/>
                </a:defRPr>
              </a:lvl3pPr>
              <a:lvl4pPr marL="1558146" algn="l" defTabSz="1038763" rtl="0" eaLnBrk="1" latinLnBrk="0" hangingPunct="1">
                <a:defRPr sz="2000" kern="1200">
                  <a:solidFill>
                    <a:schemeClr val="tx1"/>
                  </a:solidFill>
                  <a:latin typeface="+mn-lt"/>
                  <a:ea typeface="+mn-ea"/>
                  <a:cs typeface="+mn-cs"/>
                </a:defRPr>
              </a:lvl4pPr>
              <a:lvl5pPr marL="2077525" algn="l" defTabSz="1038763" rtl="0" eaLnBrk="1" latinLnBrk="0" hangingPunct="1">
                <a:defRPr sz="2000" kern="1200">
                  <a:solidFill>
                    <a:schemeClr val="tx1"/>
                  </a:solidFill>
                  <a:latin typeface="+mn-lt"/>
                  <a:ea typeface="+mn-ea"/>
                  <a:cs typeface="+mn-cs"/>
                </a:defRPr>
              </a:lvl5pPr>
              <a:lvl6pPr marL="2596908" algn="l" defTabSz="1038763" rtl="0" eaLnBrk="1" latinLnBrk="0" hangingPunct="1">
                <a:defRPr sz="2000" kern="1200">
                  <a:solidFill>
                    <a:schemeClr val="tx1"/>
                  </a:solidFill>
                  <a:latin typeface="+mn-lt"/>
                  <a:ea typeface="+mn-ea"/>
                  <a:cs typeface="+mn-cs"/>
                </a:defRPr>
              </a:lvl6pPr>
              <a:lvl7pPr marL="3116289" algn="l" defTabSz="1038763" rtl="0" eaLnBrk="1" latinLnBrk="0" hangingPunct="1">
                <a:defRPr sz="2000" kern="1200">
                  <a:solidFill>
                    <a:schemeClr val="tx1"/>
                  </a:solidFill>
                  <a:latin typeface="+mn-lt"/>
                  <a:ea typeface="+mn-ea"/>
                  <a:cs typeface="+mn-cs"/>
                </a:defRPr>
              </a:lvl7pPr>
              <a:lvl8pPr marL="3635671" algn="l" defTabSz="1038763" rtl="0" eaLnBrk="1" latinLnBrk="0" hangingPunct="1">
                <a:defRPr sz="2000" kern="1200">
                  <a:solidFill>
                    <a:schemeClr val="tx1"/>
                  </a:solidFill>
                  <a:latin typeface="+mn-lt"/>
                  <a:ea typeface="+mn-ea"/>
                  <a:cs typeface="+mn-cs"/>
                </a:defRPr>
              </a:lvl8pPr>
              <a:lvl9pPr marL="4155055" algn="l" defTabSz="1038763" rtl="0" eaLnBrk="1" latinLnBrk="0" hangingPunct="1">
                <a:defRPr sz="2000" kern="1200">
                  <a:solidFill>
                    <a:schemeClr val="tx1"/>
                  </a:solidFill>
                  <a:latin typeface="+mn-lt"/>
                  <a:ea typeface="+mn-ea"/>
                  <a:cs typeface="+mn-cs"/>
                </a:defRPr>
              </a:lvl9pPr>
            </a:lstStyle>
            <a:p>
              <a:pPr defTabSz="1059434">
                <a:defRPr/>
              </a:pPr>
              <a:endParaRPr lang="en-US" sz="2040" dirty="0">
                <a:solidFill>
                  <a:srgbClr val="FFFFFF"/>
                </a:solidFill>
                <a:latin typeface="Segoe UI"/>
              </a:endParaRPr>
            </a:p>
          </p:txBody>
        </p:sp>
        <p:sp>
          <p:nvSpPr>
            <p:cNvPr id="41" name="Freeform 40"/>
            <p:cNvSpPr>
              <a:spLocks noEditPoints="1"/>
            </p:cNvSpPr>
            <p:nvPr/>
          </p:nvSpPr>
          <p:spPr bwMode="auto">
            <a:xfrm>
              <a:off x="7193143" y="2429527"/>
              <a:ext cx="455425" cy="533336"/>
            </a:xfrm>
            <a:custGeom>
              <a:avLst/>
              <a:gdLst>
                <a:gd name="T0" fmla="*/ 480 w 480"/>
                <a:gd name="T1" fmla="*/ 135 h 562"/>
                <a:gd name="T2" fmla="*/ 480 w 480"/>
                <a:gd name="T3" fmla="*/ 0 h 562"/>
                <a:gd name="T4" fmla="*/ 240 w 480"/>
                <a:gd name="T5" fmla="*/ 43 h 562"/>
                <a:gd name="T6" fmla="*/ 0 w 480"/>
                <a:gd name="T7" fmla="*/ 0 h 562"/>
                <a:gd name="T8" fmla="*/ 0 w 480"/>
                <a:gd name="T9" fmla="*/ 135 h 562"/>
                <a:gd name="T10" fmla="*/ 15 w 480"/>
                <a:gd name="T11" fmla="*/ 153 h 562"/>
                <a:gd name="T12" fmla="*/ 0 w 480"/>
                <a:gd name="T13" fmla="*/ 170 h 562"/>
                <a:gd name="T14" fmla="*/ 0 w 480"/>
                <a:gd name="T15" fmla="*/ 322 h 562"/>
                <a:gd name="T16" fmla="*/ 15 w 480"/>
                <a:gd name="T17" fmla="*/ 340 h 562"/>
                <a:gd name="T18" fmla="*/ 0 w 480"/>
                <a:gd name="T19" fmla="*/ 358 h 562"/>
                <a:gd name="T20" fmla="*/ 0 w 480"/>
                <a:gd name="T21" fmla="*/ 510 h 562"/>
                <a:gd name="T22" fmla="*/ 240 w 480"/>
                <a:gd name="T23" fmla="*/ 562 h 562"/>
                <a:gd name="T24" fmla="*/ 480 w 480"/>
                <a:gd name="T25" fmla="*/ 510 h 562"/>
                <a:gd name="T26" fmla="*/ 480 w 480"/>
                <a:gd name="T27" fmla="*/ 358 h 562"/>
                <a:gd name="T28" fmla="*/ 466 w 480"/>
                <a:gd name="T29" fmla="*/ 340 h 562"/>
                <a:gd name="T30" fmla="*/ 480 w 480"/>
                <a:gd name="T31" fmla="*/ 322 h 562"/>
                <a:gd name="T32" fmla="*/ 480 w 480"/>
                <a:gd name="T33" fmla="*/ 170 h 562"/>
                <a:gd name="T34" fmla="*/ 466 w 480"/>
                <a:gd name="T35" fmla="*/ 153 h 562"/>
                <a:gd name="T36" fmla="*/ 480 w 480"/>
                <a:gd name="T37" fmla="*/ 135 h 562"/>
                <a:gd name="T38" fmla="*/ 458 w 480"/>
                <a:gd name="T39" fmla="*/ 352 h 562"/>
                <a:gd name="T40" fmla="*/ 240 w 480"/>
                <a:gd name="T41" fmla="*/ 380 h 562"/>
                <a:gd name="T42" fmla="*/ 23 w 480"/>
                <a:gd name="T43" fmla="*/ 352 h 562"/>
                <a:gd name="T44" fmla="*/ 23 w 480"/>
                <a:gd name="T45" fmla="*/ 333 h 562"/>
                <a:gd name="T46" fmla="*/ 240 w 480"/>
                <a:gd name="T47" fmla="*/ 361 h 562"/>
                <a:gd name="T48" fmla="*/ 458 w 480"/>
                <a:gd name="T49" fmla="*/ 333 h 562"/>
                <a:gd name="T50" fmla="*/ 458 w 480"/>
                <a:gd name="T51" fmla="*/ 352 h 562"/>
                <a:gd name="T52" fmla="*/ 458 w 480"/>
                <a:gd name="T53" fmla="*/ 166 h 562"/>
                <a:gd name="T54" fmla="*/ 240 w 480"/>
                <a:gd name="T55" fmla="*/ 195 h 562"/>
                <a:gd name="T56" fmla="*/ 23 w 480"/>
                <a:gd name="T57" fmla="*/ 166 h 562"/>
                <a:gd name="T58" fmla="*/ 23 w 480"/>
                <a:gd name="T59" fmla="*/ 147 h 562"/>
                <a:gd name="T60" fmla="*/ 240 w 480"/>
                <a:gd name="T61" fmla="*/ 176 h 562"/>
                <a:gd name="T62" fmla="*/ 458 w 480"/>
                <a:gd name="T63" fmla="*/ 147 h 562"/>
                <a:gd name="T64" fmla="*/ 458 w 480"/>
                <a:gd name="T65" fmla="*/ 166 h 5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80" h="562">
                  <a:moveTo>
                    <a:pt x="480" y="135"/>
                  </a:moveTo>
                  <a:cubicBezTo>
                    <a:pt x="480" y="0"/>
                    <a:pt x="480" y="0"/>
                    <a:pt x="480" y="0"/>
                  </a:cubicBezTo>
                  <a:cubicBezTo>
                    <a:pt x="448" y="31"/>
                    <a:pt x="326" y="43"/>
                    <a:pt x="240" y="43"/>
                  </a:cubicBezTo>
                  <a:cubicBezTo>
                    <a:pt x="154" y="43"/>
                    <a:pt x="32" y="31"/>
                    <a:pt x="0" y="0"/>
                  </a:cubicBezTo>
                  <a:cubicBezTo>
                    <a:pt x="0" y="135"/>
                    <a:pt x="0" y="135"/>
                    <a:pt x="0" y="135"/>
                  </a:cubicBezTo>
                  <a:cubicBezTo>
                    <a:pt x="0" y="141"/>
                    <a:pt x="5" y="147"/>
                    <a:pt x="15" y="153"/>
                  </a:cubicBezTo>
                  <a:cubicBezTo>
                    <a:pt x="5" y="158"/>
                    <a:pt x="0" y="164"/>
                    <a:pt x="0" y="170"/>
                  </a:cubicBezTo>
                  <a:cubicBezTo>
                    <a:pt x="0" y="322"/>
                    <a:pt x="0" y="322"/>
                    <a:pt x="0" y="322"/>
                  </a:cubicBezTo>
                  <a:cubicBezTo>
                    <a:pt x="0" y="329"/>
                    <a:pt x="5" y="335"/>
                    <a:pt x="15" y="340"/>
                  </a:cubicBezTo>
                  <a:cubicBezTo>
                    <a:pt x="5" y="346"/>
                    <a:pt x="0" y="351"/>
                    <a:pt x="0" y="358"/>
                  </a:cubicBezTo>
                  <a:cubicBezTo>
                    <a:pt x="0" y="510"/>
                    <a:pt x="0" y="510"/>
                    <a:pt x="0" y="510"/>
                  </a:cubicBezTo>
                  <a:cubicBezTo>
                    <a:pt x="0" y="538"/>
                    <a:pt x="108" y="562"/>
                    <a:pt x="240" y="562"/>
                  </a:cubicBezTo>
                  <a:cubicBezTo>
                    <a:pt x="373" y="562"/>
                    <a:pt x="480" y="538"/>
                    <a:pt x="480" y="510"/>
                  </a:cubicBezTo>
                  <a:cubicBezTo>
                    <a:pt x="480" y="358"/>
                    <a:pt x="480" y="358"/>
                    <a:pt x="480" y="358"/>
                  </a:cubicBezTo>
                  <a:cubicBezTo>
                    <a:pt x="480" y="351"/>
                    <a:pt x="475" y="346"/>
                    <a:pt x="466" y="340"/>
                  </a:cubicBezTo>
                  <a:cubicBezTo>
                    <a:pt x="475" y="335"/>
                    <a:pt x="480" y="329"/>
                    <a:pt x="480" y="322"/>
                  </a:cubicBezTo>
                  <a:cubicBezTo>
                    <a:pt x="480" y="170"/>
                    <a:pt x="480" y="170"/>
                    <a:pt x="480" y="170"/>
                  </a:cubicBezTo>
                  <a:cubicBezTo>
                    <a:pt x="480" y="164"/>
                    <a:pt x="475" y="158"/>
                    <a:pt x="466" y="153"/>
                  </a:cubicBezTo>
                  <a:cubicBezTo>
                    <a:pt x="475" y="147"/>
                    <a:pt x="480" y="141"/>
                    <a:pt x="480" y="135"/>
                  </a:cubicBezTo>
                  <a:close/>
                  <a:moveTo>
                    <a:pt x="458" y="352"/>
                  </a:moveTo>
                  <a:cubicBezTo>
                    <a:pt x="458" y="368"/>
                    <a:pt x="361" y="380"/>
                    <a:pt x="240" y="380"/>
                  </a:cubicBezTo>
                  <a:cubicBezTo>
                    <a:pt x="120" y="380"/>
                    <a:pt x="23" y="368"/>
                    <a:pt x="23" y="352"/>
                  </a:cubicBezTo>
                  <a:cubicBezTo>
                    <a:pt x="23" y="333"/>
                    <a:pt x="23" y="333"/>
                    <a:pt x="23" y="333"/>
                  </a:cubicBezTo>
                  <a:cubicBezTo>
                    <a:pt x="23" y="349"/>
                    <a:pt x="120" y="361"/>
                    <a:pt x="240" y="361"/>
                  </a:cubicBezTo>
                  <a:cubicBezTo>
                    <a:pt x="361" y="361"/>
                    <a:pt x="458" y="349"/>
                    <a:pt x="458" y="333"/>
                  </a:cubicBezTo>
                  <a:lnTo>
                    <a:pt x="458" y="352"/>
                  </a:lnTo>
                  <a:close/>
                  <a:moveTo>
                    <a:pt x="458" y="166"/>
                  </a:moveTo>
                  <a:cubicBezTo>
                    <a:pt x="458" y="182"/>
                    <a:pt x="361" y="195"/>
                    <a:pt x="240" y="195"/>
                  </a:cubicBezTo>
                  <a:cubicBezTo>
                    <a:pt x="120" y="195"/>
                    <a:pt x="23" y="182"/>
                    <a:pt x="23" y="166"/>
                  </a:cubicBezTo>
                  <a:cubicBezTo>
                    <a:pt x="23" y="147"/>
                    <a:pt x="23" y="147"/>
                    <a:pt x="23" y="147"/>
                  </a:cubicBezTo>
                  <a:cubicBezTo>
                    <a:pt x="23" y="163"/>
                    <a:pt x="120" y="176"/>
                    <a:pt x="240" y="176"/>
                  </a:cubicBezTo>
                  <a:cubicBezTo>
                    <a:pt x="361" y="176"/>
                    <a:pt x="458" y="163"/>
                    <a:pt x="458" y="147"/>
                  </a:cubicBezTo>
                  <a:lnTo>
                    <a:pt x="458" y="166"/>
                  </a:lnTo>
                  <a:close/>
                </a:path>
              </a:pathLst>
            </a:custGeom>
            <a:grpFill/>
            <a:ln w="3175">
              <a:solidFill>
                <a:srgbClr val="FFFFFF"/>
              </a:solidFill>
              <a:round/>
              <a:headEnd/>
              <a:tailEnd/>
            </a:ln>
            <a:extLst/>
          </p:spPr>
          <p:txBody>
            <a:bodyPr vert="horz" wrap="square" lIns="93260" tIns="46630" rIns="93260" bIns="46630" numCol="1" anchor="t" anchorCtr="0" compatLnSpc="1">
              <a:prstTxWarp prst="textNoShape">
                <a:avLst/>
              </a:prstTxWarp>
            </a:bodyPr>
            <a:lstStyle>
              <a:defPPr>
                <a:defRPr lang="en-US"/>
              </a:defPPr>
              <a:lvl1pPr marL="0" algn="l" defTabSz="1038763" rtl="0" eaLnBrk="1" latinLnBrk="0" hangingPunct="1">
                <a:defRPr sz="2000" kern="1200">
                  <a:solidFill>
                    <a:schemeClr val="tx1"/>
                  </a:solidFill>
                  <a:latin typeface="+mn-lt"/>
                  <a:ea typeface="+mn-ea"/>
                  <a:cs typeface="+mn-cs"/>
                </a:defRPr>
              </a:lvl1pPr>
              <a:lvl2pPr marL="519382" algn="l" defTabSz="1038763" rtl="0" eaLnBrk="1" latinLnBrk="0" hangingPunct="1">
                <a:defRPr sz="2000" kern="1200">
                  <a:solidFill>
                    <a:schemeClr val="tx1"/>
                  </a:solidFill>
                  <a:latin typeface="+mn-lt"/>
                  <a:ea typeface="+mn-ea"/>
                  <a:cs typeface="+mn-cs"/>
                </a:defRPr>
              </a:lvl2pPr>
              <a:lvl3pPr marL="1038763" algn="l" defTabSz="1038763" rtl="0" eaLnBrk="1" latinLnBrk="0" hangingPunct="1">
                <a:defRPr sz="2000" kern="1200">
                  <a:solidFill>
                    <a:schemeClr val="tx1"/>
                  </a:solidFill>
                  <a:latin typeface="+mn-lt"/>
                  <a:ea typeface="+mn-ea"/>
                  <a:cs typeface="+mn-cs"/>
                </a:defRPr>
              </a:lvl3pPr>
              <a:lvl4pPr marL="1558146" algn="l" defTabSz="1038763" rtl="0" eaLnBrk="1" latinLnBrk="0" hangingPunct="1">
                <a:defRPr sz="2000" kern="1200">
                  <a:solidFill>
                    <a:schemeClr val="tx1"/>
                  </a:solidFill>
                  <a:latin typeface="+mn-lt"/>
                  <a:ea typeface="+mn-ea"/>
                  <a:cs typeface="+mn-cs"/>
                </a:defRPr>
              </a:lvl4pPr>
              <a:lvl5pPr marL="2077525" algn="l" defTabSz="1038763" rtl="0" eaLnBrk="1" latinLnBrk="0" hangingPunct="1">
                <a:defRPr sz="2000" kern="1200">
                  <a:solidFill>
                    <a:schemeClr val="tx1"/>
                  </a:solidFill>
                  <a:latin typeface="+mn-lt"/>
                  <a:ea typeface="+mn-ea"/>
                  <a:cs typeface="+mn-cs"/>
                </a:defRPr>
              </a:lvl5pPr>
              <a:lvl6pPr marL="2596908" algn="l" defTabSz="1038763" rtl="0" eaLnBrk="1" latinLnBrk="0" hangingPunct="1">
                <a:defRPr sz="2000" kern="1200">
                  <a:solidFill>
                    <a:schemeClr val="tx1"/>
                  </a:solidFill>
                  <a:latin typeface="+mn-lt"/>
                  <a:ea typeface="+mn-ea"/>
                  <a:cs typeface="+mn-cs"/>
                </a:defRPr>
              </a:lvl6pPr>
              <a:lvl7pPr marL="3116289" algn="l" defTabSz="1038763" rtl="0" eaLnBrk="1" latinLnBrk="0" hangingPunct="1">
                <a:defRPr sz="2000" kern="1200">
                  <a:solidFill>
                    <a:schemeClr val="tx1"/>
                  </a:solidFill>
                  <a:latin typeface="+mn-lt"/>
                  <a:ea typeface="+mn-ea"/>
                  <a:cs typeface="+mn-cs"/>
                </a:defRPr>
              </a:lvl7pPr>
              <a:lvl8pPr marL="3635671" algn="l" defTabSz="1038763" rtl="0" eaLnBrk="1" latinLnBrk="0" hangingPunct="1">
                <a:defRPr sz="2000" kern="1200">
                  <a:solidFill>
                    <a:schemeClr val="tx1"/>
                  </a:solidFill>
                  <a:latin typeface="+mn-lt"/>
                  <a:ea typeface="+mn-ea"/>
                  <a:cs typeface="+mn-cs"/>
                </a:defRPr>
              </a:lvl8pPr>
              <a:lvl9pPr marL="4155055" algn="l" defTabSz="1038763" rtl="0" eaLnBrk="1" latinLnBrk="0" hangingPunct="1">
                <a:defRPr sz="2000" kern="1200">
                  <a:solidFill>
                    <a:schemeClr val="tx1"/>
                  </a:solidFill>
                  <a:latin typeface="+mn-lt"/>
                  <a:ea typeface="+mn-ea"/>
                  <a:cs typeface="+mn-cs"/>
                </a:defRPr>
              </a:lvl9pPr>
            </a:lstStyle>
            <a:p>
              <a:pPr defTabSz="1059434">
                <a:defRPr/>
              </a:pPr>
              <a:endParaRPr lang="en-US" sz="2040" dirty="0">
                <a:solidFill>
                  <a:srgbClr val="FFFFFF"/>
                </a:solidFill>
                <a:latin typeface="Segoe UI"/>
              </a:endParaRPr>
            </a:p>
          </p:txBody>
        </p:sp>
      </p:grpSp>
      <p:grpSp>
        <p:nvGrpSpPr>
          <p:cNvPr id="42" name="Group 41"/>
          <p:cNvGrpSpPr/>
          <p:nvPr/>
        </p:nvGrpSpPr>
        <p:grpSpPr>
          <a:xfrm>
            <a:off x="3424470" y="3737103"/>
            <a:ext cx="606596" cy="797621"/>
            <a:chOff x="7193143" y="2371448"/>
            <a:chExt cx="455425" cy="591415"/>
          </a:xfrm>
          <a:solidFill>
            <a:schemeClr val="accent1"/>
          </a:solidFill>
        </p:grpSpPr>
        <p:sp>
          <p:nvSpPr>
            <p:cNvPr id="43" name="Oval 42"/>
            <p:cNvSpPr>
              <a:spLocks noChangeArrowheads="1"/>
            </p:cNvSpPr>
            <p:nvPr/>
          </p:nvSpPr>
          <p:spPr bwMode="auto">
            <a:xfrm>
              <a:off x="7200934" y="2371448"/>
              <a:ext cx="439843" cy="83577"/>
            </a:xfrm>
            <a:prstGeom prst="ellipse">
              <a:avLst/>
            </a:prstGeom>
            <a:solidFill>
              <a:schemeClr val="bg2"/>
            </a:solidFill>
            <a:ln w="3175">
              <a:solidFill>
                <a:srgbClr val="FFFFFF"/>
              </a:solidFill>
              <a:round/>
              <a:headEnd/>
              <a:tailEnd/>
            </a:ln>
            <a:extLst/>
          </p:spPr>
          <p:txBody>
            <a:bodyPr vert="horz" wrap="square" lIns="93260" tIns="46630" rIns="93260" bIns="46630" numCol="1" anchor="t" anchorCtr="0" compatLnSpc="1">
              <a:prstTxWarp prst="textNoShape">
                <a:avLst/>
              </a:prstTxWarp>
            </a:bodyPr>
            <a:lstStyle>
              <a:defPPr>
                <a:defRPr lang="en-US"/>
              </a:defPPr>
              <a:lvl1pPr marL="0" algn="l" defTabSz="1038763" rtl="0" eaLnBrk="1" latinLnBrk="0" hangingPunct="1">
                <a:defRPr sz="2000" kern="1200">
                  <a:solidFill>
                    <a:schemeClr val="tx1"/>
                  </a:solidFill>
                  <a:latin typeface="+mn-lt"/>
                  <a:ea typeface="+mn-ea"/>
                  <a:cs typeface="+mn-cs"/>
                </a:defRPr>
              </a:lvl1pPr>
              <a:lvl2pPr marL="519382" algn="l" defTabSz="1038763" rtl="0" eaLnBrk="1" latinLnBrk="0" hangingPunct="1">
                <a:defRPr sz="2000" kern="1200">
                  <a:solidFill>
                    <a:schemeClr val="tx1"/>
                  </a:solidFill>
                  <a:latin typeface="+mn-lt"/>
                  <a:ea typeface="+mn-ea"/>
                  <a:cs typeface="+mn-cs"/>
                </a:defRPr>
              </a:lvl2pPr>
              <a:lvl3pPr marL="1038763" algn="l" defTabSz="1038763" rtl="0" eaLnBrk="1" latinLnBrk="0" hangingPunct="1">
                <a:defRPr sz="2000" kern="1200">
                  <a:solidFill>
                    <a:schemeClr val="tx1"/>
                  </a:solidFill>
                  <a:latin typeface="+mn-lt"/>
                  <a:ea typeface="+mn-ea"/>
                  <a:cs typeface="+mn-cs"/>
                </a:defRPr>
              </a:lvl3pPr>
              <a:lvl4pPr marL="1558146" algn="l" defTabSz="1038763" rtl="0" eaLnBrk="1" latinLnBrk="0" hangingPunct="1">
                <a:defRPr sz="2000" kern="1200">
                  <a:solidFill>
                    <a:schemeClr val="tx1"/>
                  </a:solidFill>
                  <a:latin typeface="+mn-lt"/>
                  <a:ea typeface="+mn-ea"/>
                  <a:cs typeface="+mn-cs"/>
                </a:defRPr>
              </a:lvl4pPr>
              <a:lvl5pPr marL="2077525" algn="l" defTabSz="1038763" rtl="0" eaLnBrk="1" latinLnBrk="0" hangingPunct="1">
                <a:defRPr sz="2000" kern="1200">
                  <a:solidFill>
                    <a:schemeClr val="tx1"/>
                  </a:solidFill>
                  <a:latin typeface="+mn-lt"/>
                  <a:ea typeface="+mn-ea"/>
                  <a:cs typeface="+mn-cs"/>
                </a:defRPr>
              </a:lvl5pPr>
              <a:lvl6pPr marL="2596908" algn="l" defTabSz="1038763" rtl="0" eaLnBrk="1" latinLnBrk="0" hangingPunct="1">
                <a:defRPr sz="2000" kern="1200">
                  <a:solidFill>
                    <a:schemeClr val="tx1"/>
                  </a:solidFill>
                  <a:latin typeface="+mn-lt"/>
                  <a:ea typeface="+mn-ea"/>
                  <a:cs typeface="+mn-cs"/>
                </a:defRPr>
              </a:lvl6pPr>
              <a:lvl7pPr marL="3116289" algn="l" defTabSz="1038763" rtl="0" eaLnBrk="1" latinLnBrk="0" hangingPunct="1">
                <a:defRPr sz="2000" kern="1200">
                  <a:solidFill>
                    <a:schemeClr val="tx1"/>
                  </a:solidFill>
                  <a:latin typeface="+mn-lt"/>
                  <a:ea typeface="+mn-ea"/>
                  <a:cs typeface="+mn-cs"/>
                </a:defRPr>
              </a:lvl7pPr>
              <a:lvl8pPr marL="3635671" algn="l" defTabSz="1038763" rtl="0" eaLnBrk="1" latinLnBrk="0" hangingPunct="1">
                <a:defRPr sz="2000" kern="1200">
                  <a:solidFill>
                    <a:schemeClr val="tx1"/>
                  </a:solidFill>
                  <a:latin typeface="+mn-lt"/>
                  <a:ea typeface="+mn-ea"/>
                  <a:cs typeface="+mn-cs"/>
                </a:defRPr>
              </a:lvl8pPr>
              <a:lvl9pPr marL="4155055" algn="l" defTabSz="1038763" rtl="0" eaLnBrk="1" latinLnBrk="0" hangingPunct="1">
                <a:defRPr sz="2000" kern="1200">
                  <a:solidFill>
                    <a:schemeClr val="tx1"/>
                  </a:solidFill>
                  <a:latin typeface="+mn-lt"/>
                  <a:ea typeface="+mn-ea"/>
                  <a:cs typeface="+mn-cs"/>
                </a:defRPr>
              </a:lvl9pPr>
            </a:lstStyle>
            <a:p>
              <a:pPr defTabSz="1059434">
                <a:defRPr/>
              </a:pPr>
              <a:endParaRPr lang="en-US" sz="2040" dirty="0">
                <a:solidFill>
                  <a:srgbClr val="FFFFFF"/>
                </a:solidFill>
                <a:latin typeface="Segoe UI"/>
              </a:endParaRPr>
            </a:p>
          </p:txBody>
        </p:sp>
        <p:sp>
          <p:nvSpPr>
            <p:cNvPr id="44" name="Freeform 43"/>
            <p:cNvSpPr>
              <a:spLocks noEditPoints="1"/>
            </p:cNvSpPr>
            <p:nvPr/>
          </p:nvSpPr>
          <p:spPr bwMode="auto">
            <a:xfrm>
              <a:off x="7193143" y="2429527"/>
              <a:ext cx="455425" cy="533336"/>
            </a:xfrm>
            <a:custGeom>
              <a:avLst/>
              <a:gdLst>
                <a:gd name="T0" fmla="*/ 480 w 480"/>
                <a:gd name="T1" fmla="*/ 135 h 562"/>
                <a:gd name="T2" fmla="*/ 480 w 480"/>
                <a:gd name="T3" fmla="*/ 0 h 562"/>
                <a:gd name="T4" fmla="*/ 240 w 480"/>
                <a:gd name="T5" fmla="*/ 43 h 562"/>
                <a:gd name="T6" fmla="*/ 0 w 480"/>
                <a:gd name="T7" fmla="*/ 0 h 562"/>
                <a:gd name="T8" fmla="*/ 0 w 480"/>
                <a:gd name="T9" fmla="*/ 135 h 562"/>
                <a:gd name="T10" fmla="*/ 15 w 480"/>
                <a:gd name="T11" fmla="*/ 153 h 562"/>
                <a:gd name="T12" fmla="*/ 0 w 480"/>
                <a:gd name="T13" fmla="*/ 170 h 562"/>
                <a:gd name="T14" fmla="*/ 0 w 480"/>
                <a:gd name="T15" fmla="*/ 322 h 562"/>
                <a:gd name="T16" fmla="*/ 15 w 480"/>
                <a:gd name="T17" fmla="*/ 340 h 562"/>
                <a:gd name="T18" fmla="*/ 0 w 480"/>
                <a:gd name="T19" fmla="*/ 358 h 562"/>
                <a:gd name="T20" fmla="*/ 0 w 480"/>
                <a:gd name="T21" fmla="*/ 510 h 562"/>
                <a:gd name="T22" fmla="*/ 240 w 480"/>
                <a:gd name="T23" fmla="*/ 562 h 562"/>
                <a:gd name="T24" fmla="*/ 480 w 480"/>
                <a:gd name="T25" fmla="*/ 510 h 562"/>
                <a:gd name="T26" fmla="*/ 480 w 480"/>
                <a:gd name="T27" fmla="*/ 358 h 562"/>
                <a:gd name="T28" fmla="*/ 466 w 480"/>
                <a:gd name="T29" fmla="*/ 340 h 562"/>
                <a:gd name="T30" fmla="*/ 480 w 480"/>
                <a:gd name="T31" fmla="*/ 322 h 562"/>
                <a:gd name="T32" fmla="*/ 480 w 480"/>
                <a:gd name="T33" fmla="*/ 170 h 562"/>
                <a:gd name="T34" fmla="*/ 466 w 480"/>
                <a:gd name="T35" fmla="*/ 153 h 562"/>
                <a:gd name="T36" fmla="*/ 480 w 480"/>
                <a:gd name="T37" fmla="*/ 135 h 562"/>
                <a:gd name="T38" fmla="*/ 458 w 480"/>
                <a:gd name="T39" fmla="*/ 352 h 562"/>
                <a:gd name="T40" fmla="*/ 240 w 480"/>
                <a:gd name="T41" fmla="*/ 380 h 562"/>
                <a:gd name="T42" fmla="*/ 23 w 480"/>
                <a:gd name="T43" fmla="*/ 352 h 562"/>
                <a:gd name="T44" fmla="*/ 23 w 480"/>
                <a:gd name="T45" fmla="*/ 333 h 562"/>
                <a:gd name="T46" fmla="*/ 240 w 480"/>
                <a:gd name="T47" fmla="*/ 361 h 562"/>
                <a:gd name="T48" fmla="*/ 458 w 480"/>
                <a:gd name="T49" fmla="*/ 333 h 562"/>
                <a:gd name="T50" fmla="*/ 458 w 480"/>
                <a:gd name="T51" fmla="*/ 352 h 562"/>
                <a:gd name="T52" fmla="*/ 458 w 480"/>
                <a:gd name="T53" fmla="*/ 166 h 562"/>
                <a:gd name="T54" fmla="*/ 240 w 480"/>
                <a:gd name="T55" fmla="*/ 195 h 562"/>
                <a:gd name="T56" fmla="*/ 23 w 480"/>
                <a:gd name="T57" fmla="*/ 166 h 562"/>
                <a:gd name="T58" fmla="*/ 23 w 480"/>
                <a:gd name="T59" fmla="*/ 147 h 562"/>
                <a:gd name="T60" fmla="*/ 240 w 480"/>
                <a:gd name="T61" fmla="*/ 176 h 562"/>
                <a:gd name="T62" fmla="*/ 458 w 480"/>
                <a:gd name="T63" fmla="*/ 147 h 562"/>
                <a:gd name="T64" fmla="*/ 458 w 480"/>
                <a:gd name="T65" fmla="*/ 166 h 5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80" h="562">
                  <a:moveTo>
                    <a:pt x="480" y="135"/>
                  </a:moveTo>
                  <a:cubicBezTo>
                    <a:pt x="480" y="0"/>
                    <a:pt x="480" y="0"/>
                    <a:pt x="480" y="0"/>
                  </a:cubicBezTo>
                  <a:cubicBezTo>
                    <a:pt x="448" y="31"/>
                    <a:pt x="326" y="43"/>
                    <a:pt x="240" y="43"/>
                  </a:cubicBezTo>
                  <a:cubicBezTo>
                    <a:pt x="154" y="43"/>
                    <a:pt x="32" y="31"/>
                    <a:pt x="0" y="0"/>
                  </a:cubicBezTo>
                  <a:cubicBezTo>
                    <a:pt x="0" y="135"/>
                    <a:pt x="0" y="135"/>
                    <a:pt x="0" y="135"/>
                  </a:cubicBezTo>
                  <a:cubicBezTo>
                    <a:pt x="0" y="141"/>
                    <a:pt x="5" y="147"/>
                    <a:pt x="15" y="153"/>
                  </a:cubicBezTo>
                  <a:cubicBezTo>
                    <a:pt x="5" y="158"/>
                    <a:pt x="0" y="164"/>
                    <a:pt x="0" y="170"/>
                  </a:cubicBezTo>
                  <a:cubicBezTo>
                    <a:pt x="0" y="322"/>
                    <a:pt x="0" y="322"/>
                    <a:pt x="0" y="322"/>
                  </a:cubicBezTo>
                  <a:cubicBezTo>
                    <a:pt x="0" y="329"/>
                    <a:pt x="5" y="335"/>
                    <a:pt x="15" y="340"/>
                  </a:cubicBezTo>
                  <a:cubicBezTo>
                    <a:pt x="5" y="346"/>
                    <a:pt x="0" y="351"/>
                    <a:pt x="0" y="358"/>
                  </a:cubicBezTo>
                  <a:cubicBezTo>
                    <a:pt x="0" y="510"/>
                    <a:pt x="0" y="510"/>
                    <a:pt x="0" y="510"/>
                  </a:cubicBezTo>
                  <a:cubicBezTo>
                    <a:pt x="0" y="538"/>
                    <a:pt x="108" y="562"/>
                    <a:pt x="240" y="562"/>
                  </a:cubicBezTo>
                  <a:cubicBezTo>
                    <a:pt x="373" y="562"/>
                    <a:pt x="480" y="538"/>
                    <a:pt x="480" y="510"/>
                  </a:cubicBezTo>
                  <a:cubicBezTo>
                    <a:pt x="480" y="358"/>
                    <a:pt x="480" y="358"/>
                    <a:pt x="480" y="358"/>
                  </a:cubicBezTo>
                  <a:cubicBezTo>
                    <a:pt x="480" y="351"/>
                    <a:pt x="475" y="346"/>
                    <a:pt x="466" y="340"/>
                  </a:cubicBezTo>
                  <a:cubicBezTo>
                    <a:pt x="475" y="335"/>
                    <a:pt x="480" y="329"/>
                    <a:pt x="480" y="322"/>
                  </a:cubicBezTo>
                  <a:cubicBezTo>
                    <a:pt x="480" y="170"/>
                    <a:pt x="480" y="170"/>
                    <a:pt x="480" y="170"/>
                  </a:cubicBezTo>
                  <a:cubicBezTo>
                    <a:pt x="480" y="164"/>
                    <a:pt x="475" y="158"/>
                    <a:pt x="466" y="153"/>
                  </a:cubicBezTo>
                  <a:cubicBezTo>
                    <a:pt x="475" y="147"/>
                    <a:pt x="480" y="141"/>
                    <a:pt x="480" y="135"/>
                  </a:cubicBezTo>
                  <a:close/>
                  <a:moveTo>
                    <a:pt x="458" y="352"/>
                  </a:moveTo>
                  <a:cubicBezTo>
                    <a:pt x="458" y="368"/>
                    <a:pt x="361" y="380"/>
                    <a:pt x="240" y="380"/>
                  </a:cubicBezTo>
                  <a:cubicBezTo>
                    <a:pt x="120" y="380"/>
                    <a:pt x="23" y="368"/>
                    <a:pt x="23" y="352"/>
                  </a:cubicBezTo>
                  <a:cubicBezTo>
                    <a:pt x="23" y="333"/>
                    <a:pt x="23" y="333"/>
                    <a:pt x="23" y="333"/>
                  </a:cubicBezTo>
                  <a:cubicBezTo>
                    <a:pt x="23" y="349"/>
                    <a:pt x="120" y="361"/>
                    <a:pt x="240" y="361"/>
                  </a:cubicBezTo>
                  <a:cubicBezTo>
                    <a:pt x="361" y="361"/>
                    <a:pt x="458" y="349"/>
                    <a:pt x="458" y="333"/>
                  </a:cubicBezTo>
                  <a:lnTo>
                    <a:pt x="458" y="352"/>
                  </a:lnTo>
                  <a:close/>
                  <a:moveTo>
                    <a:pt x="458" y="166"/>
                  </a:moveTo>
                  <a:cubicBezTo>
                    <a:pt x="458" y="182"/>
                    <a:pt x="361" y="195"/>
                    <a:pt x="240" y="195"/>
                  </a:cubicBezTo>
                  <a:cubicBezTo>
                    <a:pt x="120" y="195"/>
                    <a:pt x="23" y="182"/>
                    <a:pt x="23" y="166"/>
                  </a:cubicBezTo>
                  <a:cubicBezTo>
                    <a:pt x="23" y="147"/>
                    <a:pt x="23" y="147"/>
                    <a:pt x="23" y="147"/>
                  </a:cubicBezTo>
                  <a:cubicBezTo>
                    <a:pt x="23" y="163"/>
                    <a:pt x="120" y="176"/>
                    <a:pt x="240" y="176"/>
                  </a:cubicBezTo>
                  <a:cubicBezTo>
                    <a:pt x="361" y="176"/>
                    <a:pt x="458" y="163"/>
                    <a:pt x="458" y="147"/>
                  </a:cubicBezTo>
                  <a:lnTo>
                    <a:pt x="458" y="166"/>
                  </a:lnTo>
                  <a:close/>
                </a:path>
              </a:pathLst>
            </a:custGeom>
            <a:grpFill/>
            <a:ln w="3175">
              <a:solidFill>
                <a:srgbClr val="FFFFFF"/>
              </a:solidFill>
              <a:round/>
              <a:headEnd/>
              <a:tailEnd/>
            </a:ln>
            <a:extLst/>
          </p:spPr>
          <p:txBody>
            <a:bodyPr vert="horz" wrap="square" lIns="93260" tIns="46630" rIns="93260" bIns="46630" numCol="1" anchor="t" anchorCtr="0" compatLnSpc="1">
              <a:prstTxWarp prst="textNoShape">
                <a:avLst/>
              </a:prstTxWarp>
            </a:bodyPr>
            <a:lstStyle>
              <a:defPPr>
                <a:defRPr lang="en-US"/>
              </a:defPPr>
              <a:lvl1pPr marL="0" algn="l" defTabSz="1038763" rtl="0" eaLnBrk="1" latinLnBrk="0" hangingPunct="1">
                <a:defRPr sz="2000" kern="1200">
                  <a:solidFill>
                    <a:schemeClr val="tx1"/>
                  </a:solidFill>
                  <a:latin typeface="+mn-lt"/>
                  <a:ea typeface="+mn-ea"/>
                  <a:cs typeface="+mn-cs"/>
                </a:defRPr>
              </a:lvl1pPr>
              <a:lvl2pPr marL="519382" algn="l" defTabSz="1038763" rtl="0" eaLnBrk="1" latinLnBrk="0" hangingPunct="1">
                <a:defRPr sz="2000" kern="1200">
                  <a:solidFill>
                    <a:schemeClr val="tx1"/>
                  </a:solidFill>
                  <a:latin typeface="+mn-lt"/>
                  <a:ea typeface="+mn-ea"/>
                  <a:cs typeface="+mn-cs"/>
                </a:defRPr>
              </a:lvl2pPr>
              <a:lvl3pPr marL="1038763" algn="l" defTabSz="1038763" rtl="0" eaLnBrk="1" latinLnBrk="0" hangingPunct="1">
                <a:defRPr sz="2000" kern="1200">
                  <a:solidFill>
                    <a:schemeClr val="tx1"/>
                  </a:solidFill>
                  <a:latin typeface="+mn-lt"/>
                  <a:ea typeface="+mn-ea"/>
                  <a:cs typeface="+mn-cs"/>
                </a:defRPr>
              </a:lvl3pPr>
              <a:lvl4pPr marL="1558146" algn="l" defTabSz="1038763" rtl="0" eaLnBrk="1" latinLnBrk="0" hangingPunct="1">
                <a:defRPr sz="2000" kern="1200">
                  <a:solidFill>
                    <a:schemeClr val="tx1"/>
                  </a:solidFill>
                  <a:latin typeface="+mn-lt"/>
                  <a:ea typeface="+mn-ea"/>
                  <a:cs typeface="+mn-cs"/>
                </a:defRPr>
              </a:lvl4pPr>
              <a:lvl5pPr marL="2077525" algn="l" defTabSz="1038763" rtl="0" eaLnBrk="1" latinLnBrk="0" hangingPunct="1">
                <a:defRPr sz="2000" kern="1200">
                  <a:solidFill>
                    <a:schemeClr val="tx1"/>
                  </a:solidFill>
                  <a:latin typeface="+mn-lt"/>
                  <a:ea typeface="+mn-ea"/>
                  <a:cs typeface="+mn-cs"/>
                </a:defRPr>
              </a:lvl5pPr>
              <a:lvl6pPr marL="2596908" algn="l" defTabSz="1038763" rtl="0" eaLnBrk="1" latinLnBrk="0" hangingPunct="1">
                <a:defRPr sz="2000" kern="1200">
                  <a:solidFill>
                    <a:schemeClr val="tx1"/>
                  </a:solidFill>
                  <a:latin typeface="+mn-lt"/>
                  <a:ea typeface="+mn-ea"/>
                  <a:cs typeface="+mn-cs"/>
                </a:defRPr>
              </a:lvl6pPr>
              <a:lvl7pPr marL="3116289" algn="l" defTabSz="1038763" rtl="0" eaLnBrk="1" latinLnBrk="0" hangingPunct="1">
                <a:defRPr sz="2000" kern="1200">
                  <a:solidFill>
                    <a:schemeClr val="tx1"/>
                  </a:solidFill>
                  <a:latin typeface="+mn-lt"/>
                  <a:ea typeface="+mn-ea"/>
                  <a:cs typeface="+mn-cs"/>
                </a:defRPr>
              </a:lvl7pPr>
              <a:lvl8pPr marL="3635671" algn="l" defTabSz="1038763" rtl="0" eaLnBrk="1" latinLnBrk="0" hangingPunct="1">
                <a:defRPr sz="2000" kern="1200">
                  <a:solidFill>
                    <a:schemeClr val="tx1"/>
                  </a:solidFill>
                  <a:latin typeface="+mn-lt"/>
                  <a:ea typeface="+mn-ea"/>
                  <a:cs typeface="+mn-cs"/>
                </a:defRPr>
              </a:lvl8pPr>
              <a:lvl9pPr marL="4155055" algn="l" defTabSz="1038763" rtl="0" eaLnBrk="1" latinLnBrk="0" hangingPunct="1">
                <a:defRPr sz="2000" kern="1200">
                  <a:solidFill>
                    <a:schemeClr val="tx1"/>
                  </a:solidFill>
                  <a:latin typeface="+mn-lt"/>
                  <a:ea typeface="+mn-ea"/>
                  <a:cs typeface="+mn-cs"/>
                </a:defRPr>
              </a:lvl9pPr>
            </a:lstStyle>
            <a:p>
              <a:pPr defTabSz="1059434">
                <a:defRPr/>
              </a:pPr>
              <a:endParaRPr lang="en-US" sz="2040" dirty="0">
                <a:solidFill>
                  <a:srgbClr val="FFFFFF"/>
                </a:solidFill>
                <a:latin typeface="Segoe UI"/>
              </a:endParaRPr>
            </a:p>
          </p:txBody>
        </p:sp>
      </p:grpSp>
    </p:spTree>
    <p:extLst>
      <p:ext uri="{BB962C8B-B14F-4D97-AF65-F5344CB8AC3E}">
        <p14:creationId xmlns:p14="http://schemas.microsoft.com/office/powerpoint/2010/main" val="353807634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fade">
                                      <p:cBhvr>
                                        <p:cTn id="7" dur="500"/>
                                        <p:tgtEl>
                                          <p:spTgt spid="8"/>
                                        </p:tgtEl>
                                      </p:cBhvr>
                                    </p:animEffect>
                                  </p:childTnLst>
                                </p:cTn>
                              </p:par>
                            </p:childTnLst>
                          </p:cTn>
                        </p:par>
                        <p:par>
                          <p:cTn id="8" fill="hold">
                            <p:stCondLst>
                              <p:cond delay="500"/>
                            </p:stCondLst>
                            <p:childTnLst>
                              <p:par>
                                <p:cTn id="9" presetID="22" presetClass="entr" presetSubtype="8" fill="hold" nodeType="afterEffect">
                                  <p:stCondLst>
                                    <p:cond delay="0"/>
                                  </p:stCondLst>
                                  <p:childTnLst>
                                    <p:set>
                                      <p:cBhvr>
                                        <p:cTn id="10" dur="1" fill="hold">
                                          <p:stCondLst>
                                            <p:cond delay="0"/>
                                          </p:stCondLst>
                                        </p:cTn>
                                        <p:tgtEl>
                                          <p:spTgt spid="28"/>
                                        </p:tgtEl>
                                        <p:attrNameLst>
                                          <p:attrName>style.visibility</p:attrName>
                                        </p:attrNameLst>
                                      </p:cBhvr>
                                      <p:to>
                                        <p:strVal val="visible"/>
                                      </p:to>
                                    </p:set>
                                    <p:animEffect transition="in" filter="wipe(left)">
                                      <p:cBhvr>
                                        <p:cTn id="11" dur="500"/>
                                        <p:tgtEl>
                                          <p:spTgt spid="28"/>
                                        </p:tgtEl>
                                      </p:cBhvr>
                                    </p:animEffect>
                                  </p:childTnLst>
                                </p:cTn>
                              </p:par>
                              <p:par>
                                <p:cTn id="12" presetID="10" presetClass="entr" presetSubtype="0" fill="hold" nodeType="withEffect">
                                  <p:stCondLst>
                                    <p:cond delay="0"/>
                                  </p:stCondLst>
                                  <p:childTnLst>
                                    <p:set>
                                      <p:cBhvr>
                                        <p:cTn id="13" dur="1" fill="hold">
                                          <p:stCondLst>
                                            <p:cond delay="0"/>
                                          </p:stCondLst>
                                        </p:cTn>
                                        <p:tgtEl>
                                          <p:spTgt spid="46"/>
                                        </p:tgtEl>
                                        <p:attrNameLst>
                                          <p:attrName>style.visibility</p:attrName>
                                        </p:attrNameLst>
                                      </p:cBhvr>
                                      <p:to>
                                        <p:strVal val="visible"/>
                                      </p:to>
                                    </p:set>
                                    <p:animEffect transition="in" filter="fade">
                                      <p:cBhvr>
                                        <p:cTn id="14" dur="500"/>
                                        <p:tgtEl>
                                          <p:spTgt spid="46"/>
                                        </p:tgtEl>
                                      </p:cBhvr>
                                    </p:animEffect>
                                  </p:childTnLst>
                                </p:cTn>
                              </p:par>
                              <p:par>
                                <p:cTn id="15" presetID="10" presetClass="entr" presetSubtype="0" fill="hold" nodeType="withEffect">
                                  <p:stCondLst>
                                    <p:cond delay="0"/>
                                  </p:stCondLst>
                                  <p:childTnLst>
                                    <p:set>
                                      <p:cBhvr>
                                        <p:cTn id="16" dur="1" fill="hold">
                                          <p:stCondLst>
                                            <p:cond delay="0"/>
                                          </p:stCondLst>
                                        </p:cTn>
                                        <p:tgtEl>
                                          <p:spTgt spid="56"/>
                                        </p:tgtEl>
                                        <p:attrNameLst>
                                          <p:attrName>style.visibility</p:attrName>
                                        </p:attrNameLst>
                                      </p:cBhvr>
                                      <p:to>
                                        <p:strVal val="visible"/>
                                      </p:to>
                                    </p:set>
                                    <p:animEffect transition="in" filter="fade">
                                      <p:cBhvr>
                                        <p:cTn id="17" dur="500"/>
                                        <p:tgtEl>
                                          <p:spTgt spid="56"/>
                                        </p:tgtEl>
                                      </p:cBhvr>
                                    </p:animEffect>
                                  </p:childTnLst>
                                </p:cTn>
                              </p:par>
                              <p:par>
                                <p:cTn id="18" presetID="10" presetClass="entr" presetSubtype="0" fill="hold" grpId="0" nodeType="withEffect">
                                  <p:stCondLst>
                                    <p:cond delay="0"/>
                                  </p:stCondLst>
                                  <p:childTnLst>
                                    <p:set>
                                      <p:cBhvr>
                                        <p:cTn id="19" dur="1" fill="hold">
                                          <p:stCondLst>
                                            <p:cond delay="0"/>
                                          </p:stCondLst>
                                        </p:cTn>
                                        <p:tgtEl>
                                          <p:spTgt spid="61"/>
                                        </p:tgtEl>
                                        <p:attrNameLst>
                                          <p:attrName>style.visibility</p:attrName>
                                        </p:attrNameLst>
                                      </p:cBhvr>
                                      <p:to>
                                        <p:strVal val="visible"/>
                                      </p:to>
                                    </p:set>
                                    <p:animEffect transition="in" filter="fade">
                                      <p:cBhvr>
                                        <p:cTn id="20" dur="500"/>
                                        <p:tgtEl>
                                          <p:spTgt spid="61"/>
                                        </p:tgtEl>
                                      </p:cBhvr>
                                    </p:animEffect>
                                  </p:childTnLst>
                                </p:cTn>
                              </p:par>
                              <p:par>
                                <p:cTn id="21" presetID="10" presetClass="entr" presetSubtype="0" fill="hold" nodeType="withEffect">
                                  <p:stCondLst>
                                    <p:cond delay="0"/>
                                  </p:stCondLst>
                                  <p:childTnLst>
                                    <p:set>
                                      <p:cBhvr>
                                        <p:cTn id="22" dur="1" fill="hold">
                                          <p:stCondLst>
                                            <p:cond delay="0"/>
                                          </p:stCondLst>
                                        </p:cTn>
                                        <p:tgtEl>
                                          <p:spTgt spid="10"/>
                                        </p:tgtEl>
                                        <p:attrNameLst>
                                          <p:attrName>style.visibility</p:attrName>
                                        </p:attrNameLst>
                                      </p:cBhvr>
                                      <p:to>
                                        <p:strVal val="visible"/>
                                      </p:to>
                                    </p:set>
                                    <p:animEffect transition="in" filter="fade">
                                      <p:cBhvr>
                                        <p:cTn id="23" dur="500"/>
                                        <p:tgtEl>
                                          <p:spTgt spid="10"/>
                                        </p:tgtEl>
                                      </p:cBhvr>
                                    </p:animEffect>
                                  </p:childTnLst>
                                </p:cTn>
                              </p:par>
                              <p:par>
                                <p:cTn id="24" presetID="10" presetClass="entr" presetSubtype="0" fill="hold" nodeType="withEffect">
                                  <p:stCondLst>
                                    <p:cond delay="0"/>
                                  </p:stCondLst>
                                  <p:childTnLst>
                                    <p:set>
                                      <p:cBhvr>
                                        <p:cTn id="25" dur="1" fill="hold">
                                          <p:stCondLst>
                                            <p:cond delay="0"/>
                                          </p:stCondLst>
                                        </p:cTn>
                                        <p:tgtEl>
                                          <p:spTgt spid="62"/>
                                        </p:tgtEl>
                                        <p:attrNameLst>
                                          <p:attrName>style.visibility</p:attrName>
                                        </p:attrNameLst>
                                      </p:cBhvr>
                                      <p:to>
                                        <p:strVal val="visible"/>
                                      </p:to>
                                    </p:set>
                                    <p:animEffect transition="in" filter="fade">
                                      <p:cBhvr>
                                        <p:cTn id="26" dur="500"/>
                                        <p:tgtEl>
                                          <p:spTgt spid="62"/>
                                        </p:tgtEl>
                                      </p:cBhvr>
                                    </p:animEffect>
                                  </p:childTnLst>
                                </p:cTn>
                              </p:par>
                              <p:par>
                                <p:cTn id="27" presetID="10" presetClass="entr" presetSubtype="0" fill="hold" grpId="0" nodeType="withEffect">
                                  <p:stCondLst>
                                    <p:cond delay="0"/>
                                  </p:stCondLst>
                                  <p:childTnLst>
                                    <p:set>
                                      <p:cBhvr>
                                        <p:cTn id="28" dur="1" fill="hold">
                                          <p:stCondLst>
                                            <p:cond delay="0"/>
                                          </p:stCondLst>
                                        </p:cTn>
                                        <p:tgtEl>
                                          <p:spTgt spid="65"/>
                                        </p:tgtEl>
                                        <p:attrNameLst>
                                          <p:attrName>style.visibility</p:attrName>
                                        </p:attrNameLst>
                                      </p:cBhvr>
                                      <p:to>
                                        <p:strVal val="visible"/>
                                      </p:to>
                                    </p:set>
                                    <p:animEffect transition="in" filter="fade">
                                      <p:cBhvr>
                                        <p:cTn id="29" dur="500"/>
                                        <p:tgtEl>
                                          <p:spTgt spid="65"/>
                                        </p:tgtEl>
                                      </p:cBhvr>
                                    </p:animEffect>
                                  </p:childTnLst>
                                </p:cTn>
                              </p:par>
                              <p:par>
                                <p:cTn id="30" presetID="10" presetClass="entr" presetSubtype="0" fill="hold" nodeType="withEffect">
                                  <p:stCondLst>
                                    <p:cond delay="0"/>
                                  </p:stCondLst>
                                  <p:childTnLst>
                                    <p:set>
                                      <p:cBhvr>
                                        <p:cTn id="31" dur="1" fill="hold">
                                          <p:stCondLst>
                                            <p:cond delay="0"/>
                                          </p:stCondLst>
                                        </p:cTn>
                                        <p:tgtEl>
                                          <p:spTgt spid="66"/>
                                        </p:tgtEl>
                                        <p:attrNameLst>
                                          <p:attrName>style.visibility</p:attrName>
                                        </p:attrNameLst>
                                      </p:cBhvr>
                                      <p:to>
                                        <p:strVal val="visible"/>
                                      </p:to>
                                    </p:set>
                                    <p:animEffect transition="in" filter="fade">
                                      <p:cBhvr>
                                        <p:cTn id="32" dur="500"/>
                                        <p:tgtEl>
                                          <p:spTgt spid="66"/>
                                        </p:tgtEl>
                                      </p:cBhvr>
                                    </p:animEffect>
                                  </p:childTnLst>
                                </p:cTn>
                              </p:par>
                              <p:par>
                                <p:cTn id="33" presetID="10" presetClass="entr" presetSubtype="0" fill="hold" nodeType="withEffect">
                                  <p:stCondLst>
                                    <p:cond delay="0"/>
                                  </p:stCondLst>
                                  <p:childTnLst>
                                    <p:set>
                                      <p:cBhvr>
                                        <p:cTn id="34" dur="1" fill="hold">
                                          <p:stCondLst>
                                            <p:cond delay="0"/>
                                          </p:stCondLst>
                                        </p:cTn>
                                        <p:tgtEl>
                                          <p:spTgt spid="31"/>
                                        </p:tgtEl>
                                        <p:attrNameLst>
                                          <p:attrName>style.visibility</p:attrName>
                                        </p:attrNameLst>
                                      </p:cBhvr>
                                      <p:to>
                                        <p:strVal val="visible"/>
                                      </p:to>
                                    </p:set>
                                    <p:animEffect transition="in" filter="fade">
                                      <p:cBhvr>
                                        <p:cTn id="35" dur="500"/>
                                        <p:tgtEl>
                                          <p:spTgt spid="31"/>
                                        </p:tgtEl>
                                      </p:cBhvr>
                                    </p:animEffect>
                                  </p:childTnLst>
                                </p:cTn>
                              </p:par>
                              <p:par>
                                <p:cTn id="36" presetID="10" presetClass="entr" presetSubtype="0" fill="hold" nodeType="withEffect">
                                  <p:stCondLst>
                                    <p:cond delay="0"/>
                                  </p:stCondLst>
                                  <p:childTnLst>
                                    <p:set>
                                      <p:cBhvr>
                                        <p:cTn id="37" dur="1" fill="hold">
                                          <p:stCondLst>
                                            <p:cond delay="0"/>
                                          </p:stCondLst>
                                        </p:cTn>
                                        <p:tgtEl>
                                          <p:spTgt spid="39"/>
                                        </p:tgtEl>
                                        <p:attrNameLst>
                                          <p:attrName>style.visibility</p:attrName>
                                        </p:attrNameLst>
                                      </p:cBhvr>
                                      <p:to>
                                        <p:strVal val="visible"/>
                                      </p:to>
                                    </p:set>
                                    <p:animEffect transition="in" filter="fade">
                                      <p:cBhvr>
                                        <p:cTn id="38" dur="500"/>
                                        <p:tgtEl>
                                          <p:spTgt spid="39"/>
                                        </p:tgtEl>
                                      </p:cBhvr>
                                    </p:animEffect>
                                  </p:childTnLst>
                                </p:cTn>
                              </p:par>
                              <p:par>
                                <p:cTn id="39" presetID="10" presetClass="entr" presetSubtype="0" fill="hold" nodeType="withEffect">
                                  <p:stCondLst>
                                    <p:cond delay="0"/>
                                  </p:stCondLst>
                                  <p:childTnLst>
                                    <p:set>
                                      <p:cBhvr>
                                        <p:cTn id="40" dur="1" fill="hold">
                                          <p:stCondLst>
                                            <p:cond delay="0"/>
                                          </p:stCondLst>
                                        </p:cTn>
                                        <p:tgtEl>
                                          <p:spTgt spid="42"/>
                                        </p:tgtEl>
                                        <p:attrNameLst>
                                          <p:attrName>style.visibility</p:attrName>
                                        </p:attrNameLst>
                                      </p:cBhvr>
                                      <p:to>
                                        <p:strVal val="visible"/>
                                      </p:to>
                                    </p:set>
                                    <p:animEffect transition="in" filter="fade">
                                      <p:cBhvr>
                                        <p:cTn id="41" dur="500"/>
                                        <p:tgtEl>
                                          <p:spTgt spid="42"/>
                                        </p:tgtEl>
                                      </p:cBhvr>
                                    </p:animEffect>
                                  </p:childTnLst>
                                </p:cTn>
                              </p:par>
                            </p:childTnLst>
                          </p:cTn>
                        </p:par>
                        <p:par>
                          <p:cTn id="42" fill="hold">
                            <p:stCondLst>
                              <p:cond delay="1000"/>
                            </p:stCondLst>
                            <p:childTnLst>
                              <p:par>
                                <p:cTn id="43" presetID="22" presetClass="entr" presetSubtype="8" fill="hold" nodeType="afterEffect">
                                  <p:stCondLst>
                                    <p:cond delay="0"/>
                                  </p:stCondLst>
                                  <p:childTnLst>
                                    <p:set>
                                      <p:cBhvr>
                                        <p:cTn id="44" dur="1" fill="hold">
                                          <p:stCondLst>
                                            <p:cond delay="0"/>
                                          </p:stCondLst>
                                        </p:cTn>
                                        <p:tgtEl>
                                          <p:spTgt spid="34"/>
                                        </p:tgtEl>
                                        <p:attrNameLst>
                                          <p:attrName>style.visibility</p:attrName>
                                        </p:attrNameLst>
                                      </p:cBhvr>
                                      <p:to>
                                        <p:strVal val="visible"/>
                                      </p:to>
                                    </p:set>
                                    <p:animEffect transition="in" filter="wipe(left)">
                                      <p:cBhvr>
                                        <p:cTn id="45" dur="500"/>
                                        <p:tgtEl>
                                          <p:spTgt spid="34"/>
                                        </p:tgtEl>
                                      </p:cBhvr>
                                    </p:animEffect>
                                  </p:childTnLst>
                                </p:cTn>
                              </p:par>
                            </p:childTnLst>
                          </p:cTn>
                        </p:par>
                        <p:par>
                          <p:cTn id="46" fill="hold">
                            <p:stCondLst>
                              <p:cond delay="1500"/>
                            </p:stCondLst>
                            <p:childTnLst>
                              <p:par>
                                <p:cTn id="47" presetID="22" presetClass="entr" presetSubtype="8" fill="hold" nodeType="afterEffect">
                                  <p:stCondLst>
                                    <p:cond delay="0"/>
                                  </p:stCondLst>
                                  <p:childTnLst>
                                    <p:set>
                                      <p:cBhvr>
                                        <p:cTn id="48" dur="1" fill="hold">
                                          <p:stCondLst>
                                            <p:cond delay="0"/>
                                          </p:stCondLst>
                                        </p:cTn>
                                        <p:tgtEl>
                                          <p:spTgt spid="21"/>
                                        </p:tgtEl>
                                        <p:attrNameLst>
                                          <p:attrName>style.visibility</p:attrName>
                                        </p:attrNameLst>
                                      </p:cBhvr>
                                      <p:to>
                                        <p:strVal val="visible"/>
                                      </p:to>
                                    </p:set>
                                    <p:animEffect transition="in" filter="wipe(left)">
                                      <p:cBhvr>
                                        <p:cTn id="49"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1" grpId="0"/>
      <p:bldP spid="65" grpId="0" animBg="1"/>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4" name="Rectangle 183"/>
          <p:cNvSpPr/>
          <p:nvPr/>
        </p:nvSpPr>
        <p:spPr bwMode="auto">
          <a:xfrm>
            <a:off x="475366" y="1638565"/>
            <a:ext cx="6877774" cy="5020551"/>
          </a:xfrm>
          <a:prstGeom prst="rect">
            <a:avLst/>
          </a:prstGeom>
          <a:solidFill>
            <a:schemeClr val="bg1">
              <a:lumMod val="95000"/>
            </a:schemeClr>
          </a:solidFill>
          <a:ln w="6350">
            <a:solidFill>
              <a:srgbClr val="A80000"/>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3" rIns="182854" bIns="146283" numCol="1" spcCol="0" rtlCol="0" fromWordArt="0" anchor="t" anchorCtr="0" forceAA="0" compatLnSpc="1">
            <a:prstTxWarp prst="textNoShape">
              <a:avLst/>
            </a:prstTxWarp>
            <a:noAutofit/>
          </a:bodyPr>
          <a:lstStyle/>
          <a:p>
            <a:pPr defTabSz="931684" fontAlgn="base">
              <a:spcBef>
                <a:spcPts val="200"/>
              </a:spcBef>
              <a:spcAft>
                <a:spcPts val="800"/>
              </a:spcAft>
            </a:pPr>
            <a:endParaRPr lang="en-US" sz="2000" dirty="0">
              <a:solidFill>
                <a:srgbClr val="505050"/>
              </a:solidFill>
              <a:latin typeface="Segoe UI Light" panose="020B0502040204020203" pitchFamily="34" charset="0"/>
              <a:ea typeface="MS PGothic" charset="0"/>
              <a:cs typeface="Segoe UI Light" panose="020B0502040204020203" pitchFamily="34" charset="0"/>
            </a:endParaRPr>
          </a:p>
        </p:txBody>
      </p:sp>
      <p:graphicFrame>
        <p:nvGraphicFramePr>
          <p:cNvPr id="26" name="Object 25" hidden="1"/>
          <p:cNvGraphicFramePr>
            <a:graphicFrameLocks noChangeAspect="1"/>
          </p:cNvGraphicFramePr>
          <p:nvPr>
            <p:custDataLst>
              <p:tags r:id="rId2"/>
            </p:custDataLst>
            <p:extLst/>
          </p:nvPr>
        </p:nvGraphicFramePr>
        <p:xfrm>
          <a:off x="3353" y="2581"/>
          <a:ext cx="1587" cy="1587"/>
        </p:xfrm>
        <a:graphic>
          <a:graphicData uri="http://schemas.openxmlformats.org/presentationml/2006/ole">
            <mc:AlternateContent xmlns:mc="http://schemas.openxmlformats.org/markup-compatibility/2006">
              <mc:Choice xmlns:v="urn:schemas-microsoft-com:vml" Requires="v">
                <p:oleObj spid="_x0000_s6291" name="think-cell Slide" r:id="rId5" imgW="270" imgH="270" progId="TCLayout.ActiveDocument.1">
                  <p:embed/>
                </p:oleObj>
              </mc:Choice>
              <mc:Fallback>
                <p:oleObj name="think-cell Slide" r:id="rId5" imgW="270" imgH="270" progId="TCLayout.ActiveDocument.1">
                  <p:embed/>
                  <p:pic>
                    <p:nvPicPr>
                      <p:cNvPr id="26" name="Object 25" hidden="1"/>
                      <p:cNvPicPr/>
                      <p:nvPr/>
                    </p:nvPicPr>
                    <p:blipFill>
                      <a:blip r:embed="rId6"/>
                      <a:stretch>
                        <a:fillRect/>
                      </a:stretch>
                    </p:blipFill>
                    <p:spPr>
                      <a:xfrm>
                        <a:off x="3353" y="2581"/>
                        <a:ext cx="1587" cy="1587"/>
                      </a:xfrm>
                      <a:prstGeom prst="rect">
                        <a:avLst/>
                      </a:prstGeom>
                    </p:spPr>
                  </p:pic>
                </p:oleObj>
              </mc:Fallback>
            </mc:AlternateContent>
          </a:graphicData>
        </a:graphic>
      </p:graphicFrame>
      <p:sp>
        <p:nvSpPr>
          <p:cNvPr id="4" name="Title 3"/>
          <p:cNvSpPr>
            <a:spLocks noGrp="1"/>
          </p:cNvSpPr>
          <p:nvPr>
            <p:ph type="title"/>
          </p:nvPr>
        </p:nvSpPr>
        <p:spPr>
          <a:xfrm>
            <a:off x="266250" y="265406"/>
            <a:ext cx="12263422" cy="946145"/>
          </a:xfrm>
        </p:spPr>
        <p:txBody>
          <a:bodyPr/>
          <a:lstStyle/>
          <a:p>
            <a:r>
              <a:rPr lang="en-US" dirty="0"/>
              <a:t>Only Microsoft delivers on-premises &amp; cloud</a:t>
            </a:r>
          </a:p>
        </p:txBody>
      </p:sp>
      <p:grpSp>
        <p:nvGrpSpPr>
          <p:cNvPr id="121" name="Group 120"/>
          <p:cNvGrpSpPr/>
          <p:nvPr/>
        </p:nvGrpSpPr>
        <p:grpSpPr>
          <a:xfrm>
            <a:off x="1014772" y="2404742"/>
            <a:ext cx="961657" cy="935255"/>
            <a:chOff x="6454614" y="3388460"/>
            <a:chExt cx="961793" cy="935388"/>
          </a:xfrm>
        </p:grpSpPr>
        <p:grpSp>
          <p:nvGrpSpPr>
            <p:cNvPr id="111" name="Group 110"/>
            <p:cNvGrpSpPr/>
            <p:nvPr/>
          </p:nvGrpSpPr>
          <p:grpSpPr>
            <a:xfrm>
              <a:off x="6511103" y="3388460"/>
              <a:ext cx="848817" cy="608550"/>
              <a:chOff x="6508041" y="3470832"/>
              <a:chExt cx="945922" cy="678168"/>
            </a:xfrm>
          </p:grpSpPr>
          <p:grpSp>
            <p:nvGrpSpPr>
              <p:cNvPr id="76" name="Group 75"/>
              <p:cNvGrpSpPr/>
              <p:nvPr/>
            </p:nvGrpSpPr>
            <p:grpSpPr>
              <a:xfrm>
                <a:off x="6508041" y="3547817"/>
                <a:ext cx="417837" cy="563062"/>
                <a:chOff x="24454" y="5586937"/>
                <a:chExt cx="1058755" cy="1426738"/>
              </a:xfrm>
              <a:solidFill>
                <a:srgbClr val="A80000">
                  <a:alpha val="60000"/>
                </a:srgbClr>
              </a:solidFill>
            </p:grpSpPr>
            <p:sp>
              <p:nvSpPr>
                <p:cNvPr id="78" name="Freeform 77"/>
                <p:cNvSpPr>
                  <a:spLocks noEditPoints="1"/>
                </p:cNvSpPr>
                <p:nvPr/>
              </p:nvSpPr>
              <p:spPr bwMode="auto">
                <a:xfrm>
                  <a:off x="24454" y="5586937"/>
                  <a:ext cx="532269" cy="1426738"/>
                </a:xfrm>
                <a:custGeom>
                  <a:avLst/>
                  <a:gdLst>
                    <a:gd name="T0" fmla="*/ 0 w 184"/>
                    <a:gd name="T1" fmla="*/ 0 h 442"/>
                    <a:gd name="T2" fmla="*/ 0 w 184"/>
                    <a:gd name="T3" fmla="*/ 442 h 442"/>
                    <a:gd name="T4" fmla="*/ 184 w 184"/>
                    <a:gd name="T5" fmla="*/ 442 h 442"/>
                    <a:gd name="T6" fmla="*/ 184 w 184"/>
                    <a:gd name="T7" fmla="*/ 0 h 442"/>
                    <a:gd name="T8" fmla="*/ 0 w 184"/>
                    <a:gd name="T9" fmla="*/ 0 h 442"/>
                    <a:gd name="T10" fmla="*/ 85 w 184"/>
                    <a:gd name="T11" fmla="*/ 370 h 442"/>
                    <a:gd name="T12" fmla="*/ 19 w 184"/>
                    <a:gd name="T13" fmla="*/ 370 h 442"/>
                    <a:gd name="T14" fmla="*/ 19 w 184"/>
                    <a:gd name="T15" fmla="*/ 310 h 442"/>
                    <a:gd name="T16" fmla="*/ 85 w 184"/>
                    <a:gd name="T17" fmla="*/ 310 h 442"/>
                    <a:gd name="T18" fmla="*/ 85 w 184"/>
                    <a:gd name="T19" fmla="*/ 370 h 442"/>
                    <a:gd name="T20" fmla="*/ 85 w 184"/>
                    <a:gd name="T21" fmla="*/ 296 h 442"/>
                    <a:gd name="T22" fmla="*/ 19 w 184"/>
                    <a:gd name="T23" fmla="*/ 296 h 442"/>
                    <a:gd name="T24" fmla="*/ 19 w 184"/>
                    <a:gd name="T25" fmla="*/ 237 h 442"/>
                    <a:gd name="T26" fmla="*/ 85 w 184"/>
                    <a:gd name="T27" fmla="*/ 237 h 442"/>
                    <a:gd name="T28" fmla="*/ 85 w 184"/>
                    <a:gd name="T29" fmla="*/ 296 h 442"/>
                    <a:gd name="T30" fmla="*/ 85 w 184"/>
                    <a:gd name="T31" fmla="*/ 223 h 442"/>
                    <a:gd name="T32" fmla="*/ 19 w 184"/>
                    <a:gd name="T33" fmla="*/ 223 h 442"/>
                    <a:gd name="T34" fmla="*/ 19 w 184"/>
                    <a:gd name="T35" fmla="*/ 164 h 442"/>
                    <a:gd name="T36" fmla="*/ 85 w 184"/>
                    <a:gd name="T37" fmla="*/ 164 h 442"/>
                    <a:gd name="T38" fmla="*/ 85 w 184"/>
                    <a:gd name="T39" fmla="*/ 223 h 442"/>
                    <a:gd name="T40" fmla="*/ 85 w 184"/>
                    <a:gd name="T41" fmla="*/ 151 h 442"/>
                    <a:gd name="T42" fmla="*/ 19 w 184"/>
                    <a:gd name="T43" fmla="*/ 151 h 442"/>
                    <a:gd name="T44" fmla="*/ 19 w 184"/>
                    <a:gd name="T45" fmla="*/ 91 h 442"/>
                    <a:gd name="T46" fmla="*/ 85 w 184"/>
                    <a:gd name="T47" fmla="*/ 91 h 442"/>
                    <a:gd name="T48" fmla="*/ 85 w 184"/>
                    <a:gd name="T49" fmla="*/ 151 h 442"/>
                    <a:gd name="T50" fmla="*/ 85 w 184"/>
                    <a:gd name="T51" fmla="*/ 78 h 442"/>
                    <a:gd name="T52" fmla="*/ 19 w 184"/>
                    <a:gd name="T53" fmla="*/ 78 h 442"/>
                    <a:gd name="T54" fmla="*/ 19 w 184"/>
                    <a:gd name="T55" fmla="*/ 18 h 442"/>
                    <a:gd name="T56" fmla="*/ 85 w 184"/>
                    <a:gd name="T57" fmla="*/ 18 h 442"/>
                    <a:gd name="T58" fmla="*/ 85 w 184"/>
                    <a:gd name="T59" fmla="*/ 78 h 442"/>
                    <a:gd name="T60" fmla="*/ 164 w 184"/>
                    <a:gd name="T61" fmla="*/ 370 h 442"/>
                    <a:gd name="T62" fmla="*/ 99 w 184"/>
                    <a:gd name="T63" fmla="*/ 370 h 442"/>
                    <a:gd name="T64" fmla="*/ 99 w 184"/>
                    <a:gd name="T65" fmla="*/ 310 h 442"/>
                    <a:gd name="T66" fmla="*/ 164 w 184"/>
                    <a:gd name="T67" fmla="*/ 310 h 442"/>
                    <a:gd name="T68" fmla="*/ 164 w 184"/>
                    <a:gd name="T69" fmla="*/ 370 h 442"/>
                    <a:gd name="T70" fmla="*/ 164 w 184"/>
                    <a:gd name="T71" fmla="*/ 296 h 442"/>
                    <a:gd name="T72" fmla="*/ 99 w 184"/>
                    <a:gd name="T73" fmla="*/ 296 h 442"/>
                    <a:gd name="T74" fmla="*/ 99 w 184"/>
                    <a:gd name="T75" fmla="*/ 237 h 442"/>
                    <a:gd name="T76" fmla="*/ 164 w 184"/>
                    <a:gd name="T77" fmla="*/ 237 h 442"/>
                    <a:gd name="T78" fmla="*/ 164 w 184"/>
                    <a:gd name="T79" fmla="*/ 296 h 442"/>
                    <a:gd name="T80" fmla="*/ 164 w 184"/>
                    <a:gd name="T81" fmla="*/ 223 h 442"/>
                    <a:gd name="T82" fmla="*/ 99 w 184"/>
                    <a:gd name="T83" fmla="*/ 223 h 442"/>
                    <a:gd name="T84" fmla="*/ 99 w 184"/>
                    <a:gd name="T85" fmla="*/ 164 h 442"/>
                    <a:gd name="T86" fmla="*/ 164 w 184"/>
                    <a:gd name="T87" fmla="*/ 164 h 442"/>
                    <a:gd name="T88" fmla="*/ 164 w 184"/>
                    <a:gd name="T89" fmla="*/ 223 h 442"/>
                    <a:gd name="T90" fmla="*/ 164 w 184"/>
                    <a:gd name="T91" fmla="*/ 151 h 442"/>
                    <a:gd name="T92" fmla="*/ 99 w 184"/>
                    <a:gd name="T93" fmla="*/ 151 h 442"/>
                    <a:gd name="T94" fmla="*/ 99 w 184"/>
                    <a:gd name="T95" fmla="*/ 91 h 442"/>
                    <a:gd name="T96" fmla="*/ 164 w 184"/>
                    <a:gd name="T97" fmla="*/ 91 h 442"/>
                    <a:gd name="T98" fmla="*/ 164 w 184"/>
                    <a:gd name="T99" fmla="*/ 151 h 442"/>
                    <a:gd name="T100" fmla="*/ 164 w 184"/>
                    <a:gd name="T101" fmla="*/ 78 h 442"/>
                    <a:gd name="T102" fmla="*/ 99 w 184"/>
                    <a:gd name="T103" fmla="*/ 78 h 442"/>
                    <a:gd name="T104" fmla="*/ 99 w 184"/>
                    <a:gd name="T105" fmla="*/ 18 h 442"/>
                    <a:gd name="T106" fmla="*/ 164 w 184"/>
                    <a:gd name="T107" fmla="*/ 18 h 442"/>
                    <a:gd name="T108" fmla="*/ 164 w 184"/>
                    <a:gd name="T109" fmla="*/ 78 h 4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84" h="442">
                      <a:moveTo>
                        <a:pt x="0" y="0"/>
                      </a:moveTo>
                      <a:lnTo>
                        <a:pt x="0" y="442"/>
                      </a:lnTo>
                      <a:lnTo>
                        <a:pt x="184" y="442"/>
                      </a:lnTo>
                      <a:lnTo>
                        <a:pt x="184" y="0"/>
                      </a:lnTo>
                      <a:lnTo>
                        <a:pt x="0" y="0"/>
                      </a:lnTo>
                      <a:close/>
                      <a:moveTo>
                        <a:pt x="85" y="370"/>
                      </a:moveTo>
                      <a:lnTo>
                        <a:pt x="19" y="370"/>
                      </a:lnTo>
                      <a:lnTo>
                        <a:pt x="19" y="310"/>
                      </a:lnTo>
                      <a:lnTo>
                        <a:pt x="85" y="310"/>
                      </a:lnTo>
                      <a:lnTo>
                        <a:pt x="85" y="370"/>
                      </a:lnTo>
                      <a:close/>
                      <a:moveTo>
                        <a:pt x="85" y="296"/>
                      </a:moveTo>
                      <a:lnTo>
                        <a:pt x="19" y="296"/>
                      </a:lnTo>
                      <a:lnTo>
                        <a:pt x="19" y="237"/>
                      </a:lnTo>
                      <a:lnTo>
                        <a:pt x="85" y="237"/>
                      </a:lnTo>
                      <a:lnTo>
                        <a:pt x="85" y="296"/>
                      </a:lnTo>
                      <a:close/>
                      <a:moveTo>
                        <a:pt x="85" y="223"/>
                      </a:moveTo>
                      <a:lnTo>
                        <a:pt x="19" y="223"/>
                      </a:lnTo>
                      <a:lnTo>
                        <a:pt x="19" y="164"/>
                      </a:lnTo>
                      <a:lnTo>
                        <a:pt x="85" y="164"/>
                      </a:lnTo>
                      <a:lnTo>
                        <a:pt x="85" y="223"/>
                      </a:lnTo>
                      <a:close/>
                      <a:moveTo>
                        <a:pt x="85" y="151"/>
                      </a:moveTo>
                      <a:lnTo>
                        <a:pt x="19" y="151"/>
                      </a:lnTo>
                      <a:lnTo>
                        <a:pt x="19" y="91"/>
                      </a:lnTo>
                      <a:lnTo>
                        <a:pt x="85" y="91"/>
                      </a:lnTo>
                      <a:lnTo>
                        <a:pt x="85" y="151"/>
                      </a:lnTo>
                      <a:close/>
                      <a:moveTo>
                        <a:pt x="85" y="78"/>
                      </a:moveTo>
                      <a:lnTo>
                        <a:pt x="19" y="78"/>
                      </a:lnTo>
                      <a:lnTo>
                        <a:pt x="19" y="18"/>
                      </a:lnTo>
                      <a:lnTo>
                        <a:pt x="85" y="18"/>
                      </a:lnTo>
                      <a:lnTo>
                        <a:pt x="85" y="78"/>
                      </a:lnTo>
                      <a:close/>
                      <a:moveTo>
                        <a:pt x="164" y="370"/>
                      </a:moveTo>
                      <a:lnTo>
                        <a:pt x="99" y="370"/>
                      </a:lnTo>
                      <a:lnTo>
                        <a:pt x="99" y="310"/>
                      </a:lnTo>
                      <a:lnTo>
                        <a:pt x="164" y="310"/>
                      </a:lnTo>
                      <a:lnTo>
                        <a:pt x="164" y="370"/>
                      </a:lnTo>
                      <a:close/>
                      <a:moveTo>
                        <a:pt x="164" y="296"/>
                      </a:moveTo>
                      <a:lnTo>
                        <a:pt x="99" y="296"/>
                      </a:lnTo>
                      <a:lnTo>
                        <a:pt x="99" y="237"/>
                      </a:lnTo>
                      <a:lnTo>
                        <a:pt x="164" y="237"/>
                      </a:lnTo>
                      <a:lnTo>
                        <a:pt x="164" y="296"/>
                      </a:lnTo>
                      <a:close/>
                      <a:moveTo>
                        <a:pt x="164" y="223"/>
                      </a:moveTo>
                      <a:lnTo>
                        <a:pt x="99" y="223"/>
                      </a:lnTo>
                      <a:lnTo>
                        <a:pt x="99" y="164"/>
                      </a:lnTo>
                      <a:lnTo>
                        <a:pt x="164" y="164"/>
                      </a:lnTo>
                      <a:lnTo>
                        <a:pt x="164" y="223"/>
                      </a:lnTo>
                      <a:close/>
                      <a:moveTo>
                        <a:pt x="164" y="151"/>
                      </a:moveTo>
                      <a:lnTo>
                        <a:pt x="99" y="151"/>
                      </a:lnTo>
                      <a:lnTo>
                        <a:pt x="99" y="91"/>
                      </a:lnTo>
                      <a:lnTo>
                        <a:pt x="164" y="91"/>
                      </a:lnTo>
                      <a:lnTo>
                        <a:pt x="164" y="151"/>
                      </a:lnTo>
                      <a:close/>
                      <a:moveTo>
                        <a:pt x="164" y="78"/>
                      </a:moveTo>
                      <a:lnTo>
                        <a:pt x="99" y="78"/>
                      </a:lnTo>
                      <a:lnTo>
                        <a:pt x="99" y="18"/>
                      </a:lnTo>
                      <a:lnTo>
                        <a:pt x="164" y="18"/>
                      </a:lnTo>
                      <a:lnTo>
                        <a:pt x="164" y="78"/>
                      </a:lnTo>
                      <a:close/>
                    </a:path>
                  </a:pathLst>
                </a:custGeom>
                <a:grpFill/>
                <a:ln>
                  <a:noFill/>
                </a:ln>
                <a:extLst/>
              </p:spPr>
              <p:txBody>
                <a:bodyPr vert="horz" wrap="square" lIns="91427" tIns="45713" rIns="91427" bIns="45713" numCol="1" anchor="t" anchorCtr="0" compatLnSpc="1">
                  <a:prstTxWarp prst="textNoShape">
                    <a:avLst/>
                  </a:prstTxWarp>
                </a:bodyPr>
                <a:lstStyle>
                  <a:defPPr>
                    <a:defRPr lang="en-US"/>
                  </a:defPPr>
                  <a:lvl1pPr algn="l" defTabSz="931863" rtl="0" fontAlgn="base">
                    <a:spcBef>
                      <a:spcPct val="0"/>
                    </a:spcBef>
                    <a:spcAft>
                      <a:spcPct val="0"/>
                    </a:spcAft>
                    <a:defRPr sz="2400" kern="1200">
                      <a:solidFill>
                        <a:schemeClr val="tx1"/>
                      </a:solidFill>
                      <a:latin typeface="Segoe UI" charset="0"/>
                      <a:ea typeface="MS PGothic" charset="0"/>
                      <a:cs typeface="MS PGothic" charset="0"/>
                    </a:defRPr>
                  </a:lvl1pPr>
                  <a:lvl2pPr marL="465138" indent="-7938" algn="l" defTabSz="931863" rtl="0" fontAlgn="base">
                    <a:spcBef>
                      <a:spcPct val="0"/>
                    </a:spcBef>
                    <a:spcAft>
                      <a:spcPct val="0"/>
                    </a:spcAft>
                    <a:defRPr sz="2400" kern="1200">
                      <a:solidFill>
                        <a:schemeClr val="tx1"/>
                      </a:solidFill>
                      <a:latin typeface="Segoe UI" charset="0"/>
                      <a:ea typeface="MS PGothic" charset="0"/>
                      <a:cs typeface="MS PGothic" charset="0"/>
                    </a:defRPr>
                  </a:lvl2pPr>
                  <a:lvl3pPr marL="931863" indent="-17463" algn="l" defTabSz="931863" rtl="0" fontAlgn="base">
                    <a:spcBef>
                      <a:spcPct val="0"/>
                    </a:spcBef>
                    <a:spcAft>
                      <a:spcPct val="0"/>
                    </a:spcAft>
                    <a:defRPr sz="2400" kern="1200">
                      <a:solidFill>
                        <a:schemeClr val="tx1"/>
                      </a:solidFill>
                      <a:latin typeface="Segoe UI" charset="0"/>
                      <a:ea typeface="MS PGothic" charset="0"/>
                      <a:cs typeface="MS PGothic" charset="0"/>
                    </a:defRPr>
                  </a:lvl3pPr>
                  <a:lvl4pPr marL="1398588" indent="-26988" algn="l" defTabSz="931863" rtl="0" fontAlgn="base">
                    <a:spcBef>
                      <a:spcPct val="0"/>
                    </a:spcBef>
                    <a:spcAft>
                      <a:spcPct val="0"/>
                    </a:spcAft>
                    <a:defRPr sz="2400" kern="1200">
                      <a:solidFill>
                        <a:schemeClr val="tx1"/>
                      </a:solidFill>
                      <a:latin typeface="Segoe UI" charset="0"/>
                      <a:ea typeface="MS PGothic" charset="0"/>
                      <a:cs typeface="MS PGothic" charset="0"/>
                    </a:defRPr>
                  </a:lvl4pPr>
                  <a:lvl5pPr marL="1865313" indent="-36513" algn="l" defTabSz="931863" rtl="0" fontAlgn="base">
                    <a:spcBef>
                      <a:spcPct val="0"/>
                    </a:spcBef>
                    <a:spcAft>
                      <a:spcPct val="0"/>
                    </a:spcAft>
                    <a:defRPr sz="2400" kern="1200">
                      <a:solidFill>
                        <a:schemeClr val="tx1"/>
                      </a:solidFill>
                      <a:latin typeface="Segoe UI" charset="0"/>
                      <a:ea typeface="MS PGothic" charset="0"/>
                      <a:cs typeface="MS PGothic" charset="0"/>
                    </a:defRPr>
                  </a:lvl5pPr>
                  <a:lvl6pPr marL="2286000" algn="l" defTabSz="457200" rtl="0" eaLnBrk="1" latinLnBrk="0" hangingPunct="1">
                    <a:defRPr sz="2400" kern="1200">
                      <a:solidFill>
                        <a:schemeClr val="tx1"/>
                      </a:solidFill>
                      <a:latin typeface="Segoe UI" charset="0"/>
                      <a:ea typeface="MS PGothic" charset="0"/>
                      <a:cs typeface="MS PGothic" charset="0"/>
                    </a:defRPr>
                  </a:lvl6pPr>
                  <a:lvl7pPr marL="2743200" algn="l" defTabSz="457200" rtl="0" eaLnBrk="1" latinLnBrk="0" hangingPunct="1">
                    <a:defRPr sz="2400" kern="1200">
                      <a:solidFill>
                        <a:schemeClr val="tx1"/>
                      </a:solidFill>
                      <a:latin typeface="Segoe UI" charset="0"/>
                      <a:ea typeface="MS PGothic" charset="0"/>
                      <a:cs typeface="MS PGothic" charset="0"/>
                    </a:defRPr>
                  </a:lvl7pPr>
                  <a:lvl8pPr marL="3200400" algn="l" defTabSz="457200" rtl="0" eaLnBrk="1" latinLnBrk="0" hangingPunct="1">
                    <a:defRPr sz="2400" kern="1200">
                      <a:solidFill>
                        <a:schemeClr val="tx1"/>
                      </a:solidFill>
                      <a:latin typeface="Segoe UI" charset="0"/>
                      <a:ea typeface="MS PGothic" charset="0"/>
                      <a:cs typeface="MS PGothic" charset="0"/>
                    </a:defRPr>
                  </a:lvl8pPr>
                  <a:lvl9pPr marL="3657600" algn="l" defTabSz="457200" rtl="0" eaLnBrk="1" latinLnBrk="0" hangingPunct="1">
                    <a:defRPr sz="2400" kern="1200">
                      <a:solidFill>
                        <a:schemeClr val="tx1"/>
                      </a:solidFill>
                      <a:latin typeface="Segoe UI" charset="0"/>
                      <a:ea typeface="MS PGothic" charset="0"/>
                      <a:cs typeface="MS PGothic" charset="0"/>
                    </a:defRPr>
                  </a:lvl9pPr>
                </a:lstStyle>
                <a:p>
                  <a:pPr defTabSz="931684"/>
                  <a:endParaRPr lang="en-US">
                    <a:solidFill>
                      <a:srgbClr val="000000"/>
                    </a:solidFill>
                  </a:endParaRPr>
                </a:p>
              </p:txBody>
            </p:sp>
            <p:sp>
              <p:nvSpPr>
                <p:cNvPr id="79" name="Freeform 78"/>
                <p:cNvSpPr>
                  <a:spLocks noEditPoints="1"/>
                </p:cNvSpPr>
                <p:nvPr/>
              </p:nvSpPr>
              <p:spPr bwMode="auto">
                <a:xfrm>
                  <a:off x="608795" y="5734838"/>
                  <a:ext cx="474414" cy="1278601"/>
                </a:xfrm>
                <a:custGeom>
                  <a:avLst/>
                  <a:gdLst>
                    <a:gd name="T0" fmla="*/ 148 w 164"/>
                    <a:gd name="T1" fmla="*/ 181 h 442"/>
                    <a:gd name="T2" fmla="*/ 148 w 164"/>
                    <a:gd name="T3" fmla="*/ 136 h 442"/>
                    <a:gd name="T4" fmla="*/ 123 w 164"/>
                    <a:gd name="T5" fmla="*/ 136 h 442"/>
                    <a:gd name="T6" fmla="*/ 123 w 164"/>
                    <a:gd name="T7" fmla="*/ 84 h 442"/>
                    <a:gd name="T8" fmla="*/ 101 w 164"/>
                    <a:gd name="T9" fmla="*/ 84 h 442"/>
                    <a:gd name="T10" fmla="*/ 101 w 164"/>
                    <a:gd name="T11" fmla="*/ 45 h 442"/>
                    <a:gd name="T12" fmla="*/ 87 w 164"/>
                    <a:gd name="T13" fmla="*/ 45 h 442"/>
                    <a:gd name="T14" fmla="*/ 87 w 164"/>
                    <a:gd name="T15" fmla="*/ 0 h 442"/>
                    <a:gd name="T16" fmla="*/ 77 w 164"/>
                    <a:gd name="T17" fmla="*/ 0 h 442"/>
                    <a:gd name="T18" fmla="*/ 77 w 164"/>
                    <a:gd name="T19" fmla="*/ 45 h 442"/>
                    <a:gd name="T20" fmla="*/ 63 w 164"/>
                    <a:gd name="T21" fmla="*/ 45 h 442"/>
                    <a:gd name="T22" fmla="*/ 63 w 164"/>
                    <a:gd name="T23" fmla="*/ 84 h 442"/>
                    <a:gd name="T24" fmla="*/ 41 w 164"/>
                    <a:gd name="T25" fmla="*/ 84 h 442"/>
                    <a:gd name="T26" fmla="*/ 41 w 164"/>
                    <a:gd name="T27" fmla="*/ 136 h 442"/>
                    <a:gd name="T28" fmla="*/ 16 w 164"/>
                    <a:gd name="T29" fmla="*/ 136 h 442"/>
                    <a:gd name="T30" fmla="*/ 16 w 164"/>
                    <a:gd name="T31" fmla="*/ 181 h 442"/>
                    <a:gd name="T32" fmla="*/ 0 w 164"/>
                    <a:gd name="T33" fmla="*/ 181 h 442"/>
                    <a:gd name="T34" fmla="*/ 0 w 164"/>
                    <a:gd name="T35" fmla="*/ 442 h 442"/>
                    <a:gd name="T36" fmla="*/ 164 w 164"/>
                    <a:gd name="T37" fmla="*/ 442 h 442"/>
                    <a:gd name="T38" fmla="*/ 164 w 164"/>
                    <a:gd name="T39" fmla="*/ 181 h 442"/>
                    <a:gd name="T40" fmla="*/ 148 w 164"/>
                    <a:gd name="T41" fmla="*/ 181 h 442"/>
                    <a:gd name="T42" fmla="*/ 16 w 164"/>
                    <a:gd name="T43" fmla="*/ 207 h 442"/>
                    <a:gd name="T44" fmla="*/ 82 w 164"/>
                    <a:gd name="T45" fmla="*/ 207 h 442"/>
                    <a:gd name="T46" fmla="*/ 82 w 164"/>
                    <a:gd name="T47" fmla="*/ 266 h 442"/>
                    <a:gd name="T48" fmla="*/ 16 w 164"/>
                    <a:gd name="T49" fmla="*/ 266 h 442"/>
                    <a:gd name="T50" fmla="*/ 16 w 164"/>
                    <a:gd name="T51" fmla="*/ 207 h 442"/>
                    <a:gd name="T52" fmla="*/ 82 w 164"/>
                    <a:gd name="T53" fmla="*/ 411 h 442"/>
                    <a:gd name="T54" fmla="*/ 16 w 164"/>
                    <a:gd name="T55" fmla="*/ 411 h 442"/>
                    <a:gd name="T56" fmla="*/ 16 w 164"/>
                    <a:gd name="T57" fmla="*/ 352 h 442"/>
                    <a:gd name="T58" fmla="*/ 82 w 164"/>
                    <a:gd name="T59" fmla="*/ 352 h 442"/>
                    <a:gd name="T60" fmla="*/ 82 w 164"/>
                    <a:gd name="T61" fmla="*/ 411 h 442"/>
                    <a:gd name="T62" fmla="*/ 148 w 164"/>
                    <a:gd name="T63" fmla="*/ 340 h 442"/>
                    <a:gd name="T64" fmla="*/ 82 w 164"/>
                    <a:gd name="T65" fmla="*/ 340 h 442"/>
                    <a:gd name="T66" fmla="*/ 82 w 164"/>
                    <a:gd name="T67" fmla="*/ 280 h 442"/>
                    <a:gd name="T68" fmla="*/ 148 w 164"/>
                    <a:gd name="T69" fmla="*/ 280 h 442"/>
                    <a:gd name="T70" fmla="*/ 148 w 164"/>
                    <a:gd name="T71" fmla="*/ 340 h 4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4" h="442">
                      <a:moveTo>
                        <a:pt x="148" y="181"/>
                      </a:moveTo>
                      <a:lnTo>
                        <a:pt x="148" y="136"/>
                      </a:lnTo>
                      <a:lnTo>
                        <a:pt x="123" y="136"/>
                      </a:lnTo>
                      <a:lnTo>
                        <a:pt x="123" y="84"/>
                      </a:lnTo>
                      <a:lnTo>
                        <a:pt x="101" y="84"/>
                      </a:lnTo>
                      <a:lnTo>
                        <a:pt x="101" y="45"/>
                      </a:lnTo>
                      <a:lnTo>
                        <a:pt x="87" y="45"/>
                      </a:lnTo>
                      <a:lnTo>
                        <a:pt x="87" y="0"/>
                      </a:lnTo>
                      <a:lnTo>
                        <a:pt x="77" y="0"/>
                      </a:lnTo>
                      <a:lnTo>
                        <a:pt x="77" y="45"/>
                      </a:lnTo>
                      <a:lnTo>
                        <a:pt x="63" y="45"/>
                      </a:lnTo>
                      <a:lnTo>
                        <a:pt x="63" y="84"/>
                      </a:lnTo>
                      <a:lnTo>
                        <a:pt x="41" y="84"/>
                      </a:lnTo>
                      <a:lnTo>
                        <a:pt x="41" y="136"/>
                      </a:lnTo>
                      <a:lnTo>
                        <a:pt x="16" y="136"/>
                      </a:lnTo>
                      <a:lnTo>
                        <a:pt x="16" y="181"/>
                      </a:lnTo>
                      <a:lnTo>
                        <a:pt x="0" y="181"/>
                      </a:lnTo>
                      <a:lnTo>
                        <a:pt x="0" y="442"/>
                      </a:lnTo>
                      <a:lnTo>
                        <a:pt x="164" y="442"/>
                      </a:lnTo>
                      <a:lnTo>
                        <a:pt x="164" y="181"/>
                      </a:lnTo>
                      <a:lnTo>
                        <a:pt x="148" y="181"/>
                      </a:lnTo>
                      <a:close/>
                      <a:moveTo>
                        <a:pt x="16" y="207"/>
                      </a:moveTo>
                      <a:lnTo>
                        <a:pt x="82" y="207"/>
                      </a:lnTo>
                      <a:lnTo>
                        <a:pt x="82" y="266"/>
                      </a:lnTo>
                      <a:lnTo>
                        <a:pt x="16" y="266"/>
                      </a:lnTo>
                      <a:lnTo>
                        <a:pt x="16" y="207"/>
                      </a:lnTo>
                      <a:close/>
                      <a:moveTo>
                        <a:pt x="82" y="411"/>
                      </a:moveTo>
                      <a:lnTo>
                        <a:pt x="16" y="411"/>
                      </a:lnTo>
                      <a:lnTo>
                        <a:pt x="16" y="352"/>
                      </a:lnTo>
                      <a:lnTo>
                        <a:pt x="82" y="352"/>
                      </a:lnTo>
                      <a:lnTo>
                        <a:pt x="82" y="411"/>
                      </a:lnTo>
                      <a:close/>
                      <a:moveTo>
                        <a:pt x="148" y="340"/>
                      </a:moveTo>
                      <a:lnTo>
                        <a:pt x="82" y="340"/>
                      </a:lnTo>
                      <a:lnTo>
                        <a:pt x="82" y="280"/>
                      </a:lnTo>
                      <a:lnTo>
                        <a:pt x="148" y="280"/>
                      </a:lnTo>
                      <a:lnTo>
                        <a:pt x="148" y="340"/>
                      </a:lnTo>
                      <a:close/>
                    </a:path>
                  </a:pathLst>
                </a:custGeom>
                <a:grpFill/>
                <a:ln>
                  <a:noFill/>
                </a:ln>
                <a:extLst/>
              </p:spPr>
              <p:txBody>
                <a:bodyPr vert="horz" wrap="square" lIns="91427" tIns="45713" rIns="91427" bIns="45713" numCol="1" anchor="t" anchorCtr="0" compatLnSpc="1">
                  <a:prstTxWarp prst="textNoShape">
                    <a:avLst/>
                  </a:prstTxWarp>
                </a:bodyPr>
                <a:lstStyle>
                  <a:defPPr>
                    <a:defRPr lang="en-US"/>
                  </a:defPPr>
                  <a:lvl1pPr algn="l" defTabSz="931863" rtl="0" fontAlgn="base">
                    <a:spcBef>
                      <a:spcPct val="0"/>
                    </a:spcBef>
                    <a:spcAft>
                      <a:spcPct val="0"/>
                    </a:spcAft>
                    <a:defRPr sz="2400" kern="1200">
                      <a:solidFill>
                        <a:schemeClr val="tx1"/>
                      </a:solidFill>
                      <a:latin typeface="Segoe UI" charset="0"/>
                      <a:ea typeface="MS PGothic" charset="0"/>
                      <a:cs typeface="MS PGothic" charset="0"/>
                    </a:defRPr>
                  </a:lvl1pPr>
                  <a:lvl2pPr marL="465138" indent="-7938" algn="l" defTabSz="931863" rtl="0" fontAlgn="base">
                    <a:spcBef>
                      <a:spcPct val="0"/>
                    </a:spcBef>
                    <a:spcAft>
                      <a:spcPct val="0"/>
                    </a:spcAft>
                    <a:defRPr sz="2400" kern="1200">
                      <a:solidFill>
                        <a:schemeClr val="tx1"/>
                      </a:solidFill>
                      <a:latin typeface="Segoe UI" charset="0"/>
                      <a:ea typeface="MS PGothic" charset="0"/>
                      <a:cs typeface="MS PGothic" charset="0"/>
                    </a:defRPr>
                  </a:lvl2pPr>
                  <a:lvl3pPr marL="931863" indent="-17463" algn="l" defTabSz="931863" rtl="0" fontAlgn="base">
                    <a:spcBef>
                      <a:spcPct val="0"/>
                    </a:spcBef>
                    <a:spcAft>
                      <a:spcPct val="0"/>
                    </a:spcAft>
                    <a:defRPr sz="2400" kern="1200">
                      <a:solidFill>
                        <a:schemeClr val="tx1"/>
                      </a:solidFill>
                      <a:latin typeface="Segoe UI" charset="0"/>
                      <a:ea typeface="MS PGothic" charset="0"/>
                      <a:cs typeface="MS PGothic" charset="0"/>
                    </a:defRPr>
                  </a:lvl3pPr>
                  <a:lvl4pPr marL="1398588" indent="-26988" algn="l" defTabSz="931863" rtl="0" fontAlgn="base">
                    <a:spcBef>
                      <a:spcPct val="0"/>
                    </a:spcBef>
                    <a:spcAft>
                      <a:spcPct val="0"/>
                    </a:spcAft>
                    <a:defRPr sz="2400" kern="1200">
                      <a:solidFill>
                        <a:schemeClr val="tx1"/>
                      </a:solidFill>
                      <a:latin typeface="Segoe UI" charset="0"/>
                      <a:ea typeface="MS PGothic" charset="0"/>
                      <a:cs typeface="MS PGothic" charset="0"/>
                    </a:defRPr>
                  </a:lvl4pPr>
                  <a:lvl5pPr marL="1865313" indent="-36513" algn="l" defTabSz="931863" rtl="0" fontAlgn="base">
                    <a:spcBef>
                      <a:spcPct val="0"/>
                    </a:spcBef>
                    <a:spcAft>
                      <a:spcPct val="0"/>
                    </a:spcAft>
                    <a:defRPr sz="2400" kern="1200">
                      <a:solidFill>
                        <a:schemeClr val="tx1"/>
                      </a:solidFill>
                      <a:latin typeface="Segoe UI" charset="0"/>
                      <a:ea typeface="MS PGothic" charset="0"/>
                      <a:cs typeface="MS PGothic" charset="0"/>
                    </a:defRPr>
                  </a:lvl5pPr>
                  <a:lvl6pPr marL="2286000" algn="l" defTabSz="457200" rtl="0" eaLnBrk="1" latinLnBrk="0" hangingPunct="1">
                    <a:defRPr sz="2400" kern="1200">
                      <a:solidFill>
                        <a:schemeClr val="tx1"/>
                      </a:solidFill>
                      <a:latin typeface="Segoe UI" charset="0"/>
                      <a:ea typeface="MS PGothic" charset="0"/>
                      <a:cs typeface="MS PGothic" charset="0"/>
                    </a:defRPr>
                  </a:lvl6pPr>
                  <a:lvl7pPr marL="2743200" algn="l" defTabSz="457200" rtl="0" eaLnBrk="1" latinLnBrk="0" hangingPunct="1">
                    <a:defRPr sz="2400" kern="1200">
                      <a:solidFill>
                        <a:schemeClr val="tx1"/>
                      </a:solidFill>
                      <a:latin typeface="Segoe UI" charset="0"/>
                      <a:ea typeface="MS PGothic" charset="0"/>
                      <a:cs typeface="MS PGothic" charset="0"/>
                    </a:defRPr>
                  </a:lvl7pPr>
                  <a:lvl8pPr marL="3200400" algn="l" defTabSz="457200" rtl="0" eaLnBrk="1" latinLnBrk="0" hangingPunct="1">
                    <a:defRPr sz="2400" kern="1200">
                      <a:solidFill>
                        <a:schemeClr val="tx1"/>
                      </a:solidFill>
                      <a:latin typeface="Segoe UI" charset="0"/>
                      <a:ea typeface="MS PGothic" charset="0"/>
                      <a:cs typeface="MS PGothic" charset="0"/>
                    </a:defRPr>
                  </a:lvl8pPr>
                  <a:lvl9pPr marL="3657600" algn="l" defTabSz="457200" rtl="0" eaLnBrk="1" latinLnBrk="0" hangingPunct="1">
                    <a:defRPr sz="2400" kern="1200">
                      <a:solidFill>
                        <a:schemeClr val="tx1"/>
                      </a:solidFill>
                      <a:latin typeface="Segoe UI" charset="0"/>
                      <a:ea typeface="MS PGothic" charset="0"/>
                      <a:cs typeface="MS PGothic" charset="0"/>
                    </a:defRPr>
                  </a:lvl9pPr>
                </a:lstStyle>
                <a:p>
                  <a:pPr defTabSz="931684"/>
                  <a:endParaRPr lang="en-US">
                    <a:solidFill>
                      <a:srgbClr val="000000"/>
                    </a:solidFill>
                  </a:endParaRPr>
                </a:p>
              </p:txBody>
            </p:sp>
          </p:grpSp>
          <p:grpSp>
            <p:nvGrpSpPr>
              <p:cNvPr id="5" name="Group 4"/>
              <p:cNvGrpSpPr/>
              <p:nvPr/>
            </p:nvGrpSpPr>
            <p:grpSpPr>
              <a:xfrm>
                <a:off x="6939538" y="3470832"/>
                <a:ext cx="514425" cy="678168"/>
                <a:chOff x="7185290" y="4585491"/>
                <a:chExt cx="586616" cy="773337"/>
              </a:xfrm>
            </p:grpSpPr>
            <p:sp>
              <p:nvSpPr>
                <p:cNvPr id="70" name="Oval 69"/>
                <p:cNvSpPr>
                  <a:spLocks noChangeArrowheads="1"/>
                </p:cNvSpPr>
                <p:nvPr/>
              </p:nvSpPr>
              <p:spPr bwMode="auto">
                <a:xfrm>
                  <a:off x="7195326" y="4585491"/>
                  <a:ext cx="566545" cy="109286"/>
                </a:xfrm>
                <a:prstGeom prst="ellipse">
                  <a:avLst/>
                </a:prstGeom>
                <a:solidFill>
                  <a:srgbClr val="7E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01" tIns="45700" rIns="91401" bIns="45700" numCol="1" anchor="t" anchorCtr="0" compatLnSpc="1">
                  <a:prstTxWarp prst="textNoShape">
                    <a:avLst/>
                  </a:prstTxWarp>
                </a:bodyPr>
                <a:lstStyle/>
                <a:p>
                  <a:pPr defTabSz="932239">
                    <a:defRPr/>
                  </a:pPr>
                  <a:endParaRPr lang="en-US" kern="0" dirty="0">
                    <a:solidFill>
                      <a:srgbClr val="FFFFFF"/>
                    </a:solidFill>
                    <a:latin typeface="Segoe UI"/>
                  </a:endParaRPr>
                </a:p>
              </p:txBody>
            </p:sp>
            <p:sp>
              <p:nvSpPr>
                <p:cNvPr id="71" name="Freeform 123"/>
                <p:cNvSpPr>
                  <a:spLocks noEditPoints="1"/>
                </p:cNvSpPr>
                <p:nvPr/>
              </p:nvSpPr>
              <p:spPr bwMode="auto">
                <a:xfrm>
                  <a:off x="7185290" y="4661437"/>
                  <a:ext cx="586616" cy="697391"/>
                </a:xfrm>
                <a:custGeom>
                  <a:avLst/>
                  <a:gdLst>
                    <a:gd name="T0" fmla="*/ 480 w 480"/>
                    <a:gd name="T1" fmla="*/ 135 h 562"/>
                    <a:gd name="T2" fmla="*/ 480 w 480"/>
                    <a:gd name="T3" fmla="*/ 0 h 562"/>
                    <a:gd name="T4" fmla="*/ 240 w 480"/>
                    <a:gd name="T5" fmla="*/ 43 h 562"/>
                    <a:gd name="T6" fmla="*/ 0 w 480"/>
                    <a:gd name="T7" fmla="*/ 0 h 562"/>
                    <a:gd name="T8" fmla="*/ 0 w 480"/>
                    <a:gd name="T9" fmla="*/ 135 h 562"/>
                    <a:gd name="T10" fmla="*/ 15 w 480"/>
                    <a:gd name="T11" fmla="*/ 153 h 562"/>
                    <a:gd name="T12" fmla="*/ 0 w 480"/>
                    <a:gd name="T13" fmla="*/ 170 h 562"/>
                    <a:gd name="T14" fmla="*/ 0 w 480"/>
                    <a:gd name="T15" fmla="*/ 322 h 562"/>
                    <a:gd name="T16" fmla="*/ 15 w 480"/>
                    <a:gd name="T17" fmla="*/ 340 h 562"/>
                    <a:gd name="T18" fmla="*/ 0 w 480"/>
                    <a:gd name="T19" fmla="*/ 358 h 562"/>
                    <a:gd name="T20" fmla="*/ 0 w 480"/>
                    <a:gd name="T21" fmla="*/ 510 h 562"/>
                    <a:gd name="T22" fmla="*/ 240 w 480"/>
                    <a:gd name="T23" fmla="*/ 562 h 562"/>
                    <a:gd name="T24" fmla="*/ 480 w 480"/>
                    <a:gd name="T25" fmla="*/ 510 h 562"/>
                    <a:gd name="T26" fmla="*/ 480 w 480"/>
                    <a:gd name="T27" fmla="*/ 358 h 562"/>
                    <a:gd name="T28" fmla="*/ 466 w 480"/>
                    <a:gd name="T29" fmla="*/ 340 h 562"/>
                    <a:gd name="T30" fmla="*/ 480 w 480"/>
                    <a:gd name="T31" fmla="*/ 322 h 562"/>
                    <a:gd name="T32" fmla="*/ 480 w 480"/>
                    <a:gd name="T33" fmla="*/ 170 h 562"/>
                    <a:gd name="T34" fmla="*/ 466 w 480"/>
                    <a:gd name="T35" fmla="*/ 153 h 562"/>
                    <a:gd name="T36" fmla="*/ 480 w 480"/>
                    <a:gd name="T37" fmla="*/ 135 h 562"/>
                    <a:gd name="T38" fmla="*/ 458 w 480"/>
                    <a:gd name="T39" fmla="*/ 352 h 562"/>
                    <a:gd name="T40" fmla="*/ 240 w 480"/>
                    <a:gd name="T41" fmla="*/ 380 h 562"/>
                    <a:gd name="T42" fmla="*/ 23 w 480"/>
                    <a:gd name="T43" fmla="*/ 352 h 562"/>
                    <a:gd name="T44" fmla="*/ 23 w 480"/>
                    <a:gd name="T45" fmla="*/ 333 h 562"/>
                    <a:gd name="T46" fmla="*/ 240 w 480"/>
                    <a:gd name="T47" fmla="*/ 361 h 562"/>
                    <a:gd name="T48" fmla="*/ 458 w 480"/>
                    <a:gd name="T49" fmla="*/ 333 h 562"/>
                    <a:gd name="T50" fmla="*/ 458 w 480"/>
                    <a:gd name="T51" fmla="*/ 352 h 562"/>
                    <a:gd name="T52" fmla="*/ 458 w 480"/>
                    <a:gd name="T53" fmla="*/ 166 h 562"/>
                    <a:gd name="T54" fmla="*/ 240 w 480"/>
                    <a:gd name="T55" fmla="*/ 195 h 562"/>
                    <a:gd name="T56" fmla="*/ 23 w 480"/>
                    <a:gd name="T57" fmla="*/ 166 h 562"/>
                    <a:gd name="T58" fmla="*/ 23 w 480"/>
                    <a:gd name="T59" fmla="*/ 147 h 562"/>
                    <a:gd name="T60" fmla="*/ 240 w 480"/>
                    <a:gd name="T61" fmla="*/ 176 h 562"/>
                    <a:gd name="T62" fmla="*/ 458 w 480"/>
                    <a:gd name="T63" fmla="*/ 147 h 562"/>
                    <a:gd name="T64" fmla="*/ 458 w 480"/>
                    <a:gd name="T65" fmla="*/ 166 h 5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80" h="562">
                      <a:moveTo>
                        <a:pt x="480" y="135"/>
                      </a:moveTo>
                      <a:cubicBezTo>
                        <a:pt x="480" y="0"/>
                        <a:pt x="480" y="0"/>
                        <a:pt x="480" y="0"/>
                      </a:cubicBezTo>
                      <a:cubicBezTo>
                        <a:pt x="448" y="31"/>
                        <a:pt x="326" y="43"/>
                        <a:pt x="240" y="43"/>
                      </a:cubicBezTo>
                      <a:cubicBezTo>
                        <a:pt x="154" y="43"/>
                        <a:pt x="32" y="31"/>
                        <a:pt x="0" y="0"/>
                      </a:cubicBezTo>
                      <a:cubicBezTo>
                        <a:pt x="0" y="135"/>
                        <a:pt x="0" y="135"/>
                        <a:pt x="0" y="135"/>
                      </a:cubicBezTo>
                      <a:cubicBezTo>
                        <a:pt x="0" y="141"/>
                        <a:pt x="5" y="147"/>
                        <a:pt x="15" y="153"/>
                      </a:cubicBezTo>
                      <a:cubicBezTo>
                        <a:pt x="5" y="158"/>
                        <a:pt x="0" y="164"/>
                        <a:pt x="0" y="170"/>
                      </a:cubicBezTo>
                      <a:cubicBezTo>
                        <a:pt x="0" y="322"/>
                        <a:pt x="0" y="322"/>
                        <a:pt x="0" y="322"/>
                      </a:cubicBezTo>
                      <a:cubicBezTo>
                        <a:pt x="0" y="329"/>
                        <a:pt x="5" y="335"/>
                        <a:pt x="15" y="340"/>
                      </a:cubicBezTo>
                      <a:cubicBezTo>
                        <a:pt x="5" y="346"/>
                        <a:pt x="0" y="351"/>
                        <a:pt x="0" y="358"/>
                      </a:cubicBezTo>
                      <a:cubicBezTo>
                        <a:pt x="0" y="510"/>
                        <a:pt x="0" y="510"/>
                        <a:pt x="0" y="510"/>
                      </a:cubicBezTo>
                      <a:cubicBezTo>
                        <a:pt x="0" y="538"/>
                        <a:pt x="108" y="562"/>
                        <a:pt x="240" y="562"/>
                      </a:cubicBezTo>
                      <a:cubicBezTo>
                        <a:pt x="373" y="562"/>
                        <a:pt x="480" y="538"/>
                        <a:pt x="480" y="510"/>
                      </a:cubicBezTo>
                      <a:cubicBezTo>
                        <a:pt x="480" y="358"/>
                        <a:pt x="480" y="358"/>
                        <a:pt x="480" y="358"/>
                      </a:cubicBezTo>
                      <a:cubicBezTo>
                        <a:pt x="480" y="351"/>
                        <a:pt x="475" y="346"/>
                        <a:pt x="466" y="340"/>
                      </a:cubicBezTo>
                      <a:cubicBezTo>
                        <a:pt x="475" y="335"/>
                        <a:pt x="480" y="329"/>
                        <a:pt x="480" y="322"/>
                      </a:cubicBezTo>
                      <a:cubicBezTo>
                        <a:pt x="480" y="170"/>
                        <a:pt x="480" y="170"/>
                        <a:pt x="480" y="170"/>
                      </a:cubicBezTo>
                      <a:cubicBezTo>
                        <a:pt x="480" y="164"/>
                        <a:pt x="475" y="158"/>
                        <a:pt x="466" y="153"/>
                      </a:cubicBezTo>
                      <a:cubicBezTo>
                        <a:pt x="475" y="147"/>
                        <a:pt x="480" y="141"/>
                        <a:pt x="480" y="135"/>
                      </a:cubicBezTo>
                      <a:close/>
                      <a:moveTo>
                        <a:pt x="458" y="352"/>
                      </a:moveTo>
                      <a:cubicBezTo>
                        <a:pt x="458" y="368"/>
                        <a:pt x="361" y="380"/>
                        <a:pt x="240" y="380"/>
                      </a:cubicBezTo>
                      <a:cubicBezTo>
                        <a:pt x="120" y="380"/>
                        <a:pt x="23" y="368"/>
                        <a:pt x="23" y="352"/>
                      </a:cubicBezTo>
                      <a:cubicBezTo>
                        <a:pt x="23" y="333"/>
                        <a:pt x="23" y="333"/>
                        <a:pt x="23" y="333"/>
                      </a:cubicBezTo>
                      <a:cubicBezTo>
                        <a:pt x="23" y="349"/>
                        <a:pt x="120" y="361"/>
                        <a:pt x="240" y="361"/>
                      </a:cubicBezTo>
                      <a:cubicBezTo>
                        <a:pt x="361" y="361"/>
                        <a:pt x="458" y="349"/>
                        <a:pt x="458" y="333"/>
                      </a:cubicBezTo>
                      <a:lnTo>
                        <a:pt x="458" y="352"/>
                      </a:lnTo>
                      <a:close/>
                      <a:moveTo>
                        <a:pt x="458" y="166"/>
                      </a:moveTo>
                      <a:cubicBezTo>
                        <a:pt x="458" y="182"/>
                        <a:pt x="361" y="195"/>
                        <a:pt x="240" y="195"/>
                      </a:cubicBezTo>
                      <a:cubicBezTo>
                        <a:pt x="120" y="195"/>
                        <a:pt x="23" y="182"/>
                        <a:pt x="23" y="166"/>
                      </a:cubicBezTo>
                      <a:cubicBezTo>
                        <a:pt x="23" y="147"/>
                        <a:pt x="23" y="147"/>
                        <a:pt x="23" y="147"/>
                      </a:cubicBezTo>
                      <a:cubicBezTo>
                        <a:pt x="23" y="163"/>
                        <a:pt x="120" y="176"/>
                        <a:pt x="240" y="176"/>
                      </a:cubicBezTo>
                      <a:cubicBezTo>
                        <a:pt x="361" y="176"/>
                        <a:pt x="458" y="163"/>
                        <a:pt x="458" y="147"/>
                      </a:cubicBezTo>
                      <a:lnTo>
                        <a:pt x="458" y="166"/>
                      </a:lnTo>
                      <a:close/>
                    </a:path>
                  </a:pathLst>
                </a:custGeom>
                <a:solidFill>
                  <a:srgbClr val="A8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01" tIns="45700" rIns="91401" bIns="45700" numCol="1" anchor="t" anchorCtr="0" compatLnSpc="1">
                  <a:prstTxWarp prst="textNoShape">
                    <a:avLst/>
                  </a:prstTxWarp>
                </a:bodyPr>
                <a:lstStyle/>
                <a:p>
                  <a:pPr defTabSz="932239">
                    <a:defRPr/>
                  </a:pPr>
                  <a:endParaRPr lang="en-US" kern="0" dirty="0">
                    <a:solidFill>
                      <a:srgbClr val="FFFFFF"/>
                    </a:solidFill>
                    <a:latin typeface="Segoe UI"/>
                  </a:endParaRPr>
                </a:p>
              </p:txBody>
            </p:sp>
          </p:grpSp>
        </p:grpSp>
        <p:sp>
          <p:nvSpPr>
            <p:cNvPr id="72" name="Rectangle 71"/>
            <p:cNvSpPr/>
            <p:nvPr/>
          </p:nvSpPr>
          <p:spPr>
            <a:xfrm>
              <a:off x="6454614" y="4041425"/>
              <a:ext cx="961793" cy="282423"/>
            </a:xfrm>
            <a:prstGeom prst="rect">
              <a:avLst/>
            </a:prstGeom>
          </p:spPr>
          <p:txBody>
            <a:bodyPr wrap="none">
              <a:spAutoFit/>
            </a:bodyPr>
            <a:lstStyle/>
            <a:p>
              <a:pPr algn="ctr" defTabSz="931505" fontAlgn="base">
                <a:spcBef>
                  <a:spcPct val="0"/>
                </a:spcBef>
                <a:spcAft>
                  <a:spcPct val="0"/>
                </a:spcAft>
              </a:pPr>
              <a:r>
                <a:rPr lang="en-US" sz="1199" dirty="0">
                  <a:ln>
                    <a:solidFill>
                      <a:srgbClr val="FFFFFF">
                        <a:alpha val="0"/>
                      </a:srgbClr>
                    </a:solidFill>
                  </a:ln>
                  <a:solidFill>
                    <a:srgbClr val="505050"/>
                  </a:solidFill>
                  <a:latin typeface="Segoe UI Semibold" panose="020B0702040204020203" pitchFamily="34" charset="0"/>
                  <a:cs typeface="Segoe UI Semibold" panose="020B0702040204020203" pitchFamily="34" charset="0"/>
                </a:rPr>
                <a:t>SQL Server</a:t>
              </a:r>
            </a:p>
          </p:txBody>
        </p:sp>
      </p:grpSp>
      <p:grpSp>
        <p:nvGrpSpPr>
          <p:cNvPr id="120" name="Group 119"/>
          <p:cNvGrpSpPr/>
          <p:nvPr/>
        </p:nvGrpSpPr>
        <p:grpSpPr>
          <a:xfrm>
            <a:off x="2646569" y="2212333"/>
            <a:ext cx="1886849" cy="1130978"/>
            <a:chOff x="7771755" y="3224459"/>
            <a:chExt cx="1887117" cy="1131139"/>
          </a:xfrm>
        </p:grpSpPr>
        <p:grpSp>
          <p:nvGrpSpPr>
            <p:cNvPr id="110" name="Group 109"/>
            <p:cNvGrpSpPr/>
            <p:nvPr/>
          </p:nvGrpSpPr>
          <p:grpSpPr>
            <a:xfrm>
              <a:off x="8050879" y="3224459"/>
              <a:ext cx="1320604" cy="828595"/>
              <a:chOff x="7890275" y="3288069"/>
              <a:chExt cx="1471681" cy="923386"/>
            </a:xfrm>
          </p:grpSpPr>
          <p:sp>
            <p:nvSpPr>
              <p:cNvPr id="63" name="Freeform 62"/>
              <p:cNvSpPr/>
              <p:nvPr/>
            </p:nvSpPr>
            <p:spPr bwMode="auto">
              <a:xfrm>
                <a:off x="7890275" y="3288069"/>
                <a:ext cx="1471681" cy="923386"/>
              </a:xfrm>
              <a:custGeom>
                <a:avLst/>
                <a:gdLst>
                  <a:gd name="connsiteX0" fmla="*/ 490507 w 878349"/>
                  <a:gd name="connsiteY0" fmla="*/ 0 h 545581"/>
                  <a:gd name="connsiteX1" fmla="*/ 755129 w 878349"/>
                  <a:gd name="connsiteY1" fmla="*/ 264622 h 545581"/>
                  <a:gd name="connsiteX2" fmla="*/ 753041 w 878349"/>
                  <a:gd name="connsiteY2" fmla="*/ 285331 h 545581"/>
                  <a:gd name="connsiteX3" fmla="*/ 798544 w 878349"/>
                  <a:gd name="connsiteY3" fmla="*/ 294518 h 545581"/>
                  <a:gd name="connsiteX4" fmla="*/ 878349 w 878349"/>
                  <a:gd name="connsiteY4" fmla="*/ 414915 h 545581"/>
                  <a:gd name="connsiteX5" fmla="*/ 798544 w 878349"/>
                  <a:gd name="connsiteY5" fmla="*/ 535313 h 545581"/>
                  <a:gd name="connsiteX6" fmla="*/ 759827 w 878349"/>
                  <a:gd name="connsiteY6" fmla="*/ 543129 h 545581"/>
                  <a:gd name="connsiteX7" fmla="*/ 753908 w 878349"/>
                  <a:gd name="connsiteY7" fmla="*/ 545581 h 545581"/>
                  <a:gd name="connsiteX8" fmla="*/ 747683 w 878349"/>
                  <a:gd name="connsiteY8" fmla="*/ 545581 h 545581"/>
                  <a:gd name="connsiteX9" fmla="*/ 190471 w 878349"/>
                  <a:gd name="connsiteY9" fmla="*/ 545581 h 545581"/>
                  <a:gd name="connsiteX10" fmla="*/ 166602 w 878349"/>
                  <a:gd name="connsiteY10" fmla="*/ 545581 h 545581"/>
                  <a:gd name="connsiteX11" fmla="*/ 158924 w 878349"/>
                  <a:gd name="connsiteY11" fmla="*/ 542401 h 545581"/>
                  <a:gd name="connsiteX12" fmla="*/ 152084 w 878349"/>
                  <a:gd name="connsiteY12" fmla="*/ 541712 h 545581"/>
                  <a:gd name="connsiteX13" fmla="*/ 0 w 878349"/>
                  <a:gd name="connsiteY13" fmla="*/ 355110 h 545581"/>
                  <a:gd name="connsiteX14" fmla="*/ 190471 w 878349"/>
                  <a:gd name="connsiteY14" fmla="*/ 164639 h 545581"/>
                  <a:gd name="connsiteX15" fmla="*/ 228858 w 878349"/>
                  <a:gd name="connsiteY15" fmla="*/ 168509 h 545581"/>
                  <a:gd name="connsiteX16" fmla="*/ 244320 w 878349"/>
                  <a:gd name="connsiteY16" fmla="*/ 173309 h 545581"/>
                  <a:gd name="connsiteX17" fmla="*/ 246680 w 878349"/>
                  <a:gd name="connsiteY17" fmla="*/ 161619 h 545581"/>
                  <a:gd name="connsiteX18" fmla="*/ 490507 w 878349"/>
                  <a:gd name="connsiteY18" fmla="*/ 0 h 545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878349" h="545581">
                    <a:moveTo>
                      <a:pt x="490507" y="0"/>
                    </a:moveTo>
                    <a:cubicBezTo>
                      <a:pt x="636654" y="0"/>
                      <a:pt x="755129" y="118475"/>
                      <a:pt x="755129" y="264622"/>
                    </a:cubicBezTo>
                    <a:lnTo>
                      <a:pt x="753041" y="285331"/>
                    </a:lnTo>
                    <a:lnTo>
                      <a:pt x="798544" y="294518"/>
                    </a:lnTo>
                    <a:cubicBezTo>
                      <a:pt x="845442" y="314354"/>
                      <a:pt x="878349" y="360792"/>
                      <a:pt x="878349" y="414915"/>
                    </a:cubicBezTo>
                    <a:cubicBezTo>
                      <a:pt x="878349" y="469039"/>
                      <a:pt x="845442" y="515477"/>
                      <a:pt x="798544" y="535313"/>
                    </a:cubicBezTo>
                    <a:lnTo>
                      <a:pt x="759827" y="543129"/>
                    </a:lnTo>
                    <a:lnTo>
                      <a:pt x="753908" y="545581"/>
                    </a:lnTo>
                    <a:lnTo>
                      <a:pt x="747683" y="545581"/>
                    </a:lnTo>
                    <a:lnTo>
                      <a:pt x="190471" y="545581"/>
                    </a:lnTo>
                    <a:lnTo>
                      <a:pt x="166602" y="545581"/>
                    </a:lnTo>
                    <a:lnTo>
                      <a:pt x="158924" y="542401"/>
                    </a:lnTo>
                    <a:lnTo>
                      <a:pt x="152084" y="541712"/>
                    </a:lnTo>
                    <a:cubicBezTo>
                      <a:pt x="65290" y="523951"/>
                      <a:pt x="0" y="447155"/>
                      <a:pt x="0" y="355110"/>
                    </a:cubicBezTo>
                    <a:cubicBezTo>
                      <a:pt x="0" y="249916"/>
                      <a:pt x="85277" y="164639"/>
                      <a:pt x="190471" y="164639"/>
                    </a:cubicBezTo>
                    <a:cubicBezTo>
                      <a:pt x="203620" y="164639"/>
                      <a:pt x="216458" y="165972"/>
                      <a:pt x="228858" y="168509"/>
                    </a:cubicBezTo>
                    <a:lnTo>
                      <a:pt x="244320" y="173309"/>
                    </a:lnTo>
                    <a:lnTo>
                      <a:pt x="246680" y="161619"/>
                    </a:lnTo>
                    <a:cubicBezTo>
                      <a:pt x="286852" y="66642"/>
                      <a:pt x="380897" y="0"/>
                      <a:pt x="490507" y="0"/>
                    </a:cubicBezTo>
                    <a:close/>
                  </a:path>
                </a:pathLst>
              </a:custGeom>
              <a:solidFill>
                <a:srgbClr val="C3E2F7"/>
              </a:solidFill>
              <a:ln w="9525" cap="flat" cmpd="sng" algn="ctr">
                <a:noFill/>
                <a:prstDash val="solid"/>
                <a:headEnd type="none" w="med" len="med"/>
                <a:tailEnd type="none" w="med" len="med"/>
              </a:ln>
              <a:effectLst/>
            </p:spPr>
            <p:txBody>
              <a:bodyPr rot="0" spcFirstLastPara="0" vertOverflow="overflow" horzOverflow="overflow" vert="horz" wrap="square" lIns="179233" tIns="143387" rIns="179233" bIns="143387" numCol="1" spcCol="0" rtlCol="0" fromWordArt="0" anchor="t" anchorCtr="0" forceAA="0" compatLnSpc="1">
                <a:prstTxWarp prst="textNoShape">
                  <a:avLst/>
                </a:prstTxWarp>
                <a:noAutofit/>
              </a:bodyPr>
              <a:lstStyle/>
              <a:p>
                <a:pPr algn="ctr" defTabSz="913752">
                  <a:lnSpc>
                    <a:spcPct val="90000"/>
                  </a:lnSpc>
                  <a:defRPr/>
                </a:pPr>
                <a:endParaRPr lang="en-IN" sz="1960" b="1" kern="0" dirty="0">
                  <a:solidFill>
                    <a:srgbClr val="0072C6"/>
                  </a:solidFill>
                  <a:latin typeface="Segoe UI Light"/>
                  <a:ea typeface="Segoe UI" pitchFamily="34" charset="0"/>
                  <a:cs typeface="Segoe UI" pitchFamily="34" charset="0"/>
                </a:endParaRPr>
              </a:p>
            </p:txBody>
          </p:sp>
          <p:grpSp>
            <p:nvGrpSpPr>
              <p:cNvPr id="65" name="Group 64"/>
              <p:cNvGrpSpPr/>
              <p:nvPr/>
            </p:nvGrpSpPr>
            <p:grpSpPr>
              <a:xfrm>
                <a:off x="8411411" y="3470832"/>
                <a:ext cx="514425" cy="678168"/>
                <a:chOff x="11600573" y="1308326"/>
                <a:chExt cx="822843" cy="1068544"/>
              </a:xfrm>
            </p:grpSpPr>
            <p:sp>
              <p:nvSpPr>
                <p:cNvPr id="66" name="Oval 65"/>
                <p:cNvSpPr>
                  <a:spLocks noChangeArrowheads="1"/>
                </p:cNvSpPr>
                <p:nvPr/>
              </p:nvSpPr>
              <p:spPr bwMode="auto">
                <a:xfrm>
                  <a:off x="11614650" y="1308326"/>
                  <a:ext cx="794690" cy="151004"/>
                </a:xfrm>
                <a:prstGeom prst="ellipse">
                  <a:avLst/>
                </a:prstGeom>
                <a:solidFill>
                  <a:srgbClr val="7E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01" tIns="45700" rIns="91401" bIns="45700" numCol="1" anchor="t" anchorCtr="0" compatLnSpc="1">
                  <a:prstTxWarp prst="textNoShape">
                    <a:avLst/>
                  </a:prstTxWarp>
                </a:bodyPr>
                <a:lstStyle/>
                <a:p>
                  <a:pPr defTabSz="932239">
                    <a:defRPr/>
                  </a:pPr>
                  <a:endParaRPr lang="en-US" kern="0" dirty="0">
                    <a:solidFill>
                      <a:srgbClr val="FFFFFF"/>
                    </a:solidFill>
                    <a:latin typeface="Segoe UI"/>
                  </a:endParaRPr>
                </a:p>
              </p:txBody>
            </p:sp>
            <p:sp>
              <p:nvSpPr>
                <p:cNvPr id="67" name="Freeform 123"/>
                <p:cNvSpPr>
                  <a:spLocks noEditPoints="1"/>
                </p:cNvSpPr>
                <p:nvPr/>
              </p:nvSpPr>
              <p:spPr bwMode="auto">
                <a:xfrm>
                  <a:off x="11600573" y="1413263"/>
                  <a:ext cx="822843" cy="963607"/>
                </a:xfrm>
                <a:custGeom>
                  <a:avLst/>
                  <a:gdLst>
                    <a:gd name="T0" fmla="*/ 480 w 480"/>
                    <a:gd name="T1" fmla="*/ 135 h 562"/>
                    <a:gd name="T2" fmla="*/ 480 w 480"/>
                    <a:gd name="T3" fmla="*/ 0 h 562"/>
                    <a:gd name="T4" fmla="*/ 240 w 480"/>
                    <a:gd name="T5" fmla="*/ 43 h 562"/>
                    <a:gd name="T6" fmla="*/ 0 w 480"/>
                    <a:gd name="T7" fmla="*/ 0 h 562"/>
                    <a:gd name="T8" fmla="*/ 0 w 480"/>
                    <a:gd name="T9" fmla="*/ 135 h 562"/>
                    <a:gd name="T10" fmla="*/ 15 w 480"/>
                    <a:gd name="T11" fmla="*/ 153 h 562"/>
                    <a:gd name="T12" fmla="*/ 0 w 480"/>
                    <a:gd name="T13" fmla="*/ 170 h 562"/>
                    <a:gd name="T14" fmla="*/ 0 w 480"/>
                    <a:gd name="T15" fmla="*/ 322 h 562"/>
                    <a:gd name="T16" fmla="*/ 15 w 480"/>
                    <a:gd name="T17" fmla="*/ 340 h 562"/>
                    <a:gd name="T18" fmla="*/ 0 w 480"/>
                    <a:gd name="T19" fmla="*/ 358 h 562"/>
                    <a:gd name="T20" fmla="*/ 0 w 480"/>
                    <a:gd name="T21" fmla="*/ 510 h 562"/>
                    <a:gd name="T22" fmla="*/ 240 w 480"/>
                    <a:gd name="T23" fmla="*/ 562 h 562"/>
                    <a:gd name="T24" fmla="*/ 480 w 480"/>
                    <a:gd name="T25" fmla="*/ 510 h 562"/>
                    <a:gd name="T26" fmla="*/ 480 w 480"/>
                    <a:gd name="T27" fmla="*/ 358 h 562"/>
                    <a:gd name="T28" fmla="*/ 466 w 480"/>
                    <a:gd name="T29" fmla="*/ 340 h 562"/>
                    <a:gd name="T30" fmla="*/ 480 w 480"/>
                    <a:gd name="T31" fmla="*/ 322 h 562"/>
                    <a:gd name="T32" fmla="*/ 480 w 480"/>
                    <a:gd name="T33" fmla="*/ 170 h 562"/>
                    <a:gd name="T34" fmla="*/ 466 w 480"/>
                    <a:gd name="T35" fmla="*/ 153 h 562"/>
                    <a:gd name="T36" fmla="*/ 480 w 480"/>
                    <a:gd name="T37" fmla="*/ 135 h 562"/>
                    <a:gd name="T38" fmla="*/ 458 w 480"/>
                    <a:gd name="T39" fmla="*/ 352 h 562"/>
                    <a:gd name="T40" fmla="*/ 240 w 480"/>
                    <a:gd name="T41" fmla="*/ 380 h 562"/>
                    <a:gd name="T42" fmla="*/ 23 w 480"/>
                    <a:gd name="T43" fmla="*/ 352 h 562"/>
                    <a:gd name="T44" fmla="*/ 23 w 480"/>
                    <a:gd name="T45" fmla="*/ 333 h 562"/>
                    <a:gd name="T46" fmla="*/ 240 w 480"/>
                    <a:gd name="T47" fmla="*/ 361 h 562"/>
                    <a:gd name="T48" fmla="*/ 458 w 480"/>
                    <a:gd name="T49" fmla="*/ 333 h 562"/>
                    <a:gd name="T50" fmla="*/ 458 w 480"/>
                    <a:gd name="T51" fmla="*/ 352 h 562"/>
                    <a:gd name="T52" fmla="*/ 458 w 480"/>
                    <a:gd name="T53" fmla="*/ 166 h 562"/>
                    <a:gd name="T54" fmla="*/ 240 w 480"/>
                    <a:gd name="T55" fmla="*/ 195 h 562"/>
                    <a:gd name="T56" fmla="*/ 23 w 480"/>
                    <a:gd name="T57" fmla="*/ 166 h 562"/>
                    <a:gd name="T58" fmla="*/ 23 w 480"/>
                    <a:gd name="T59" fmla="*/ 147 h 562"/>
                    <a:gd name="T60" fmla="*/ 240 w 480"/>
                    <a:gd name="T61" fmla="*/ 176 h 562"/>
                    <a:gd name="T62" fmla="*/ 458 w 480"/>
                    <a:gd name="T63" fmla="*/ 147 h 562"/>
                    <a:gd name="T64" fmla="*/ 458 w 480"/>
                    <a:gd name="T65" fmla="*/ 166 h 5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80" h="562">
                      <a:moveTo>
                        <a:pt x="480" y="135"/>
                      </a:moveTo>
                      <a:cubicBezTo>
                        <a:pt x="480" y="0"/>
                        <a:pt x="480" y="0"/>
                        <a:pt x="480" y="0"/>
                      </a:cubicBezTo>
                      <a:cubicBezTo>
                        <a:pt x="448" y="31"/>
                        <a:pt x="326" y="43"/>
                        <a:pt x="240" y="43"/>
                      </a:cubicBezTo>
                      <a:cubicBezTo>
                        <a:pt x="154" y="43"/>
                        <a:pt x="32" y="31"/>
                        <a:pt x="0" y="0"/>
                      </a:cubicBezTo>
                      <a:cubicBezTo>
                        <a:pt x="0" y="135"/>
                        <a:pt x="0" y="135"/>
                        <a:pt x="0" y="135"/>
                      </a:cubicBezTo>
                      <a:cubicBezTo>
                        <a:pt x="0" y="141"/>
                        <a:pt x="5" y="147"/>
                        <a:pt x="15" y="153"/>
                      </a:cubicBezTo>
                      <a:cubicBezTo>
                        <a:pt x="5" y="158"/>
                        <a:pt x="0" y="164"/>
                        <a:pt x="0" y="170"/>
                      </a:cubicBezTo>
                      <a:cubicBezTo>
                        <a:pt x="0" y="322"/>
                        <a:pt x="0" y="322"/>
                        <a:pt x="0" y="322"/>
                      </a:cubicBezTo>
                      <a:cubicBezTo>
                        <a:pt x="0" y="329"/>
                        <a:pt x="5" y="335"/>
                        <a:pt x="15" y="340"/>
                      </a:cubicBezTo>
                      <a:cubicBezTo>
                        <a:pt x="5" y="346"/>
                        <a:pt x="0" y="351"/>
                        <a:pt x="0" y="358"/>
                      </a:cubicBezTo>
                      <a:cubicBezTo>
                        <a:pt x="0" y="510"/>
                        <a:pt x="0" y="510"/>
                        <a:pt x="0" y="510"/>
                      </a:cubicBezTo>
                      <a:cubicBezTo>
                        <a:pt x="0" y="538"/>
                        <a:pt x="108" y="562"/>
                        <a:pt x="240" y="562"/>
                      </a:cubicBezTo>
                      <a:cubicBezTo>
                        <a:pt x="373" y="562"/>
                        <a:pt x="480" y="538"/>
                        <a:pt x="480" y="510"/>
                      </a:cubicBezTo>
                      <a:cubicBezTo>
                        <a:pt x="480" y="358"/>
                        <a:pt x="480" y="358"/>
                        <a:pt x="480" y="358"/>
                      </a:cubicBezTo>
                      <a:cubicBezTo>
                        <a:pt x="480" y="351"/>
                        <a:pt x="475" y="346"/>
                        <a:pt x="466" y="340"/>
                      </a:cubicBezTo>
                      <a:cubicBezTo>
                        <a:pt x="475" y="335"/>
                        <a:pt x="480" y="329"/>
                        <a:pt x="480" y="322"/>
                      </a:cubicBezTo>
                      <a:cubicBezTo>
                        <a:pt x="480" y="170"/>
                        <a:pt x="480" y="170"/>
                        <a:pt x="480" y="170"/>
                      </a:cubicBezTo>
                      <a:cubicBezTo>
                        <a:pt x="480" y="164"/>
                        <a:pt x="475" y="158"/>
                        <a:pt x="466" y="153"/>
                      </a:cubicBezTo>
                      <a:cubicBezTo>
                        <a:pt x="475" y="147"/>
                        <a:pt x="480" y="141"/>
                        <a:pt x="480" y="135"/>
                      </a:cubicBezTo>
                      <a:close/>
                      <a:moveTo>
                        <a:pt x="458" y="352"/>
                      </a:moveTo>
                      <a:cubicBezTo>
                        <a:pt x="458" y="368"/>
                        <a:pt x="361" y="380"/>
                        <a:pt x="240" y="380"/>
                      </a:cubicBezTo>
                      <a:cubicBezTo>
                        <a:pt x="120" y="380"/>
                        <a:pt x="23" y="368"/>
                        <a:pt x="23" y="352"/>
                      </a:cubicBezTo>
                      <a:cubicBezTo>
                        <a:pt x="23" y="333"/>
                        <a:pt x="23" y="333"/>
                        <a:pt x="23" y="333"/>
                      </a:cubicBezTo>
                      <a:cubicBezTo>
                        <a:pt x="23" y="349"/>
                        <a:pt x="120" y="361"/>
                        <a:pt x="240" y="361"/>
                      </a:cubicBezTo>
                      <a:cubicBezTo>
                        <a:pt x="361" y="361"/>
                        <a:pt x="458" y="349"/>
                        <a:pt x="458" y="333"/>
                      </a:cubicBezTo>
                      <a:lnTo>
                        <a:pt x="458" y="352"/>
                      </a:lnTo>
                      <a:close/>
                      <a:moveTo>
                        <a:pt x="458" y="166"/>
                      </a:moveTo>
                      <a:cubicBezTo>
                        <a:pt x="458" y="182"/>
                        <a:pt x="361" y="195"/>
                        <a:pt x="240" y="195"/>
                      </a:cubicBezTo>
                      <a:cubicBezTo>
                        <a:pt x="120" y="195"/>
                        <a:pt x="23" y="182"/>
                        <a:pt x="23" y="166"/>
                      </a:cubicBezTo>
                      <a:cubicBezTo>
                        <a:pt x="23" y="147"/>
                        <a:pt x="23" y="147"/>
                        <a:pt x="23" y="147"/>
                      </a:cubicBezTo>
                      <a:cubicBezTo>
                        <a:pt x="23" y="163"/>
                        <a:pt x="120" y="176"/>
                        <a:pt x="240" y="176"/>
                      </a:cubicBezTo>
                      <a:cubicBezTo>
                        <a:pt x="361" y="176"/>
                        <a:pt x="458" y="163"/>
                        <a:pt x="458" y="147"/>
                      </a:cubicBezTo>
                      <a:lnTo>
                        <a:pt x="458" y="166"/>
                      </a:lnTo>
                      <a:close/>
                    </a:path>
                  </a:pathLst>
                </a:custGeom>
                <a:solidFill>
                  <a:srgbClr val="A8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01" tIns="45700" rIns="91401" bIns="45700" numCol="1" anchor="t" anchorCtr="0" compatLnSpc="1">
                  <a:prstTxWarp prst="textNoShape">
                    <a:avLst/>
                  </a:prstTxWarp>
                </a:bodyPr>
                <a:lstStyle/>
                <a:p>
                  <a:pPr defTabSz="932239">
                    <a:defRPr/>
                  </a:pPr>
                  <a:endParaRPr lang="en-US" kern="0" dirty="0">
                    <a:solidFill>
                      <a:srgbClr val="FFFFFF"/>
                    </a:solidFill>
                    <a:latin typeface="Segoe UI"/>
                  </a:endParaRPr>
                </a:p>
              </p:txBody>
            </p:sp>
          </p:grpSp>
        </p:grpSp>
        <p:sp>
          <p:nvSpPr>
            <p:cNvPr id="73" name="Rectangle 72"/>
            <p:cNvSpPr/>
            <p:nvPr/>
          </p:nvSpPr>
          <p:spPr>
            <a:xfrm>
              <a:off x="7771755" y="4073175"/>
              <a:ext cx="1887117" cy="282423"/>
            </a:xfrm>
            <a:prstGeom prst="rect">
              <a:avLst/>
            </a:prstGeom>
          </p:spPr>
          <p:txBody>
            <a:bodyPr wrap="square">
              <a:spAutoFit/>
            </a:bodyPr>
            <a:lstStyle/>
            <a:p>
              <a:pPr algn="ctr" defTabSz="931505" fontAlgn="base">
                <a:spcBef>
                  <a:spcPct val="0"/>
                </a:spcBef>
                <a:spcAft>
                  <a:spcPct val="0"/>
                </a:spcAft>
              </a:pPr>
              <a:r>
                <a:rPr lang="en-US" sz="1199" dirty="0">
                  <a:ln>
                    <a:solidFill>
                      <a:srgbClr val="FFFFFF">
                        <a:alpha val="0"/>
                      </a:srgbClr>
                    </a:solidFill>
                  </a:ln>
                  <a:solidFill>
                    <a:srgbClr val="505050"/>
                  </a:solidFill>
                  <a:latin typeface="Segoe UI Semibold" panose="020B0702040204020203" pitchFamily="34" charset="0"/>
                  <a:cs typeface="Segoe UI Semibold" panose="020B0702040204020203" pitchFamily="34" charset="0"/>
                </a:rPr>
                <a:t>SQL Server in Azure VM</a:t>
              </a:r>
            </a:p>
          </p:txBody>
        </p:sp>
      </p:grpSp>
      <p:grpSp>
        <p:nvGrpSpPr>
          <p:cNvPr id="119" name="Group 118"/>
          <p:cNvGrpSpPr/>
          <p:nvPr/>
        </p:nvGrpSpPr>
        <p:grpSpPr>
          <a:xfrm>
            <a:off x="5259192" y="2378159"/>
            <a:ext cx="1590871" cy="959643"/>
            <a:chOff x="9850833" y="3390309"/>
            <a:chExt cx="1591097" cy="959779"/>
          </a:xfrm>
        </p:grpSpPr>
        <p:sp>
          <p:nvSpPr>
            <p:cNvPr id="74" name="Rectangle 73"/>
            <p:cNvSpPr/>
            <p:nvPr/>
          </p:nvSpPr>
          <p:spPr>
            <a:xfrm>
              <a:off x="9850833" y="4073178"/>
              <a:ext cx="1591097" cy="276910"/>
            </a:xfrm>
            <a:prstGeom prst="rect">
              <a:avLst/>
            </a:prstGeom>
          </p:spPr>
          <p:txBody>
            <a:bodyPr wrap="square">
              <a:spAutoFit/>
            </a:bodyPr>
            <a:lstStyle/>
            <a:p>
              <a:pPr algn="ctr" defTabSz="931505" fontAlgn="base">
                <a:spcBef>
                  <a:spcPct val="0"/>
                </a:spcBef>
                <a:spcAft>
                  <a:spcPct val="0"/>
                </a:spcAft>
              </a:pPr>
              <a:r>
                <a:rPr lang="en-US" sz="1199" dirty="0">
                  <a:ln>
                    <a:solidFill>
                      <a:srgbClr val="FFFFFF">
                        <a:alpha val="0"/>
                      </a:srgbClr>
                    </a:solidFill>
                  </a:ln>
                  <a:solidFill>
                    <a:srgbClr val="505050"/>
                  </a:solidFill>
                  <a:latin typeface="Segoe UI Semibold" panose="020B0702040204020203" pitchFamily="34" charset="0"/>
                  <a:cs typeface="Segoe UI Semibold" panose="020B0702040204020203" pitchFamily="34" charset="0"/>
                </a:rPr>
                <a:t>Azure SQL Database</a:t>
              </a:r>
            </a:p>
          </p:txBody>
        </p:sp>
        <p:grpSp>
          <p:nvGrpSpPr>
            <p:cNvPr id="12" name="Group 11"/>
            <p:cNvGrpSpPr/>
            <p:nvPr/>
          </p:nvGrpSpPr>
          <p:grpSpPr>
            <a:xfrm>
              <a:off x="10250233" y="3390309"/>
              <a:ext cx="792293" cy="666995"/>
              <a:chOff x="10366875" y="4539548"/>
              <a:chExt cx="1006836" cy="847608"/>
            </a:xfrm>
          </p:grpSpPr>
          <p:sp>
            <p:nvSpPr>
              <p:cNvPr id="82" name="Oval 81"/>
              <p:cNvSpPr>
                <a:spLocks noChangeArrowheads="1"/>
              </p:cNvSpPr>
              <p:nvPr/>
            </p:nvSpPr>
            <p:spPr bwMode="auto">
              <a:xfrm>
                <a:off x="10376911" y="4539548"/>
                <a:ext cx="566545" cy="109286"/>
              </a:xfrm>
              <a:prstGeom prst="ellipse">
                <a:avLst/>
              </a:prstGeom>
              <a:solidFill>
                <a:srgbClr val="1F4E79"/>
              </a:solidFill>
              <a:ln>
                <a:noFill/>
              </a:ln>
              <a:extLst/>
            </p:spPr>
            <p:txBody>
              <a:bodyPr vert="horz" wrap="square" lIns="91401" tIns="45700" rIns="91401" bIns="45700" numCol="1" anchor="t" anchorCtr="0" compatLnSpc="1">
                <a:prstTxWarp prst="textNoShape">
                  <a:avLst/>
                </a:prstTxWarp>
              </a:bodyPr>
              <a:lstStyle/>
              <a:p>
                <a:pPr defTabSz="932239">
                  <a:defRPr/>
                </a:pPr>
                <a:endParaRPr lang="en-US" kern="0" dirty="0">
                  <a:solidFill>
                    <a:srgbClr val="FFFFFF"/>
                  </a:solidFill>
                  <a:latin typeface="Segoe UI"/>
                </a:endParaRPr>
              </a:p>
            </p:txBody>
          </p:sp>
          <p:grpSp>
            <p:nvGrpSpPr>
              <p:cNvPr id="9" name="Group 8"/>
              <p:cNvGrpSpPr/>
              <p:nvPr/>
            </p:nvGrpSpPr>
            <p:grpSpPr>
              <a:xfrm>
                <a:off x="10366875" y="4615494"/>
                <a:ext cx="1006836" cy="771662"/>
                <a:chOff x="10366875" y="4615494"/>
                <a:chExt cx="1006836" cy="771662"/>
              </a:xfrm>
            </p:grpSpPr>
            <p:sp>
              <p:nvSpPr>
                <p:cNvPr id="83" name="Freeform 123"/>
                <p:cNvSpPr>
                  <a:spLocks noEditPoints="1"/>
                </p:cNvSpPr>
                <p:nvPr/>
              </p:nvSpPr>
              <p:spPr bwMode="auto">
                <a:xfrm>
                  <a:off x="10366875" y="4615494"/>
                  <a:ext cx="586616" cy="697391"/>
                </a:xfrm>
                <a:custGeom>
                  <a:avLst/>
                  <a:gdLst>
                    <a:gd name="T0" fmla="*/ 480 w 480"/>
                    <a:gd name="T1" fmla="*/ 135 h 562"/>
                    <a:gd name="T2" fmla="*/ 480 w 480"/>
                    <a:gd name="T3" fmla="*/ 0 h 562"/>
                    <a:gd name="T4" fmla="*/ 240 w 480"/>
                    <a:gd name="T5" fmla="*/ 43 h 562"/>
                    <a:gd name="T6" fmla="*/ 0 w 480"/>
                    <a:gd name="T7" fmla="*/ 0 h 562"/>
                    <a:gd name="T8" fmla="*/ 0 w 480"/>
                    <a:gd name="T9" fmla="*/ 135 h 562"/>
                    <a:gd name="T10" fmla="*/ 15 w 480"/>
                    <a:gd name="T11" fmla="*/ 153 h 562"/>
                    <a:gd name="T12" fmla="*/ 0 w 480"/>
                    <a:gd name="T13" fmla="*/ 170 h 562"/>
                    <a:gd name="T14" fmla="*/ 0 w 480"/>
                    <a:gd name="T15" fmla="*/ 322 h 562"/>
                    <a:gd name="T16" fmla="*/ 15 w 480"/>
                    <a:gd name="T17" fmla="*/ 340 h 562"/>
                    <a:gd name="T18" fmla="*/ 0 w 480"/>
                    <a:gd name="T19" fmla="*/ 358 h 562"/>
                    <a:gd name="T20" fmla="*/ 0 w 480"/>
                    <a:gd name="T21" fmla="*/ 510 h 562"/>
                    <a:gd name="T22" fmla="*/ 240 w 480"/>
                    <a:gd name="T23" fmla="*/ 562 h 562"/>
                    <a:gd name="T24" fmla="*/ 480 w 480"/>
                    <a:gd name="T25" fmla="*/ 510 h 562"/>
                    <a:gd name="T26" fmla="*/ 480 w 480"/>
                    <a:gd name="T27" fmla="*/ 358 h 562"/>
                    <a:gd name="T28" fmla="*/ 466 w 480"/>
                    <a:gd name="T29" fmla="*/ 340 h 562"/>
                    <a:gd name="T30" fmla="*/ 480 w 480"/>
                    <a:gd name="T31" fmla="*/ 322 h 562"/>
                    <a:gd name="T32" fmla="*/ 480 w 480"/>
                    <a:gd name="T33" fmla="*/ 170 h 562"/>
                    <a:gd name="T34" fmla="*/ 466 w 480"/>
                    <a:gd name="T35" fmla="*/ 153 h 562"/>
                    <a:gd name="T36" fmla="*/ 480 w 480"/>
                    <a:gd name="T37" fmla="*/ 135 h 562"/>
                    <a:gd name="T38" fmla="*/ 458 w 480"/>
                    <a:gd name="T39" fmla="*/ 352 h 562"/>
                    <a:gd name="T40" fmla="*/ 240 w 480"/>
                    <a:gd name="T41" fmla="*/ 380 h 562"/>
                    <a:gd name="T42" fmla="*/ 23 w 480"/>
                    <a:gd name="T43" fmla="*/ 352 h 562"/>
                    <a:gd name="T44" fmla="*/ 23 w 480"/>
                    <a:gd name="T45" fmla="*/ 333 h 562"/>
                    <a:gd name="T46" fmla="*/ 240 w 480"/>
                    <a:gd name="T47" fmla="*/ 361 h 562"/>
                    <a:gd name="T48" fmla="*/ 458 w 480"/>
                    <a:gd name="T49" fmla="*/ 333 h 562"/>
                    <a:gd name="T50" fmla="*/ 458 w 480"/>
                    <a:gd name="T51" fmla="*/ 352 h 562"/>
                    <a:gd name="T52" fmla="*/ 458 w 480"/>
                    <a:gd name="T53" fmla="*/ 166 h 562"/>
                    <a:gd name="T54" fmla="*/ 240 w 480"/>
                    <a:gd name="T55" fmla="*/ 195 h 562"/>
                    <a:gd name="T56" fmla="*/ 23 w 480"/>
                    <a:gd name="T57" fmla="*/ 166 h 562"/>
                    <a:gd name="T58" fmla="*/ 23 w 480"/>
                    <a:gd name="T59" fmla="*/ 147 h 562"/>
                    <a:gd name="T60" fmla="*/ 240 w 480"/>
                    <a:gd name="T61" fmla="*/ 176 h 562"/>
                    <a:gd name="T62" fmla="*/ 458 w 480"/>
                    <a:gd name="T63" fmla="*/ 147 h 562"/>
                    <a:gd name="T64" fmla="*/ 458 w 480"/>
                    <a:gd name="T65" fmla="*/ 166 h 5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80" h="562">
                      <a:moveTo>
                        <a:pt x="480" y="135"/>
                      </a:moveTo>
                      <a:cubicBezTo>
                        <a:pt x="480" y="0"/>
                        <a:pt x="480" y="0"/>
                        <a:pt x="480" y="0"/>
                      </a:cubicBezTo>
                      <a:cubicBezTo>
                        <a:pt x="448" y="31"/>
                        <a:pt x="326" y="43"/>
                        <a:pt x="240" y="43"/>
                      </a:cubicBezTo>
                      <a:cubicBezTo>
                        <a:pt x="154" y="43"/>
                        <a:pt x="32" y="31"/>
                        <a:pt x="0" y="0"/>
                      </a:cubicBezTo>
                      <a:cubicBezTo>
                        <a:pt x="0" y="135"/>
                        <a:pt x="0" y="135"/>
                        <a:pt x="0" y="135"/>
                      </a:cubicBezTo>
                      <a:cubicBezTo>
                        <a:pt x="0" y="141"/>
                        <a:pt x="5" y="147"/>
                        <a:pt x="15" y="153"/>
                      </a:cubicBezTo>
                      <a:cubicBezTo>
                        <a:pt x="5" y="158"/>
                        <a:pt x="0" y="164"/>
                        <a:pt x="0" y="170"/>
                      </a:cubicBezTo>
                      <a:cubicBezTo>
                        <a:pt x="0" y="322"/>
                        <a:pt x="0" y="322"/>
                        <a:pt x="0" y="322"/>
                      </a:cubicBezTo>
                      <a:cubicBezTo>
                        <a:pt x="0" y="329"/>
                        <a:pt x="5" y="335"/>
                        <a:pt x="15" y="340"/>
                      </a:cubicBezTo>
                      <a:cubicBezTo>
                        <a:pt x="5" y="346"/>
                        <a:pt x="0" y="351"/>
                        <a:pt x="0" y="358"/>
                      </a:cubicBezTo>
                      <a:cubicBezTo>
                        <a:pt x="0" y="510"/>
                        <a:pt x="0" y="510"/>
                        <a:pt x="0" y="510"/>
                      </a:cubicBezTo>
                      <a:cubicBezTo>
                        <a:pt x="0" y="538"/>
                        <a:pt x="108" y="562"/>
                        <a:pt x="240" y="562"/>
                      </a:cubicBezTo>
                      <a:cubicBezTo>
                        <a:pt x="373" y="562"/>
                        <a:pt x="480" y="538"/>
                        <a:pt x="480" y="510"/>
                      </a:cubicBezTo>
                      <a:cubicBezTo>
                        <a:pt x="480" y="358"/>
                        <a:pt x="480" y="358"/>
                        <a:pt x="480" y="358"/>
                      </a:cubicBezTo>
                      <a:cubicBezTo>
                        <a:pt x="480" y="351"/>
                        <a:pt x="475" y="346"/>
                        <a:pt x="466" y="340"/>
                      </a:cubicBezTo>
                      <a:cubicBezTo>
                        <a:pt x="475" y="335"/>
                        <a:pt x="480" y="329"/>
                        <a:pt x="480" y="322"/>
                      </a:cubicBezTo>
                      <a:cubicBezTo>
                        <a:pt x="480" y="170"/>
                        <a:pt x="480" y="170"/>
                        <a:pt x="480" y="170"/>
                      </a:cubicBezTo>
                      <a:cubicBezTo>
                        <a:pt x="480" y="164"/>
                        <a:pt x="475" y="158"/>
                        <a:pt x="466" y="153"/>
                      </a:cubicBezTo>
                      <a:cubicBezTo>
                        <a:pt x="475" y="147"/>
                        <a:pt x="480" y="141"/>
                        <a:pt x="480" y="135"/>
                      </a:cubicBezTo>
                      <a:close/>
                      <a:moveTo>
                        <a:pt x="458" y="352"/>
                      </a:moveTo>
                      <a:cubicBezTo>
                        <a:pt x="458" y="368"/>
                        <a:pt x="361" y="380"/>
                        <a:pt x="240" y="380"/>
                      </a:cubicBezTo>
                      <a:cubicBezTo>
                        <a:pt x="120" y="380"/>
                        <a:pt x="23" y="368"/>
                        <a:pt x="23" y="352"/>
                      </a:cubicBezTo>
                      <a:cubicBezTo>
                        <a:pt x="23" y="333"/>
                        <a:pt x="23" y="333"/>
                        <a:pt x="23" y="333"/>
                      </a:cubicBezTo>
                      <a:cubicBezTo>
                        <a:pt x="23" y="349"/>
                        <a:pt x="120" y="361"/>
                        <a:pt x="240" y="361"/>
                      </a:cubicBezTo>
                      <a:cubicBezTo>
                        <a:pt x="361" y="361"/>
                        <a:pt x="458" y="349"/>
                        <a:pt x="458" y="333"/>
                      </a:cubicBezTo>
                      <a:lnTo>
                        <a:pt x="458" y="352"/>
                      </a:lnTo>
                      <a:close/>
                      <a:moveTo>
                        <a:pt x="458" y="166"/>
                      </a:moveTo>
                      <a:cubicBezTo>
                        <a:pt x="458" y="182"/>
                        <a:pt x="361" y="195"/>
                        <a:pt x="240" y="195"/>
                      </a:cubicBezTo>
                      <a:cubicBezTo>
                        <a:pt x="120" y="195"/>
                        <a:pt x="23" y="182"/>
                        <a:pt x="23" y="166"/>
                      </a:cubicBezTo>
                      <a:cubicBezTo>
                        <a:pt x="23" y="147"/>
                        <a:pt x="23" y="147"/>
                        <a:pt x="23" y="147"/>
                      </a:cubicBezTo>
                      <a:cubicBezTo>
                        <a:pt x="23" y="163"/>
                        <a:pt x="120" y="176"/>
                        <a:pt x="240" y="176"/>
                      </a:cubicBezTo>
                      <a:cubicBezTo>
                        <a:pt x="361" y="176"/>
                        <a:pt x="458" y="163"/>
                        <a:pt x="458" y="147"/>
                      </a:cubicBezTo>
                      <a:lnTo>
                        <a:pt x="458" y="166"/>
                      </a:lnTo>
                      <a:close/>
                    </a:path>
                  </a:pathLst>
                </a:custGeom>
                <a:solidFill>
                  <a:srgbClr val="2E75B6"/>
                </a:solidFill>
                <a:ln>
                  <a:noFill/>
                </a:ln>
                <a:extLst/>
              </p:spPr>
              <p:txBody>
                <a:bodyPr vert="horz" wrap="square" lIns="91401" tIns="45700" rIns="91401" bIns="45700" numCol="1" anchor="t" anchorCtr="0" compatLnSpc="1">
                  <a:prstTxWarp prst="textNoShape">
                    <a:avLst/>
                  </a:prstTxWarp>
                </a:bodyPr>
                <a:lstStyle/>
                <a:p>
                  <a:pPr defTabSz="932239">
                    <a:defRPr/>
                  </a:pPr>
                  <a:endParaRPr lang="en-US" kern="0" dirty="0">
                    <a:solidFill>
                      <a:srgbClr val="FFFFFF"/>
                    </a:solidFill>
                    <a:latin typeface="Segoe UI"/>
                  </a:endParaRPr>
                </a:p>
              </p:txBody>
            </p:sp>
            <p:sp>
              <p:nvSpPr>
                <p:cNvPr id="81" name="Freeform 80"/>
                <p:cNvSpPr/>
                <p:nvPr/>
              </p:nvSpPr>
              <p:spPr bwMode="auto">
                <a:xfrm>
                  <a:off x="10600423" y="4901967"/>
                  <a:ext cx="773288" cy="485189"/>
                </a:xfrm>
                <a:custGeom>
                  <a:avLst/>
                  <a:gdLst>
                    <a:gd name="connsiteX0" fmla="*/ 490507 w 878349"/>
                    <a:gd name="connsiteY0" fmla="*/ 0 h 545581"/>
                    <a:gd name="connsiteX1" fmla="*/ 755129 w 878349"/>
                    <a:gd name="connsiteY1" fmla="*/ 264622 h 545581"/>
                    <a:gd name="connsiteX2" fmla="*/ 753041 w 878349"/>
                    <a:gd name="connsiteY2" fmla="*/ 285331 h 545581"/>
                    <a:gd name="connsiteX3" fmla="*/ 798544 w 878349"/>
                    <a:gd name="connsiteY3" fmla="*/ 294518 h 545581"/>
                    <a:gd name="connsiteX4" fmla="*/ 878349 w 878349"/>
                    <a:gd name="connsiteY4" fmla="*/ 414915 h 545581"/>
                    <a:gd name="connsiteX5" fmla="*/ 798544 w 878349"/>
                    <a:gd name="connsiteY5" fmla="*/ 535313 h 545581"/>
                    <a:gd name="connsiteX6" fmla="*/ 759827 w 878349"/>
                    <a:gd name="connsiteY6" fmla="*/ 543129 h 545581"/>
                    <a:gd name="connsiteX7" fmla="*/ 753908 w 878349"/>
                    <a:gd name="connsiteY7" fmla="*/ 545581 h 545581"/>
                    <a:gd name="connsiteX8" fmla="*/ 747683 w 878349"/>
                    <a:gd name="connsiteY8" fmla="*/ 545581 h 545581"/>
                    <a:gd name="connsiteX9" fmla="*/ 190471 w 878349"/>
                    <a:gd name="connsiteY9" fmla="*/ 545581 h 545581"/>
                    <a:gd name="connsiteX10" fmla="*/ 166602 w 878349"/>
                    <a:gd name="connsiteY10" fmla="*/ 545581 h 545581"/>
                    <a:gd name="connsiteX11" fmla="*/ 158924 w 878349"/>
                    <a:gd name="connsiteY11" fmla="*/ 542401 h 545581"/>
                    <a:gd name="connsiteX12" fmla="*/ 152084 w 878349"/>
                    <a:gd name="connsiteY12" fmla="*/ 541712 h 545581"/>
                    <a:gd name="connsiteX13" fmla="*/ 0 w 878349"/>
                    <a:gd name="connsiteY13" fmla="*/ 355110 h 545581"/>
                    <a:gd name="connsiteX14" fmla="*/ 190471 w 878349"/>
                    <a:gd name="connsiteY14" fmla="*/ 164639 h 545581"/>
                    <a:gd name="connsiteX15" fmla="*/ 228858 w 878349"/>
                    <a:gd name="connsiteY15" fmla="*/ 168509 h 545581"/>
                    <a:gd name="connsiteX16" fmla="*/ 244320 w 878349"/>
                    <a:gd name="connsiteY16" fmla="*/ 173309 h 545581"/>
                    <a:gd name="connsiteX17" fmla="*/ 246680 w 878349"/>
                    <a:gd name="connsiteY17" fmla="*/ 161619 h 545581"/>
                    <a:gd name="connsiteX18" fmla="*/ 490507 w 878349"/>
                    <a:gd name="connsiteY18" fmla="*/ 0 h 545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878349" h="545581">
                      <a:moveTo>
                        <a:pt x="490507" y="0"/>
                      </a:moveTo>
                      <a:cubicBezTo>
                        <a:pt x="636654" y="0"/>
                        <a:pt x="755129" y="118475"/>
                        <a:pt x="755129" y="264622"/>
                      </a:cubicBezTo>
                      <a:lnTo>
                        <a:pt x="753041" y="285331"/>
                      </a:lnTo>
                      <a:lnTo>
                        <a:pt x="798544" y="294518"/>
                      </a:lnTo>
                      <a:cubicBezTo>
                        <a:pt x="845442" y="314354"/>
                        <a:pt x="878349" y="360792"/>
                        <a:pt x="878349" y="414915"/>
                      </a:cubicBezTo>
                      <a:cubicBezTo>
                        <a:pt x="878349" y="469039"/>
                        <a:pt x="845442" y="515477"/>
                        <a:pt x="798544" y="535313"/>
                      </a:cubicBezTo>
                      <a:lnTo>
                        <a:pt x="759827" y="543129"/>
                      </a:lnTo>
                      <a:lnTo>
                        <a:pt x="753908" y="545581"/>
                      </a:lnTo>
                      <a:lnTo>
                        <a:pt x="747683" y="545581"/>
                      </a:lnTo>
                      <a:lnTo>
                        <a:pt x="190471" y="545581"/>
                      </a:lnTo>
                      <a:lnTo>
                        <a:pt x="166602" y="545581"/>
                      </a:lnTo>
                      <a:lnTo>
                        <a:pt x="158924" y="542401"/>
                      </a:lnTo>
                      <a:lnTo>
                        <a:pt x="152084" y="541712"/>
                      </a:lnTo>
                      <a:cubicBezTo>
                        <a:pt x="65290" y="523951"/>
                        <a:pt x="0" y="447155"/>
                        <a:pt x="0" y="355110"/>
                      </a:cubicBezTo>
                      <a:cubicBezTo>
                        <a:pt x="0" y="249916"/>
                        <a:pt x="85277" y="164639"/>
                        <a:pt x="190471" y="164639"/>
                      </a:cubicBezTo>
                      <a:cubicBezTo>
                        <a:pt x="203620" y="164639"/>
                        <a:pt x="216458" y="165972"/>
                        <a:pt x="228858" y="168509"/>
                      </a:cubicBezTo>
                      <a:lnTo>
                        <a:pt x="244320" y="173309"/>
                      </a:lnTo>
                      <a:lnTo>
                        <a:pt x="246680" y="161619"/>
                      </a:lnTo>
                      <a:cubicBezTo>
                        <a:pt x="286852" y="66642"/>
                        <a:pt x="380897" y="0"/>
                        <a:pt x="490507" y="0"/>
                      </a:cubicBezTo>
                      <a:close/>
                    </a:path>
                  </a:pathLst>
                </a:custGeom>
                <a:solidFill>
                  <a:schemeClr val="bg1"/>
                </a:solidFill>
                <a:ln w="9525" cap="flat" cmpd="sng" algn="ctr">
                  <a:solidFill>
                    <a:srgbClr val="2E75B6"/>
                  </a:solidFill>
                  <a:prstDash val="solid"/>
                  <a:headEnd type="none" w="med" len="med"/>
                  <a:tailEnd type="none" w="med" len="med"/>
                </a:ln>
                <a:effectLst/>
              </p:spPr>
              <p:txBody>
                <a:bodyPr rot="0" spcFirstLastPara="0" vertOverflow="overflow" horzOverflow="overflow" vert="horz" wrap="square" lIns="179233" tIns="143387" rIns="179233" bIns="143387" numCol="1" spcCol="0" rtlCol="0" fromWordArt="0" anchor="t" anchorCtr="0" forceAA="0" compatLnSpc="1">
                  <a:prstTxWarp prst="textNoShape">
                    <a:avLst/>
                  </a:prstTxWarp>
                  <a:noAutofit/>
                </a:bodyPr>
                <a:lstStyle/>
                <a:p>
                  <a:pPr algn="ctr" defTabSz="913752">
                    <a:lnSpc>
                      <a:spcPct val="90000"/>
                    </a:lnSpc>
                    <a:defRPr/>
                  </a:pPr>
                  <a:endParaRPr lang="en-IN" sz="1960" b="1" kern="0" dirty="0">
                    <a:solidFill>
                      <a:srgbClr val="0072C6"/>
                    </a:solidFill>
                    <a:latin typeface="Segoe UI Light"/>
                    <a:ea typeface="Segoe UI" pitchFamily="34" charset="0"/>
                    <a:cs typeface="Segoe UI" pitchFamily="34" charset="0"/>
                  </a:endParaRPr>
                </a:p>
              </p:txBody>
            </p:sp>
          </p:grpSp>
        </p:grpSp>
      </p:grpSp>
      <p:grpSp>
        <p:nvGrpSpPr>
          <p:cNvPr id="85" name="Group 84"/>
          <p:cNvGrpSpPr>
            <a:grpSpLocks noChangeAspect="1"/>
          </p:cNvGrpSpPr>
          <p:nvPr/>
        </p:nvGrpSpPr>
        <p:grpSpPr>
          <a:xfrm>
            <a:off x="781747" y="4763665"/>
            <a:ext cx="6265014" cy="1591661"/>
            <a:chOff x="451947" y="3629096"/>
            <a:chExt cx="11520512" cy="2886487"/>
          </a:xfrm>
        </p:grpSpPr>
        <p:sp>
          <p:nvSpPr>
            <p:cNvPr id="87" name="Rectangle 86"/>
            <p:cNvSpPr/>
            <p:nvPr/>
          </p:nvSpPr>
          <p:spPr bwMode="auto">
            <a:xfrm>
              <a:off x="451947" y="3629096"/>
              <a:ext cx="11520512" cy="829017"/>
            </a:xfrm>
            <a:prstGeom prst="rect">
              <a:avLst/>
            </a:prstGeom>
            <a:solidFill>
              <a:srgbClr val="A80000"/>
            </a:solidFill>
            <a:ln w="6350">
              <a:solidFill>
                <a:srgbClr val="A80000"/>
              </a:solidFill>
              <a:headEnd type="none" w="med" len="med"/>
              <a:tailEnd type="none" w="med" len="med"/>
            </a:ln>
          </p:spPr>
          <p:txBody>
            <a:bodyPr rot="0" spcFirstLastPara="0" vertOverflow="overflow" horzOverflow="overflow" vert="horz" wrap="square" lIns="93239" tIns="46619" rIns="91417" bIns="45708" numCol="1" spcCol="0" rtlCol="0" fromWordArt="0" anchor="ctr" anchorCtr="0" forceAA="0" compatLnSpc="1">
              <a:prstTxWarp prst="textNoShape">
                <a:avLst/>
              </a:prstTxWarp>
              <a:noAutofit/>
            </a:bodyPr>
            <a:lstStyle/>
            <a:p>
              <a:pPr algn="ctr" defTabSz="931684" fontAlgn="base">
                <a:spcBef>
                  <a:spcPct val="0"/>
                </a:spcBef>
                <a:spcAft>
                  <a:spcPct val="0"/>
                </a:spcAft>
              </a:pPr>
              <a:r>
                <a:rPr lang="en-US" sz="1599" dirty="0">
                  <a:ln>
                    <a:solidFill>
                      <a:srgbClr val="FFFFFF">
                        <a:alpha val="0"/>
                      </a:srgbClr>
                    </a:solidFill>
                  </a:ln>
                  <a:gradFill>
                    <a:gsLst>
                      <a:gs pos="0">
                        <a:srgbClr val="FFFFFF"/>
                      </a:gs>
                      <a:gs pos="100000">
                        <a:srgbClr val="FFFFFF"/>
                      </a:gs>
                    </a:gsLst>
                    <a:lin ang="5400000" scaled="0"/>
                  </a:gradFill>
                  <a:latin typeface="Segoe UI" charset="0"/>
                </a:rPr>
                <a:t>Common tools</a:t>
              </a:r>
            </a:p>
          </p:txBody>
        </p:sp>
        <p:sp>
          <p:nvSpPr>
            <p:cNvPr id="88" name="Rectangle 87"/>
            <p:cNvSpPr/>
            <p:nvPr/>
          </p:nvSpPr>
          <p:spPr bwMode="auto">
            <a:xfrm>
              <a:off x="451947" y="4532237"/>
              <a:ext cx="2827910" cy="914401"/>
            </a:xfrm>
            <a:prstGeom prst="rect">
              <a:avLst/>
            </a:prstGeom>
            <a:noFill/>
            <a:ln w="6350">
              <a:solidFill>
                <a:srgbClr val="A80000"/>
              </a:solid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91427" tIns="46630" rIns="91427" bIns="46630" numCol="1" rtlCol="0" anchor="ctr" anchorCtr="0" compatLnSpc="1">
              <a:prstTxWarp prst="textNoShape">
                <a:avLst/>
              </a:prstTxWarp>
              <a:noAutofit/>
            </a:bodyPr>
            <a:lstStyle/>
            <a:p>
              <a:pPr algn="ctr" defTabSz="931684" fontAlgn="base">
                <a:spcBef>
                  <a:spcPts val="200"/>
                </a:spcBef>
                <a:spcAft>
                  <a:spcPct val="0"/>
                </a:spcAft>
              </a:pPr>
              <a:r>
                <a:rPr lang="en-US" sz="1399" dirty="0">
                  <a:ln>
                    <a:solidFill>
                      <a:srgbClr val="FFFFFF">
                        <a:alpha val="0"/>
                      </a:srgbClr>
                    </a:solidFill>
                  </a:ln>
                  <a:solidFill>
                    <a:srgbClr val="A80000"/>
                  </a:solidFill>
                  <a:latin typeface="Segoe UI"/>
                </a:rPr>
                <a:t>Dev ops tools</a:t>
              </a:r>
            </a:p>
          </p:txBody>
        </p:sp>
        <p:sp>
          <p:nvSpPr>
            <p:cNvPr id="89" name="Rectangle 88"/>
            <p:cNvSpPr/>
            <p:nvPr/>
          </p:nvSpPr>
          <p:spPr bwMode="auto">
            <a:xfrm>
              <a:off x="6248722" y="4532237"/>
              <a:ext cx="2827910" cy="914401"/>
            </a:xfrm>
            <a:prstGeom prst="rect">
              <a:avLst/>
            </a:prstGeom>
            <a:noFill/>
            <a:ln w="6350">
              <a:solidFill>
                <a:srgbClr val="A80000"/>
              </a:solid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91427" tIns="46630" rIns="91427" bIns="46630" numCol="1" rtlCol="0" anchor="ctr" anchorCtr="0" compatLnSpc="1">
              <a:prstTxWarp prst="textNoShape">
                <a:avLst/>
              </a:prstTxWarp>
              <a:noAutofit/>
            </a:bodyPr>
            <a:lstStyle/>
            <a:p>
              <a:pPr algn="ctr" defTabSz="931684" fontAlgn="base">
                <a:spcBef>
                  <a:spcPts val="200"/>
                </a:spcBef>
                <a:spcAft>
                  <a:spcPct val="0"/>
                </a:spcAft>
              </a:pPr>
              <a:r>
                <a:rPr lang="en-US" sz="1399" dirty="0">
                  <a:ln>
                    <a:solidFill>
                      <a:srgbClr val="FFFFFF">
                        <a:alpha val="0"/>
                      </a:srgbClr>
                    </a:solidFill>
                  </a:ln>
                  <a:solidFill>
                    <a:srgbClr val="A80000"/>
                  </a:solidFill>
                  <a:latin typeface="Segoe UI"/>
                </a:rPr>
                <a:t>Identity</a:t>
              </a:r>
            </a:p>
          </p:txBody>
        </p:sp>
        <p:sp>
          <p:nvSpPr>
            <p:cNvPr id="90" name="Rectangle 89"/>
            <p:cNvSpPr/>
            <p:nvPr/>
          </p:nvSpPr>
          <p:spPr bwMode="auto">
            <a:xfrm>
              <a:off x="9147112" y="4532237"/>
              <a:ext cx="2825347" cy="914401"/>
            </a:xfrm>
            <a:prstGeom prst="rect">
              <a:avLst/>
            </a:prstGeom>
            <a:noFill/>
            <a:ln w="6350">
              <a:solidFill>
                <a:srgbClr val="A80000"/>
              </a:solid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91427" tIns="46630" rIns="91427" bIns="46630" numCol="1" rtlCol="0" anchor="ctr" anchorCtr="0" compatLnSpc="1">
              <a:prstTxWarp prst="textNoShape">
                <a:avLst/>
              </a:prstTxWarp>
              <a:noAutofit/>
            </a:bodyPr>
            <a:lstStyle/>
            <a:p>
              <a:pPr algn="ctr" defTabSz="931684" fontAlgn="base">
                <a:spcBef>
                  <a:spcPts val="200"/>
                </a:spcBef>
                <a:spcAft>
                  <a:spcPct val="0"/>
                </a:spcAft>
              </a:pPr>
              <a:r>
                <a:rPr lang="en-US" sz="1399" dirty="0">
                  <a:ln>
                    <a:solidFill>
                      <a:srgbClr val="FFFFFF">
                        <a:alpha val="0"/>
                      </a:srgbClr>
                    </a:solidFill>
                  </a:ln>
                  <a:solidFill>
                    <a:srgbClr val="A80000"/>
                  </a:solidFill>
                  <a:latin typeface="Segoe UI"/>
                </a:rPr>
                <a:t>Virtualization</a:t>
              </a:r>
            </a:p>
          </p:txBody>
        </p:sp>
        <p:sp>
          <p:nvSpPr>
            <p:cNvPr id="91" name="Rectangle 90"/>
            <p:cNvSpPr/>
            <p:nvPr/>
          </p:nvSpPr>
          <p:spPr bwMode="auto">
            <a:xfrm>
              <a:off x="3350335" y="4532237"/>
              <a:ext cx="2827910" cy="914401"/>
            </a:xfrm>
            <a:prstGeom prst="rect">
              <a:avLst/>
            </a:prstGeom>
            <a:noFill/>
            <a:ln w="6350">
              <a:solidFill>
                <a:srgbClr val="A80000"/>
              </a:solid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0" rIns="0" bIns="46630" numCol="1" rtlCol="0" anchor="ctr" anchorCtr="0" compatLnSpc="1">
              <a:prstTxWarp prst="textNoShape">
                <a:avLst/>
              </a:prstTxWarp>
              <a:noAutofit/>
            </a:bodyPr>
            <a:lstStyle/>
            <a:p>
              <a:pPr algn="ctr" defTabSz="931684" fontAlgn="base">
                <a:spcBef>
                  <a:spcPts val="200"/>
                </a:spcBef>
                <a:spcAft>
                  <a:spcPct val="0"/>
                </a:spcAft>
              </a:pPr>
              <a:r>
                <a:rPr lang="en-US" sz="1399" spc="-30" dirty="0">
                  <a:ln>
                    <a:solidFill>
                      <a:srgbClr val="FFFFFF">
                        <a:alpha val="0"/>
                      </a:srgbClr>
                    </a:solidFill>
                  </a:ln>
                  <a:solidFill>
                    <a:srgbClr val="A80000"/>
                  </a:solidFill>
                  <a:latin typeface="Segoe UI"/>
                </a:rPr>
                <a:t>Management tools</a:t>
              </a:r>
            </a:p>
          </p:txBody>
        </p:sp>
        <p:sp>
          <p:nvSpPr>
            <p:cNvPr id="92" name="Rectangle 91"/>
            <p:cNvSpPr/>
            <p:nvPr/>
          </p:nvSpPr>
          <p:spPr bwMode="auto">
            <a:xfrm>
              <a:off x="451947" y="5520762"/>
              <a:ext cx="11507679" cy="994821"/>
            </a:xfrm>
            <a:prstGeom prst="rect">
              <a:avLst/>
            </a:prstGeom>
            <a:solidFill>
              <a:srgbClr val="2E75B6"/>
            </a:solidFill>
            <a:ln w="6350" cap="flat" cmpd="sng" algn="ctr">
              <a:solidFill>
                <a:srgbClr val="0072C6"/>
              </a:solidFill>
              <a:prstDash val="soli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vert="horz" wrap="square" lIns="91427" tIns="46630" rIns="91427" bIns="46630" numCol="1" rtlCol="0" anchor="ctr" anchorCtr="0" compatLnSpc="1">
              <a:prstTxWarp prst="textNoShape">
                <a:avLst/>
              </a:prstTxWarp>
              <a:noAutofit/>
            </a:bodyPr>
            <a:lstStyle/>
            <a:p>
              <a:pPr algn="ctr" defTabSz="931684" fontAlgn="base">
                <a:spcBef>
                  <a:spcPts val="200"/>
                </a:spcBef>
                <a:spcAft>
                  <a:spcPct val="0"/>
                </a:spcAft>
              </a:pPr>
              <a:r>
                <a:rPr lang="en-US" sz="1599" dirty="0">
                  <a:ln>
                    <a:solidFill>
                      <a:srgbClr val="FFFFFF">
                        <a:alpha val="0"/>
                      </a:srgbClr>
                    </a:solidFill>
                  </a:ln>
                  <a:gradFill>
                    <a:gsLst>
                      <a:gs pos="0">
                        <a:srgbClr val="FFFFFF"/>
                      </a:gs>
                      <a:gs pos="100000">
                        <a:srgbClr val="FFFFFF"/>
                      </a:gs>
                    </a:gsLst>
                    <a:lin ang="5400000" scaled="0"/>
                  </a:gradFill>
                  <a:latin typeface="Segoe UI"/>
                </a:rPr>
                <a:t>Single-vendor support</a:t>
              </a:r>
            </a:p>
          </p:txBody>
        </p:sp>
      </p:grpSp>
      <p:grpSp>
        <p:nvGrpSpPr>
          <p:cNvPr id="116" name="Group 115"/>
          <p:cNvGrpSpPr/>
          <p:nvPr/>
        </p:nvGrpSpPr>
        <p:grpSpPr>
          <a:xfrm>
            <a:off x="3752282" y="3604828"/>
            <a:ext cx="2145335" cy="802883"/>
            <a:chOff x="8936241" y="4563149"/>
            <a:chExt cx="2145639" cy="802998"/>
          </a:xfrm>
        </p:grpSpPr>
        <p:grpSp>
          <p:nvGrpSpPr>
            <p:cNvPr id="108" name="Group 107"/>
            <p:cNvGrpSpPr/>
            <p:nvPr/>
          </p:nvGrpSpPr>
          <p:grpSpPr>
            <a:xfrm>
              <a:off x="9604960" y="4563149"/>
              <a:ext cx="757367" cy="507821"/>
              <a:chOff x="8320734" y="-1542000"/>
              <a:chExt cx="1770954" cy="1187440"/>
            </a:xfrm>
          </p:grpSpPr>
          <p:sp>
            <p:nvSpPr>
              <p:cNvPr id="15" name="Freeform 87"/>
              <p:cNvSpPr>
                <a:spLocks/>
              </p:cNvSpPr>
              <p:nvPr/>
            </p:nvSpPr>
            <p:spPr bwMode="auto">
              <a:xfrm>
                <a:off x="8392171" y="-1163755"/>
                <a:ext cx="617537" cy="682625"/>
              </a:xfrm>
              <a:custGeom>
                <a:avLst/>
                <a:gdLst>
                  <a:gd name="T0" fmla="*/ 389 w 389"/>
                  <a:gd name="T1" fmla="*/ 164 h 430"/>
                  <a:gd name="T2" fmla="*/ 195 w 389"/>
                  <a:gd name="T3" fmla="*/ 0 h 430"/>
                  <a:gd name="T4" fmla="*/ 0 w 389"/>
                  <a:gd name="T5" fmla="*/ 164 h 430"/>
                  <a:gd name="T6" fmla="*/ 0 w 389"/>
                  <a:gd name="T7" fmla="*/ 430 h 430"/>
                  <a:gd name="T8" fmla="*/ 389 w 389"/>
                  <a:gd name="T9" fmla="*/ 430 h 430"/>
                  <a:gd name="T10" fmla="*/ 389 w 389"/>
                  <a:gd name="T11" fmla="*/ 164 h 430"/>
                </a:gdLst>
                <a:ahLst/>
                <a:cxnLst>
                  <a:cxn ang="0">
                    <a:pos x="T0" y="T1"/>
                  </a:cxn>
                  <a:cxn ang="0">
                    <a:pos x="T2" y="T3"/>
                  </a:cxn>
                  <a:cxn ang="0">
                    <a:pos x="T4" y="T5"/>
                  </a:cxn>
                  <a:cxn ang="0">
                    <a:pos x="T6" y="T7"/>
                  </a:cxn>
                  <a:cxn ang="0">
                    <a:pos x="T8" y="T9"/>
                  </a:cxn>
                  <a:cxn ang="0">
                    <a:pos x="T10" y="T11"/>
                  </a:cxn>
                </a:cxnLst>
                <a:rect l="0" t="0" r="r" b="b"/>
                <a:pathLst>
                  <a:path w="389" h="430">
                    <a:moveTo>
                      <a:pt x="389" y="164"/>
                    </a:moveTo>
                    <a:lnTo>
                      <a:pt x="195" y="0"/>
                    </a:lnTo>
                    <a:lnTo>
                      <a:pt x="0" y="164"/>
                    </a:lnTo>
                    <a:lnTo>
                      <a:pt x="0" y="430"/>
                    </a:lnTo>
                    <a:lnTo>
                      <a:pt x="389" y="430"/>
                    </a:lnTo>
                    <a:lnTo>
                      <a:pt x="389" y="164"/>
                    </a:lnTo>
                    <a:close/>
                  </a:path>
                </a:pathLst>
              </a:custGeom>
              <a:solidFill>
                <a:srgbClr val="0078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pPr defTabSz="931684" fontAlgn="base">
                  <a:spcBef>
                    <a:spcPct val="0"/>
                  </a:spcBef>
                  <a:spcAft>
                    <a:spcPct val="0"/>
                  </a:spcAft>
                </a:pPr>
                <a:endParaRPr lang="en-US" sz="2400">
                  <a:solidFill>
                    <a:srgbClr val="000000"/>
                  </a:solidFill>
                  <a:latin typeface="Segoe UI" charset="0"/>
                </a:endParaRPr>
              </a:p>
            </p:txBody>
          </p:sp>
          <p:sp>
            <p:nvSpPr>
              <p:cNvPr id="17" name="Freeform 89"/>
              <p:cNvSpPr>
                <a:spLocks/>
              </p:cNvSpPr>
              <p:nvPr/>
            </p:nvSpPr>
            <p:spPr bwMode="auto">
              <a:xfrm>
                <a:off x="8320734" y="-1163755"/>
                <a:ext cx="381000" cy="260350"/>
              </a:xfrm>
              <a:custGeom>
                <a:avLst/>
                <a:gdLst>
                  <a:gd name="T0" fmla="*/ 163 w 240"/>
                  <a:gd name="T1" fmla="*/ 0 h 164"/>
                  <a:gd name="T2" fmla="*/ 240 w 240"/>
                  <a:gd name="T3" fmla="*/ 0 h 164"/>
                  <a:gd name="T4" fmla="*/ 45 w 240"/>
                  <a:gd name="T5" fmla="*/ 164 h 164"/>
                  <a:gd name="T6" fmla="*/ 0 w 240"/>
                  <a:gd name="T7" fmla="*/ 164 h 164"/>
                  <a:gd name="T8" fmla="*/ 145 w 240"/>
                  <a:gd name="T9" fmla="*/ 41 h 164"/>
                  <a:gd name="T10" fmla="*/ 163 w 240"/>
                  <a:gd name="T11" fmla="*/ 0 h 164"/>
                </a:gdLst>
                <a:ahLst/>
                <a:cxnLst>
                  <a:cxn ang="0">
                    <a:pos x="T0" y="T1"/>
                  </a:cxn>
                  <a:cxn ang="0">
                    <a:pos x="T2" y="T3"/>
                  </a:cxn>
                  <a:cxn ang="0">
                    <a:pos x="T4" y="T5"/>
                  </a:cxn>
                  <a:cxn ang="0">
                    <a:pos x="T6" y="T7"/>
                  </a:cxn>
                  <a:cxn ang="0">
                    <a:pos x="T8" y="T9"/>
                  </a:cxn>
                  <a:cxn ang="0">
                    <a:pos x="T10" y="T11"/>
                  </a:cxn>
                </a:cxnLst>
                <a:rect l="0" t="0" r="r" b="b"/>
                <a:pathLst>
                  <a:path w="240" h="164">
                    <a:moveTo>
                      <a:pt x="163" y="0"/>
                    </a:moveTo>
                    <a:lnTo>
                      <a:pt x="240" y="0"/>
                    </a:lnTo>
                    <a:lnTo>
                      <a:pt x="45" y="164"/>
                    </a:lnTo>
                    <a:lnTo>
                      <a:pt x="0" y="164"/>
                    </a:lnTo>
                    <a:lnTo>
                      <a:pt x="145" y="41"/>
                    </a:lnTo>
                    <a:lnTo>
                      <a:pt x="163"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pPr defTabSz="931684" fontAlgn="base">
                  <a:spcBef>
                    <a:spcPct val="0"/>
                  </a:spcBef>
                  <a:spcAft>
                    <a:spcPct val="0"/>
                  </a:spcAft>
                </a:pPr>
                <a:endParaRPr lang="en-US" sz="2400">
                  <a:solidFill>
                    <a:srgbClr val="000000"/>
                  </a:solidFill>
                  <a:latin typeface="Segoe UI" charset="0"/>
                </a:endParaRPr>
              </a:p>
            </p:txBody>
          </p:sp>
          <p:sp>
            <p:nvSpPr>
              <p:cNvPr id="18" name="Freeform 90"/>
              <p:cNvSpPr>
                <a:spLocks/>
              </p:cNvSpPr>
              <p:nvPr/>
            </p:nvSpPr>
            <p:spPr bwMode="auto">
              <a:xfrm>
                <a:off x="8579496" y="-1163755"/>
                <a:ext cx="1049337" cy="306388"/>
              </a:xfrm>
              <a:custGeom>
                <a:avLst/>
                <a:gdLst>
                  <a:gd name="T0" fmla="*/ 476 w 661"/>
                  <a:gd name="T1" fmla="*/ 0 h 193"/>
                  <a:gd name="T2" fmla="*/ 0 w 661"/>
                  <a:gd name="T3" fmla="*/ 0 h 193"/>
                  <a:gd name="T4" fmla="*/ 88 w 661"/>
                  <a:gd name="T5" fmla="*/ 47 h 193"/>
                  <a:gd name="T6" fmla="*/ 262 w 661"/>
                  <a:gd name="T7" fmla="*/ 193 h 193"/>
                  <a:gd name="T8" fmla="*/ 661 w 661"/>
                  <a:gd name="T9" fmla="*/ 193 h 193"/>
                  <a:gd name="T10" fmla="*/ 485 w 661"/>
                  <a:gd name="T11" fmla="*/ 45 h 193"/>
                  <a:gd name="T12" fmla="*/ 476 w 661"/>
                  <a:gd name="T13" fmla="*/ 0 h 193"/>
                </a:gdLst>
                <a:ahLst/>
                <a:cxnLst>
                  <a:cxn ang="0">
                    <a:pos x="T0" y="T1"/>
                  </a:cxn>
                  <a:cxn ang="0">
                    <a:pos x="T2" y="T3"/>
                  </a:cxn>
                  <a:cxn ang="0">
                    <a:pos x="T4" y="T5"/>
                  </a:cxn>
                  <a:cxn ang="0">
                    <a:pos x="T6" y="T7"/>
                  </a:cxn>
                  <a:cxn ang="0">
                    <a:pos x="T8" y="T9"/>
                  </a:cxn>
                  <a:cxn ang="0">
                    <a:pos x="T10" y="T11"/>
                  </a:cxn>
                  <a:cxn ang="0">
                    <a:pos x="T12" y="T13"/>
                  </a:cxn>
                </a:cxnLst>
                <a:rect l="0" t="0" r="r" b="b"/>
                <a:pathLst>
                  <a:path w="661" h="193">
                    <a:moveTo>
                      <a:pt x="476" y="0"/>
                    </a:moveTo>
                    <a:lnTo>
                      <a:pt x="0" y="0"/>
                    </a:lnTo>
                    <a:lnTo>
                      <a:pt x="88" y="47"/>
                    </a:lnTo>
                    <a:lnTo>
                      <a:pt x="262" y="193"/>
                    </a:lnTo>
                    <a:lnTo>
                      <a:pt x="661" y="193"/>
                    </a:lnTo>
                    <a:lnTo>
                      <a:pt x="485" y="45"/>
                    </a:lnTo>
                    <a:lnTo>
                      <a:pt x="476" y="0"/>
                    </a:lnTo>
                    <a:close/>
                  </a:path>
                </a:pathLst>
              </a:custGeom>
              <a:solidFill>
                <a:srgbClr val="7373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pPr defTabSz="931684" fontAlgn="base">
                  <a:spcBef>
                    <a:spcPct val="0"/>
                  </a:spcBef>
                  <a:spcAft>
                    <a:spcPct val="0"/>
                  </a:spcAft>
                </a:pPr>
                <a:endParaRPr lang="en-US" sz="2400">
                  <a:solidFill>
                    <a:srgbClr val="000000"/>
                  </a:solidFill>
                  <a:latin typeface="Segoe UI" charset="0"/>
                </a:endParaRPr>
              </a:p>
            </p:txBody>
          </p:sp>
          <p:sp>
            <p:nvSpPr>
              <p:cNvPr id="23" name="Rectangle 95"/>
              <p:cNvSpPr>
                <a:spLocks noChangeArrowheads="1"/>
              </p:cNvSpPr>
              <p:nvPr/>
            </p:nvSpPr>
            <p:spPr bwMode="auto">
              <a:xfrm>
                <a:off x="8463609" y="-857367"/>
                <a:ext cx="466725" cy="376238"/>
              </a:xfrm>
              <a:prstGeom prst="rect">
                <a:avLst/>
              </a:prstGeom>
              <a:solidFill>
                <a:srgbClr val="01467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27" tIns="45713" rIns="91427" bIns="45713" numCol="1" anchor="t" anchorCtr="0" compatLnSpc="1">
                <a:prstTxWarp prst="textNoShape">
                  <a:avLst/>
                </a:prstTxWarp>
              </a:bodyPr>
              <a:lstStyle/>
              <a:p>
                <a:pPr defTabSz="931684" fontAlgn="base">
                  <a:spcBef>
                    <a:spcPct val="0"/>
                  </a:spcBef>
                  <a:spcAft>
                    <a:spcPct val="0"/>
                  </a:spcAft>
                </a:pPr>
                <a:endParaRPr lang="en-US" sz="2400">
                  <a:solidFill>
                    <a:srgbClr val="000000"/>
                  </a:solidFill>
                  <a:latin typeface="Segoe UI" charset="0"/>
                </a:endParaRPr>
              </a:p>
            </p:txBody>
          </p:sp>
          <p:sp>
            <p:nvSpPr>
              <p:cNvPr id="24" name="Rectangle 96"/>
              <p:cNvSpPr>
                <a:spLocks noChangeArrowheads="1"/>
              </p:cNvSpPr>
              <p:nvPr/>
            </p:nvSpPr>
            <p:spPr bwMode="auto">
              <a:xfrm>
                <a:off x="8463609" y="-857367"/>
                <a:ext cx="466725" cy="34925"/>
              </a:xfrm>
              <a:prstGeom prst="rect">
                <a:avLst/>
              </a:prstGeom>
              <a:solidFill>
                <a:srgbClr val="96969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27" tIns="45713" rIns="91427" bIns="45713" numCol="1" anchor="t" anchorCtr="0" compatLnSpc="1">
                <a:prstTxWarp prst="textNoShape">
                  <a:avLst/>
                </a:prstTxWarp>
              </a:bodyPr>
              <a:lstStyle/>
              <a:p>
                <a:pPr defTabSz="931684" fontAlgn="base">
                  <a:spcBef>
                    <a:spcPct val="0"/>
                  </a:spcBef>
                  <a:spcAft>
                    <a:spcPct val="0"/>
                  </a:spcAft>
                </a:pPr>
                <a:endParaRPr lang="en-US" sz="2400">
                  <a:solidFill>
                    <a:srgbClr val="000000"/>
                  </a:solidFill>
                  <a:latin typeface="Segoe UI" charset="0"/>
                </a:endParaRPr>
              </a:p>
            </p:txBody>
          </p:sp>
          <p:sp>
            <p:nvSpPr>
              <p:cNvPr id="25" name="Rectangle 97"/>
              <p:cNvSpPr>
                <a:spLocks noChangeArrowheads="1"/>
              </p:cNvSpPr>
              <p:nvPr/>
            </p:nvSpPr>
            <p:spPr bwMode="auto">
              <a:xfrm>
                <a:off x="8454084" y="-582730"/>
                <a:ext cx="114300" cy="101600"/>
              </a:xfrm>
              <a:prstGeom prst="rect">
                <a:avLst/>
              </a:prstGeom>
              <a:solidFill>
                <a:srgbClr val="38A43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27" tIns="45713" rIns="91427" bIns="45713" numCol="1" anchor="t" anchorCtr="0" compatLnSpc="1">
                <a:prstTxWarp prst="textNoShape">
                  <a:avLst/>
                </a:prstTxWarp>
              </a:bodyPr>
              <a:lstStyle/>
              <a:p>
                <a:pPr defTabSz="931684" fontAlgn="base">
                  <a:spcBef>
                    <a:spcPct val="0"/>
                  </a:spcBef>
                  <a:spcAft>
                    <a:spcPct val="0"/>
                  </a:spcAft>
                </a:pPr>
                <a:endParaRPr lang="en-US" sz="2400">
                  <a:solidFill>
                    <a:srgbClr val="000000"/>
                  </a:solidFill>
                  <a:latin typeface="Segoe UI" charset="0"/>
                </a:endParaRPr>
              </a:p>
            </p:txBody>
          </p:sp>
          <p:sp>
            <p:nvSpPr>
              <p:cNvPr id="27" name="Rectangle 98"/>
              <p:cNvSpPr>
                <a:spLocks noChangeArrowheads="1"/>
              </p:cNvSpPr>
              <p:nvPr/>
            </p:nvSpPr>
            <p:spPr bwMode="auto">
              <a:xfrm>
                <a:off x="8568384" y="-582730"/>
                <a:ext cx="82550" cy="101600"/>
              </a:xfrm>
              <a:prstGeom prst="rect">
                <a:avLst/>
              </a:prstGeom>
              <a:solidFill>
                <a:srgbClr val="008A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27" tIns="45713" rIns="91427" bIns="45713" numCol="1" anchor="t" anchorCtr="0" compatLnSpc="1">
                <a:prstTxWarp prst="textNoShape">
                  <a:avLst/>
                </a:prstTxWarp>
              </a:bodyPr>
              <a:lstStyle/>
              <a:p>
                <a:pPr defTabSz="931684" fontAlgn="base">
                  <a:spcBef>
                    <a:spcPct val="0"/>
                  </a:spcBef>
                  <a:spcAft>
                    <a:spcPct val="0"/>
                  </a:spcAft>
                </a:pPr>
                <a:endParaRPr lang="en-US" sz="2400">
                  <a:solidFill>
                    <a:srgbClr val="000000"/>
                  </a:solidFill>
                  <a:latin typeface="Segoe UI" charset="0"/>
                </a:endParaRPr>
              </a:p>
            </p:txBody>
          </p:sp>
          <p:sp>
            <p:nvSpPr>
              <p:cNvPr id="28" name="Rectangle 99"/>
              <p:cNvSpPr>
                <a:spLocks noChangeArrowheads="1"/>
              </p:cNvSpPr>
              <p:nvPr/>
            </p:nvSpPr>
            <p:spPr bwMode="auto">
              <a:xfrm>
                <a:off x="8496946" y="-582730"/>
                <a:ext cx="26987" cy="11113"/>
              </a:xfrm>
              <a:prstGeom prst="rect">
                <a:avLst/>
              </a:prstGeom>
              <a:solidFill>
                <a:srgbClr val="58AB5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27" tIns="45713" rIns="91427" bIns="45713" numCol="1" anchor="t" anchorCtr="0" compatLnSpc="1">
                <a:prstTxWarp prst="textNoShape">
                  <a:avLst/>
                </a:prstTxWarp>
              </a:bodyPr>
              <a:lstStyle/>
              <a:p>
                <a:pPr defTabSz="931684" fontAlgn="base">
                  <a:spcBef>
                    <a:spcPct val="0"/>
                  </a:spcBef>
                  <a:spcAft>
                    <a:spcPct val="0"/>
                  </a:spcAft>
                </a:pPr>
                <a:endParaRPr lang="en-US" sz="2400">
                  <a:solidFill>
                    <a:srgbClr val="000000"/>
                  </a:solidFill>
                  <a:latin typeface="Segoe UI" charset="0"/>
                </a:endParaRPr>
              </a:p>
            </p:txBody>
          </p:sp>
          <p:sp>
            <p:nvSpPr>
              <p:cNvPr id="29" name="Rectangle 100"/>
              <p:cNvSpPr>
                <a:spLocks noChangeArrowheads="1"/>
              </p:cNvSpPr>
              <p:nvPr/>
            </p:nvSpPr>
            <p:spPr bwMode="auto">
              <a:xfrm>
                <a:off x="8454084" y="-689092"/>
                <a:ext cx="114300" cy="101600"/>
              </a:xfrm>
              <a:prstGeom prst="rect">
                <a:avLst/>
              </a:prstGeom>
              <a:solidFill>
                <a:srgbClr val="38A43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27" tIns="45713" rIns="91427" bIns="45713" numCol="1" anchor="t" anchorCtr="0" compatLnSpc="1">
                <a:prstTxWarp prst="textNoShape">
                  <a:avLst/>
                </a:prstTxWarp>
              </a:bodyPr>
              <a:lstStyle/>
              <a:p>
                <a:pPr defTabSz="931684" fontAlgn="base">
                  <a:spcBef>
                    <a:spcPct val="0"/>
                  </a:spcBef>
                  <a:spcAft>
                    <a:spcPct val="0"/>
                  </a:spcAft>
                </a:pPr>
                <a:endParaRPr lang="en-US" sz="2400">
                  <a:solidFill>
                    <a:srgbClr val="000000"/>
                  </a:solidFill>
                  <a:latin typeface="Segoe UI" charset="0"/>
                </a:endParaRPr>
              </a:p>
            </p:txBody>
          </p:sp>
          <p:sp>
            <p:nvSpPr>
              <p:cNvPr id="30" name="Rectangle 101"/>
              <p:cNvSpPr>
                <a:spLocks noChangeArrowheads="1"/>
              </p:cNvSpPr>
              <p:nvPr/>
            </p:nvSpPr>
            <p:spPr bwMode="auto">
              <a:xfrm>
                <a:off x="8568384" y="-689092"/>
                <a:ext cx="82550" cy="101600"/>
              </a:xfrm>
              <a:prstGeom prst="rect">
                <a:avLst/>
              </a:prstGeom>
              <a:solidFill>
                <a:srgbClr val="008A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27" tIns="45713" rIns="91427" bIns="45713" numCol="1" anchor="t" anchorCtr="0" compatLnSpc="1">
                <a:prstTxWarp prst="textNoShape">
                  <a:avLst/>
                </a:prstTxWarp>
              </a:bodyPr>
              <a:lstStyle/>
              <a:p>
                <a:pPr defTabSz="931684" fontAlgn="base">
                  <a:spcBef>
                    <a:spcPct val="0"/>
                  </a:spcBef>
                  <a:spcAft>
                    <a:spcPct val="0"/>
                  </a:spcAft>
                </a:pPr>
                <a:endParaRPr lang="en-US" sz="2400">
                  <a:solidFill>
                    <a:srgbClr val="000000"/>
                  </a:solidFill>
                  <a:latin typeface="Segoe UI" charset="0"/>
                </a:endParaRPr>
              </a:p>
            </p:txBody>
          </p:sp>
          <p:sp>
            <p:nvSpPr>
              <p:cNvPr id="31" name="Rectangle 102"/>
              <p:cNvSpPr>
                <a:spLocks noChangeArrowheads="1"/>
              </p:cNvSpPr>
              <p:nvPr/>
            </p:nvSpPr>
            <p:spPr bwMode="auto">
              <a:xfrm>
                <a:off x="8496946" y="-689092"/>
                <a:ext cx="26987" cy="11113"/>
              </a:xfrm>
              <a:prstGeom prst="rect">
                <a:avLst/>
              </a:prstGeom>
              <a:solidFill>
                <a:srgbClr val="58AB5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27" tIns="45713" rIns="91427" bIns="45713" numCol="1" anchor="t" anchorCtr="0" compatLnSpc="1">
                <a:prstTxWarp prst="textNoShape">
                  <a:avLst/>
                </a:prstTxWarp>
              </a:bodyPr>
              <a:lstStyle/>
              <a:p>
                <a:pPr defTabSz="931684" fontAlgn="base">
                  <a:spcBef>
                    <a:spcPct val="0"/>
                  </a:spcBef>
                  <a:spcAft>
                    <a:spcPct val="0"/>
                  </a:spcAft>
                </a:pPr>
                <a:endParaRPr lang="en-US" sz="2400">
                  <a:solidFill>
                    <a:srgbClr val="000000"/>
                  </a:solidFill>
                  <a:latin typeface="Segoe UI" charset="0"/>
                </a:endParaRPr>
              </a:p>
            </p:txBody>
          </p:sp>
          <p:sp>
            <p:nvSpPr>
              <p:cNvPr id="32" name="Rectangle 103"/>
              <p:cNvSpPr>
                <a:spLocks noChangeArrowheads="1"/>
              </p:cNvSpPr>
              <p:nvPr/>
            </p:nvSpPr>
            <p:spPr bwMode="auto">
              <a:xfrm>
                <a:off x="8454084" y="-795455"/>
                <a:ext cx="114300" cy="100013"/>
              </a:xfrm>
              <a:prstGeom prst="rect">
                <a:avLst/>
              </a:prstGeom>
              <a:solidFill>
                <a:srgbClr val="38A43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27" tIns="45713" rIns="91427" bIns="45713" numCol="1" anchor="t" anchorCtr="0" compatLnSpc="1">
                <a:prstTxWarp prst="textNoShape">
                  <a:avLst/>
                </a:prstTxWarp>
              </a:bodyPr>
              <a:lstStyle/>
              <a:p>
                <a:pPr defTabSz="931684" fontAlgn="base">
                  <a:spcBef>
                    <a:spcPct val="0"/>
                  </a:spcBef>
                  <a:spcAft>
                    <a:spcPct val="0"/>
                  </a:spcAft>
                </a:pPr>
                <a:endParaRPr lang="en-US" sz="2400">
                  <a:solidFill>
                    <a:srgbClr val="000000"/>
                  </a:solidFill>
                  <a:latin typeface="Segoe UI" charset="0"/>
                </a:endParaRPr>
              </a:p>
            </p:txBody>
          </p:sp>
          <p:sp>
            <p:nvSpPr>
              <p:cNvPr id="33" name="Rectangle 104"/>
              <p:cNvSpPr>
                <a:spLocks noChangeArrowheads="1"/>
              </p:cNvSpPr>
              <p:nvPr/>
            </p:nvSpPr>
            <p:spPr bwMode="auto">
              <a:xfrm>
                <a:off x="8568384" y="-795455"/>
                <a:ext cx="82550" cy="100013"/>
              </a:xfrm>
              <a:prstGeom prst="rect">
                <a:avLst/>
              </a:prstGeom>
              <a:solidFill>
                <a:srgbClr val="008A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27" tIns="45713" rIns="91427" bIns="45713" numCol="1" anchor="t" anchorCtr="0" compatLnSpc="1">
                <a:prstTxWarp prst="textNoShape">
                  <a:avLst/>
                </a:prstTxWarp>
              </a:bodyPr>
              <a:lstStyle/>
              <a:p>
                <a:pPr defTabSz="931684" fontAlgn="base">
                  <a:spcBef>
                    <a:spcPct val="0"/>
                  </a:spcBef>
                  <a:spcAft>
                    <a:spcPct val="0"/>
                  </a:spcAft>
                </a:pPr>
                <a:endParaRPr lang="en-US" sz="2400">
                  <a:solidFill>
                    <a:srgbClr val="000000"/>
                  </a:solidFill>
                  <a:latin typeface="Segoe UI" charset="0"/>
                </a:endParaRPr>
              </a:p>
            </p:txBody>
          </p:sp>
          <p:sp>
            <p:nvSpPr>
              <p:cNvPr id="34" name="Rectangle 105"/>
              <p:cNvSpPr>
                <a:spLocks noChangeArrowheads="1"/>
              </p:cNvSpPr>
              <p:nvPr/>
            </p:nvSpPr>
            <p:spPr bwMode="auto">
              <a:xfrm>
                <a:off x="8498534" y="-795455"/>
                <a:ext cx="25400" cy="12700"/>
              </a:xfrm>
              <a:prstGeom prst="rect">
                <a:avLst/>
              </a:prstGeom>
              <a:solidFill>
                <a:srgbClr val="58AB5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27" tIns="45713" rIns="91427" bIns="45713" numCol="1" anchor="t" anchorCtr="0" compatLnSpc="1">
                <a:prstTxWarp prst="textNoShape">
                  <a:avLst/>
                </a:prstTxWarp>
              </a:bodyPr>
              <a:lstStyle/>
              <a:p>
                <a:pPr defTabSz="931684" fontAlgn="base">
                  <a:spcBef>
                    <a:spcPct val="0"/>
                  </a:spcBef>
                  <a:spcAft>
                    <a:spcPct val="0"/>
                  </a:spcAft>
                </a:pPr>
                <a:endParaRPr lang="en-US" sz="2400">
                  <a:solidFill>
                    <a:srgbClr val="000000"/>
                  </a:solidFill>
                  <a:latin typeface="Segoe UI" charset="0"/>
                </a:endParaRPr>
              </a:p>
            </p:txBody>
          </p:sp>
          <p:sp>
            <p:nvSpPr>
              <p:cNvPr id="35" name="Rectangle 106"/>
              <p:cNvSpPr>
                <a:spLocks noChangeArrowheads="1"/>
              </p:cNvSpPr>
              <p:nvPr/>
            </p:nvSpPr>
            <p:spPr bwMode="auto">
              <a:xfrm>
                <a:off x="8593784" y="-582730"/>
                <a:ext cx="114300" cy="101600"/>
              </a:xfrm>
              <a:prstGeom prst="rect">
                <a:avLst/>
              </a:prstGeom>
              <a:solidFill>
                <a:srgbClr val="38A43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27" tIns="45713" rIns="91427" bIns="45713" numCol="1" anchor="t" anchorCtr="0" compatLnSpc="1">
                <a:prstTxWarp prst="textNoShape">
                  <a:avLst/>
                </a:prstTxWarp>
              </a:bodyPr>
              <a:lstStyle/>
              <a:p>
                <a:pPr defTabSz="931684" fontAlgn="base">
                  <a:spcBef>
                    <a:spcPct val="0"/>
                  </a:spcBef>
                  <a:spcAft>
                    <a:spcPct val="0"/>
                  </a:spcAft>
                </a:pPr>
                <a:endParaRPr lang="en-US" sz="2400">
                  <a:solidFill>
                    <a:srgbClr val="000000"/>
                  </a:solidFill>
                  <a:latin typeface="Segoe UI" charset="0"/>
                </a:endParaRPr>
              </a:p>
            </p:txBody>
          </p:sp>
          <p:sp>
            <p:nvSpPr>
              <p:cNvPr id="36" name="Rectangle 107"/>
              <p:cNvSpPr>
                <a:spLocks noChangeArrowheads="1"/>
              </p:cNvSpPr>
              <p:nvPr/>
            </p:nvSpPr>
            <p:spPr bwMode="auto">
              <a:xfrm>
                <a:off x="8708084" y="-582730"/>
                <a:ext cx="82550" cy="101600"/>
              </a:xfrm>
              <a:prstGeom prst="rect">
                <a:avLst/>
              </a:prstGeom>
              <a:solidFill>
                <a:srgbClr val="008A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27" tIns="45713" rIns="91427" bIns="45713" numCol="1" anchor="t" anchorCtr="0" compatLnSpc="1">
                <a:prstTxWarp prst="textNoShape">
                  <a:avLst/>
                </a:prstTxWarp>
              </a:bodyPr>
              <a:lstStyle/>
              <a:p>
                <a:pPr defTabSz="931684" fontAlgn="base">
                  <a:spcBef>
                    <a:spcPct val="0"/>
                  </a:spcBef>
                  <a:spcAft>
                    <a:spcPct val="0"/>
                  </a:spcAft>
                </a:pPr>
                <a:endParaRPr lang="en-US" sz="2400">
                  <a:solidFill>
                    <a:srgbClr val="000000"/>
                  </a:solidFill>
                  <a:latin typeface="Segoe UI" charset="0"/>
                </a:endParaRPr>
              </a:p>
            </p:txBody>
          </p:sp>
          <p:sp>
            <p:nvSpPr>
              <p:cNvPr id="37" name="Rectangle 108"/>
              <p:cNvSpPr>
                <a:spLocks noChangeArrowheads="1"/>
              </p:cNvSpPr>
              <p:nvPr/>
            </p:nvSpPr>
            <p:spPr bwMode="auto">
              <a:xfrm>
                <a:off x="8636646" y="-582730"/>
                <a:ext cx="26987" cy="11113"/>
              </a:xfrm>
              <a:prstGeom prst="rect">
                <a:avLst/>
              </a:prstGeom>
              <a:solidFill>
                <a:srgbClr val="58AB5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27" tIns="45713" rIns="91427" bIns="45713" numCol="1" anchor="t" anchorCtr="0" compatLnSpc="1">
                <a:prstTxWarp prst="textNoShape">
                  <a:avLst/>
                </a:prstTxWarp>
              </a:bodyPr>
              <a:lstStyle/>
              <a:p>
                <a:pPr defTabSz="931684" fontAlgn="base">
                  <a:spcBef>
                    <a:spcPct val="0"/>
                  </a:spcBef>
                  <a:spcAft>
                    <a:spcPct val="0"/>
                  </a:spcAft>
                </a:pPr>
                <a:endParaRPr lang="en-US" sz="2400">
                  <a:solidFill>
                    <a:srgbClr val="000000"/>
                  </a:solidFill>
                  <a:latin typeface="Segoe UI" charset="0"/>
                </a:endParaRPr>
              </a:p>
            </p:txBody>
          </p:sp>
          <p:sp>
            <p:nvSpPr>
              <p:cNvPr id="38" name="Rectangle 109"/>
              <p:cNvSpPr>
                <a:spLocks noChangeArrowheads="1"/>
              </p:cNvSpPr>
              <p:nvPr/>
            </p:nvSpPr>
            <p:spPr bwMode="auto">
              <a:xfrm>
                <a:off x="8593784" y="-689092"/>
                <a:ext cx="114300" cy="101600"/>
              </a:xfrm>
              <a:prstGeom prst="rect">
                <a:avLst/>
              </a:prstGeom>
              <a:solidFill>
                <a:srgbClr val="38A43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27" tIns="45713" rIns="91427" bIns="45713" numCol="1" anchor="t" anchorCtr="0" compatLnSpc="1">
                <a:prstTxWarp prst="textNoShape">
                  <a:avLst/>
                </a:prstTxWarp>
              </a:bodyPr>
              <a:lstStyle/>
              <a:p>
                <a:pPr defTabSz="931684" fontAlgn="base">
                  <a:spcBef>
                    <a:spcPct val="0"/>
                  </a:spcBef>
                  <a:spcAft>
                    <a:spcPct val="0"/>
                  </a:spcAft>
                </a:pPr>
                <a:endParaRPr lang="en-US" sz="2400">
                  <a:solidFill>
                    <a:srgbClr val="000000"/>
                  </a:solidFill>
                  <a:latin typeface="Segoe UI" charset="0"/>
                </a:endParaRPr>
              </a:p>
            </p:txBody>
          </p:sp>
          <p:sp>
            <p:nvSpPr>
              <p:cNvPr id="39" name="Rectangle 110"/>
              <p:cNvSpPr>
                <a:spLocks noChangeArrowheads="1"/>
              </p:cNvSpPr>
              <p:nvPr/>
            </p:nvSpPr>
            <p:spPr bwMode="auto">
              <a:xfrm>
                <a:off x="8708084" y="-689092"/>
                <a:ext cx="82550" cy="101600"/>
              </a:xfrm>
              <a:prstGeom prst="rect">
                <a:avLst/>
              </a:prstGeom>
              <a:solidFill>
                <a:srgbClr val="008A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27" tIns="45713" rIns="91427" bIns="45713" numCol="1" anchor="t" anchorCtr="0" compatLnSpc="1">
                <a:prstTxWarp prst="textNoShape">
                  <a:avLst/>
                </a:prstTxWarp>
              </a:bodyPr>
              <a:lstStyle/>
              <a:p>
                <a:pPr defTabSz="931684" fontAlgn="base">
                  <a:spcBef>
                    <a:spcPct val="0"/>
                  </a:spcBef>
                  <a:spcAft>
                    <a:spcPct val="0"/>
                  </a:spcAft>
                </a:pPr>
                <a:endParaRPr lang="en-US" sz="2400">
                  <a:solidFill>
                    <a:srgbClr val="000000"/>
                  </a:solidFill>
                  <a:latin typeface="Segoe UI" charset="0"/>
                </a:endParaRPr>
              </a:p>
            </p:txBody>
          </p:sp>
          <p:sp>
            <p:nvSpPr>
              <p:cNvPr id="40" name="Rectangle 111"/>
              <p:cNvSpPr>
                <a:spLocks noChangeArrowheads="1"/>
              </p:cNvSpPr>
              <p:nvPr/>
            </p:nvSpPr>
            <p:spPr bwMode="auto">
              <a:xfrm>
                <a:off x="8638234" y="-689092"/>
                <a:ext cx="25400" cy="11113"/>
              </a:xfrm>
              <a:prstGeom prst="rect">
                <a:avLst/>
              </a:prstGeom>
              <a:solidFill>
                <a:srgbClr val="58AB5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27" tIns="45713" rIns="91427" bIns="45713" numCol="1" anchor="t" anchorCtr="0" compatLnSpc="1">
                <a:prstTxWarp prst="textNoShape">
                  <a:avLst/>
                </a:prstTxWarp>
              </a:bodyPr>
              <a:lstStyle/>
              <a:p>
                <a:pPr defTabSz="931684" fontAlgn="base">
                  <a:spcBef>
                    <a:spcPct val="0"/>
                  </a:spcBef>
                  <a:spcAft>
                    <a:spcPct val="0"/>
                  </a:spcAft>
                </a:pPr>
                <a:endParaRPr lang="en-US" sz="2400">
                  <a:solidFill>
                    <a:srgbClr val="000000"/>
                  </a:solidFill>
                  <a:latin typeface="Segoe UI" charset="0"/>
                </a:endParaRPr>
              </a:p>
            </p:txBody>
          </p:sp>
          <p:sp>
            <p:nvSpPr>
              <p:cNvPr id="41" name="Rectangle 112"/>
              <p:cNvSpPr>
                <a:spLocks noChangeArrowheads="1"/>
              </p:cNvSpPr>
              <p:nvPr/>
            </p:nvSpPr>
            <p:spPr bwMode="auto">
              <a:xfrm>
                <a:off x="8593784" y="-795455"/>
                <a:ext cx="114300" cy="100013"/>
              </a:xfrm>
              <a:prstGeom prst="rect">
                <a:avLst/>
              </a:prstGeom>
              <a:solidFill>
                <a:srgbClr val="38A43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27" tIns="45713" rIns="91427" bIns="45713" numCol="1" anchor="t" anchorCtr="0" compatLnSpc="1">
                <a:prstTxWarp prst="textNoShape">
                  <a:avLst/>
                </a:prstTxWarp>
              </a:bodyPr>
              <a:lstStyle/>
              <a:p>
                <a:pPr defTabSz="931684" fontAlgn="base">
                  <a:spcBef>
                    <a:spcPct val="0"/>
                  </a:spcBef>
                  <a:spcAft>
                    <a:spcPct val="0"/>
                  </a:spcAft>
                </a:pPr>
                <a:endParaRPr lang="en-US" sz="2400">
                  <a:solidFill>
                    <a:srgbClr val="000000"/>
                  </a:solidFill>
                  <a:latin typeface="Segoe UI" charset="0"/>
                </a:endParaRPr>
              </a:p>
            </p:txBody>
          </p:sp>
          <p:sp>
            <p:nvSpPr>
              <p:cNvPr id="59" name="Rectangle 113"/>
              <p:cNvSpPr>
                <a:spLocks noChangeArrowheads="1"/>
              </p:cNvSpPr>
              <p:nvPr/>
            </p:nvSpPr>
            <p:spPr bwMode="auto">
              <a:xfrm>
                <a:off x="8708084" y="-795455"/>
                <a:ext cx="82550" cy="100013"/>
              </a:xfrm>
              <a:prstGeom prst="rect">
                <a:avLst/>
              </a:prstGeom>
              <a:solidFill>
                <a:srgbClr val="008A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27" tIns="45713" rIns="91427" bIns="45713" numCol="1" anchor="t" anchorCtr="0" compatLnSpc="1">
                <a:prstTxWarp prst="textNoShape">
                  <a:avLst/>
                </a:prstTxWarp>
              </a:bodyPr>
              <a:lstStyle/>
              <a:p>
                <a:pPr defTabSz="931684" fontAlgn="base">
                  <a:spcBef>
                    <a:spcPct val="0"/>
                  </a:spcBef>
                  <a:spcAft>
                    <a:spcPct val="0"/>
                  </a:spcAft>
                </a:pPr>
                <a:endParaRPr lang="en-US" sz="2400">
                  <a:solidFill>
                    <a:srgbClr val="000000"/>
                  </a:solidFill>
                  <a:latin typeface="Segoe UI" charset="0"/>
                </a:endParaRPr>
              </a:p>
            </p:txBody>
          </p:sp>
          <p:sp>
            <p:nvSpPr>
              <p:cNvPr id="60" name="Rectangle 114"/>
              <p:cNvSpPr>
                <a:spLocks noChangeArrowheads="1"/>
              </p:cNvSpPr>
              <p:nvPr/>
            </p:nvSpPr>
            <p:spPr bwMode="auto">
              <a:xfrm>
                <a:off x="8638234" y="-795455"/>
                <a:ext cx="25400" cy="12700"/>
              </a:xfrm>
              <a:prstGeom prst="rect">
                <a:avLst/>
              </a:prstGeom>
              <a:solidFill>
                <a:srgbClr val="58AB5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27" tIns="45713" rIns="91427" bIns="45713" numCol="1" anchor="t" anchorCtr="0" compatLnSpc="1">
                <a:prstTxWarp prst="textNoShape">
                  <a:avLst/>
                </a:prstTxWarp>
              </a:bodyPr>
              <a:lstStyle/>
              <a:p>
                <a:pPr defTabSz="931684" fontAlgn="base">
                  <a:spcBef>
                    <a:spcPct val="0"/>
                  </a:spcBef>
                  <a:spcAft>
                    <a:spcPct val="0"/>
                  </a:spcAft>
                </a:pPr>
                <a:endParaRPr lang="en-US" sz="2400">
                  <a:solidFill>
                    <a:srgbClr val="000000"/>
                  </a:solidFill>
                  <a:latin typeface="Segoe UI" charset="0"/>
                </a:endParaRPr>
              </a:p>
            </p:txBody>
          </p:sp>
          <p:sp>
            <p:nvSpPr>
              <p:cNvPr id="61" name="Rectangle 115"/>
              <p:cNvSpPr>
                <a:spLocks noChangeArrowheads="1"/>
              </p:cNvSpPr>
              <p:nvPr/>
            </p:nvSpPr>
            <p:spPr bwMode="auto">
              <a:xfrm>
                <a:off x="8733484" y="-582730"/>
                <a:ext cx="114300" cy="101600"/>
              </a:xfrm>
              <a:prstGeom prst="rect">
                <a:avLst/>
              </a:prstGeom>
              <a:solidFill>
                <a:srgbClr val="38A43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27" tIns="45713" rIns="91427" bIns="45713" numCol="1" anchor="t" anchorCtr="0" compatLnSpc="1">
                <a:prstTxWarp prst="textNoShape">
                  <a:avLst/>
                </a:prstTxWarp>
              </a:bodyPr>
              <a:lstStyle/>
              <a:p>
                <a:pPr defTabSz="931684" fontAlgn="base">
                  <a:spcBef>
                    <a:spcPct val="0"/>
                  </a:spcBef>
                  <a:spcAft>
                    <a:spcPct val="0"/>
                  </a:spcAft>
                </a:pPr>
                <a:endParaRPr lang="en-US" sz="2400">
                  <a:solidFill>
                    <a:srgbClr val="000000"/>
                  </a:solidFill>
                  <a:latin typeface="Segoe UI" charset="0"/>
                </a:endParaRPr>
              </a:p>
            </p:txBody>
          </p:sp>
          <p:sp>
            <p:nvSpPr>
              <p:cNvPr id="62" name="Rectangle 116"/>
              <p:cNvSpPr>
                <a:spLocks noChangeArrowheads="1"/>
              </p:cNvSpPr>
              <p:nvPr/>
            </p:nvSpPr>
            <p:spPr bwMode="auto">
              <a:xfrm>
                <a:off x="8847784" y="-582730"/>
                <a:ext cx="82550" cy="101600"/>
              </a:xfrm>
              <a:prstGeom prst="rect">
                <a:avLst/>
              </a:prstGeom>
              <a:solidFill>
                <a:srgbClr val="008A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27" tIns="45713" rIns="91427" bIns="45713" numCol="1" anchor="t" anchorCtr="0" compatLnSpc="1">
                <a:prstTxWarp prst="textNoShape">
                  <a:avLst/>
                </a:prstTxWarp>
              </a:bodyPr>
              <a:lstStyle/>
              <a:p>
                <a:pPr defTabSz="931684" fontAlgn="base">
                  <a:spcBef>
                    <a:spcPct val="0"/>
                  </a:spcBef>
                  <a:spcAft>
                    <a:spcPct val="0"/>
                  </a:spcAft>
                </a:pPr>
                <a:endParaRPr lang="en-US" sz="2400">
                  <a:solidFill>
                    <a:srgbClr val="000000"/>
                  </a:solidFill>
                  <a:latin typeface="Segoe UI" charset="0"/>
                </a:endParaRPr>
              </a:p>
            </p:txBody>
          </p:sp>
          <p:sp>
            <p:nvSpPr>
              <p:cNvPr id="75" name="Rectangle 117"/>
              <p:cNvSpPr>
                <a:spLocks noChangeArrowheads="1"/>
              </p:cNvSpPr>
              <p:nvPr/>
            </p:nvSpPr>
            <p:spPr bwMode="auto">
              <a:xfrm>
                <a:off x="8776346" y="-582730"/>
                <a:ext cx="26987" cy="11113"/>
              </a:xfrm>
              <a:prstGeom prst="rect">
                <a:avLst/>
              </a:prstGeom>
              <a:solidFill>
                <a:srgbClr val="58AB5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27" tIns="45713" rIns="91427" bIns="45713" numCol="1" anchor="t" anchorCtr="0" compatLnSpc="1">
                <a:prstTxWarp prst="textNoShape">
                  <a:avLst/>
                </a:prstTxWarp>
              </a:bodyPr>
              <a:lstStyle/>
              <a:p>
                <a:pPr defTabSz="931684" fontAlgn="base">
                  <a:spcBef>
                    <a:spcPct val="0"/>
                  </a:spcBef>
                  <a:spcAft>
                    <a:spcPct val="0"/>
                  </a:spcAft>
                </a:pPr>
                <a:endParaRPr lang="en-US" sz="2400">
                  <a:solidFill>
                    <a:srgbClr val="000000"/>
                  </a:solidFill>
                  <a:latin typeface="Segoe UI" charset="0"/>
                </a:endParaRPr>
              </a:p>
            </p:txBody>
          </p:sp>
          <p:sp>
            <p:nvSpPr>
              <p:cNvPr id="77" name="Rectangle 118"/>
              <p:cNvSpPr>
                <a:spLocks noChangeArrowheads="1"/>
              </p:cNvSpPr>
              <p:nvPr/>
            </p:nvSpPr>
            <p:spPr bwMode="auto">
              <a:xfrm>
                <a:off x="8733484" y="-689092"/>
                <a:ext cx="114300" cy="101600"/>
              </a:xfrm>
              <a:prstGeom prst="rect">
                <a:avLst/>
              </a:prstGeom>
              <a:solidFill>
                <a:srgbClr val="38A43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27" tIns="45713" rIns="91427" bIns="45713" numCol="1" anchor="t" anchorCtr="0" compatLnSpc="1">
                <a:prstTxWarp prst="textNoShape">
                  <a:avLst/>
                </a:prstTxWarp>
              </a:bodyPr>
              <a:lstStyle/>
              <a:p>
                <a:pPr defTabSz="931684" fontAlgn="base">
                  <a:spcBef>
                    <a:spcPct val="0"/>
                  </a:spcBef>
                  <a:spcAft>
                    <a:spcPct val="0"/>
                  </a:spcAft>
                </a:pPr>
                <a:endParaRPr lang="en-US" sz="2400">
                  <a:solidFill>
                    <a:srgbClr val="000000"/>
                  </a:solidFill>
                  <a:latin typeface="Segoe UI" charset="0"/>
                </a:endParaRPr>
              </a:p>
            </p:txBody>
          </p:sp>
          <p:sp>
            <p:nvSpPr>
              <p:cNvPr id="98" name="Rectangle 119"/>
              <p:cNvSpPr>
                <a:spLocks noChangeArrowheads="1"/>
              </p:cNvSpPr>
              <p:nvPr/>
            </p:nvSpPr>
            <p:spPr bwMode="auto">
              <a:xfrm>
                <a:off x="8847784" y="-689092"/>
                <a:ext cx="82550" cy="101600"/>
              </a:xfrm>
              <a:prstGeom prst="rect">
                <a:avLst/>
              </a:prstGeom>
              <a:solidFill>
                <a:srgbClr val="008A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27" tIns="45713" rIns="91427" bIns="45713" numCol="1" anchor="t" anchorCtr="0" compatLnSpc="1">
                <a:prstTxWarp prst="textNoShape">
                  <a:avLst/>
                </a:prstTxWarp>
              </a:bodyPr>
              <a:lstStyle/>
              <a:p>
                <a:pPr defTabSz="931684" fontAlgn="base">
                  <a:spcBef>
                    <a:spcPct val="0"/>
                  </a:spcBef>
                  <a:spcAft>
                    <a:spcPct val="0"/>
                  </a:spcAft>
                </a:pPr>
                <a:endParaRPr lang="en-US" sz="2400">
                  <a:solidFill>
                    <a:srgbClr val="000000"/>
                  </a:solidFill>
                  <a:latin typeface="Segoe UI" charset="0"/>
                </a:endParaRPr>
              </a:p>
            </p:txBody>
          </p:sp>
          <p:sp>
            <p:nvSpPr>
              <p:cNvPr id="99" name="Rectangle 120"/>
              <p:cNvSpPr>
                <a:spLocks noChangeArrowheads="1"/>
              </p:cNvSpPr>
              <p:nvPr/>
            </p:nvSpPr>
            <p:spPr bwMode="auto">
              <a:xfrm>
                <a:off x="8777934" y="-689092"/>
                <a:ext cx="25400" cy="11113"/>
              </a:xfrm>
              <a:prstGeom prst="rect">
                <a:avLst/>
              </a:prstGeom>
              <a:solidFill>
                <a:srgbClr val="58AB5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27" tIns="45713" rIns="91427" bIns="45713" numCol="1" anchor="t" anchorCtr="0" compatLnSpc="1">
                <a:prstTxWarp prst="textNoShape">
                  <a:avLst/>
                </a:prstTxWarp>
              </a:bodyPr>
              <a:lstStyle/>
              <a:p>
                <a:pPr defTabSz="931684" fontAlgn="base">
                  <a:spcBef>
                    <a:spcPct val="0"/>
                  </a:spcBef>
                  <a:spcAft>
                    <a:spcPct val="0"/>
                  </a:spcAft>
                </a:pPr>
                <a:endParaRPr lang="en-US" sz="2400">
                  <a:solidFill>
                    <a:srgbClr val="000000"/>
                  </a:solidFill>
                  <a:latin typeface="Segoe UI" charset="0"/>
                </a:endParaRPr>
              </a:p>
            </p:txBody>
          </p:sp>
          <p:sp>
            <p:nvSpPr>
              <p:cNvPr id="100" name="Rectangle 121"/>
              <p:cNvSpPr>
                <a:spLocks noChangeArrowheads="1"/>
              </p:cNvSpPr>
              <p:nvPr/>
            </p:nvSpPr>
            <p:spPr bwMode="auto">
              <a:xfrm>
                <a:off x="8733484" y="-795455"/>
                <a:ext cx="114300" cy="100013"/>
              </a:xfrm>
              <a:prstGeom prst="rect">
                <a:avLst/>
              </a:prstGeom>
              <a:solidFill>
                <a:srgbClr val="38A43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27" tIns="45713" rIns="91427" bIns="45713" numCol="1" anchor="t" anchorCtr="0" compatLnSpc="1">
                <a:prstTxWarp prst="textNoShape">
                  <a:avLst/>
                </a:prstTxWarp>
              </a:bodyPr>
              <a:lstStyle/>
              <a:p>
                <a:pPr defTabSz="931684" fontAlgn="base">
                  <a:spcBef>
                    <a:spcPct val="0"/>
                  </a:spcBef>
                  <a:spcAft>
                    <a:spcPct val="0"/>
                  </a:spcAft>
                </a:pPr>
                <a:endParaRPr lang="en-US" sz="2400">
                  <a:solidFill>
                    <a:srgbClr val="000000"/>
                  </a:solidFill>
                  <a:latin typeface="Segoe UI" charset="0"/>
                </a:endParaRPr>
              </a:p>
            </p:txBody>
          </p:sp>
          <p:sp>
            <p:nvSpPr>
              <p:cNvPr id="101" name="Rectangle 122"/>
              <p:cNvSpPr>
                <a:spLocks noChangeArrowheads="1"/>
              </p:cNvSpPr>
              <p:nvPr/>
            </p:nvSpPr>
            <p:spPr bwMode="auto">
              <a:xfrm>
                <a:off x="8847784" y="-795455"/>
                <a:ext cx="82550" cy="100013"/>
              </a:xfrm>
              <a:prstGeom prst="rect">
                <a:avLst/>
              </a:prstGeom>
              <a:solidFill>
                <a:srgbClr val="008A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27" tIns="45713" rIns="91427" bIns="45713" numCol="1" anchor="t" anchorCtr="0" compatLnSpc="1">
                <a:prstTxWarp prst="textNoShape">
                  <a:avLst/>
                </a:prstTxWarp>
              </a:bodyPr>
              <a:lstStyle/>
              <a:p>
                <a:pPr defTabSz="931684" fontAlgn="base">
                  <a:spcBef>
                    <a:spcPct val="0"/>
                  </a:spcBef>
                  <a:spcAft>
                    <a:spcPct val="0"/>
                  </a:spcAft>
                </a:pPr>
                <a:endParaRPr lang="en-US" sz="2400">
                  <a:solidFill>
                    <a:srgbClr val="000000"/>
                  </a:solidFill>
                  <a:latin typeface="Segoe UI" charset="0"/>
                </a:endParaRPr>
              </a:p>
            </p:txBody>
          </p:sp>
          <p:sp>
            <p:nvSpPr>
              <p:cNvPr id="102" name="Rectangle 123"/>
              <p:cNvSpPr>
                <a:spLocks noChangeArrowheads="1"/>
              </p:cNvSpPr>
              <p:nvPr/>
            </p:nvSpPr>
            <p:spPr bwMode="auto">
              <a:xfrm>
                <a:off x="8777934" y="-795455"/>
                <a:ext cx="25400" cy="12700"/>
              </a:xfrm>
              <a:prstGeom prst="rect">
                <a:avLst/>
              </a:prstGeom>
              <a:solidFill>
                <a:srgbClr val="58AB5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27" tIns="45713" rIns="91427" bIns="45713" numCol="1" anchor="t" anchorCtr="0" compatLnSpc="1">
                <a:prstTxWarp prst="textNoShape">
                  <a:avLst/>
                </a:prstTxWarp>
              </a:bodyPr>
              <a:lstStyle/>
              <a:p>
                <a:pPr defTabSz="931684" fontAlgn="base">
                  <a:spcBef>
                    <a:spcPct val="0"/>
                  </a:spcBef>
                  <a:spcAft>
                    <a:spcPct val="0"/>
                  </a:spcAft>
                </a:pPr>
                <a:endParaRPr lang="en-US" sz="2400">
                  <a:solidFill>
                    <a:srgbClr val="000000"/>
                  </a:solidFill>
                  <a:latin typeface="Segoe UI" charset="0"/>
                </a:endParaRPr>
              </a:p>
            </p:txBody>
          </p:sp>
          <p:sp>
            <p:nvSpPr>
              <p:cNvPr id="103" name="Freeform 124"/>
              <p:cNvSpPr>
                <a:spLocks/>
              </p:cNvSpPr>
              <p:nvPr/>
            </p:nvSpPr>
            <p:spPr bwMode="auto">
              <a:xfrm>
                <a:off x="8587434" y="-981192"/>
                <a:ext cx="53975" cy="79375"/>
              </a:xfrm>
              <a:custGeom>
                <a:avLst/>
                <a:gdLst>
                  <a:gd name="T0" fmla="*/ 0 w 26"/>
                  <a:gd name="T1" fmla="*/ 37 h 39"/>
                  <a:gd name="T2" fmla="*/ 0 w 26"/>
                  <a:gd name="T3" fmla="*/ 29 h 39"/>
                  <a:gd name="T4" fmla="*/ 5 w 26"/>
                  <a:gd name="T5" fmla="*/ 32 h 39"/>
                  <a:gd name="T6" fmla="*/ 10 w 26"/>
                  <a:gd name="T7" fmla="*/ 33 h 39"/>
                  <a:gd name="T8" fmla="*/ 13 w 26"/>
                  <a:gd name="T9" fmla="*/ 32 h 39"/>
                  <a:gd name="T10" fmla="*/ 15 w 26"/>
                  <a:gd name="T11" fmla="*/ 32 h 39"/>
                  <a:gd name="T12" fmla="*/ 17 w 26"/>
                  <a:gd name="T13" fmla="*/ 30 h 39"/>
                  <a:gd name="T14" fmla="*/ 17 w 26"/>
                  <a:gd name="T15" fmla="*/ 29 h 39"/>
                  <a:gd name="T16" fmla="*/ 16 w 26"/>
                  <a:gd name="T17" fmla="*/ 27 h 39"/>
                  <a:gd name="T18" fmla="*/ 15 w 26"/>
                  <a:gd name="T19" fmla="*/ 25 h 39"/>
                  <a:gd name="T20" fmla="*/ 12 w 26"/>
                  <a:gd name="T21" fmla="*/ 24 h 39"/>
                  <a:gd name="T22" fmla="*/ 9 w 26"/>
                  <a:gd name="T23" fmla="*/ 22 h 39"/>
                  <a:gd name="T24" fmla="*/ 2 w 26"/>
                  <a:gd name="T25" fmla="*/ 18 h 39"/>
                  <a:gd name="T26" fmla="*/ 0 w 26"/>
                  <a:gd name="T27" fmla="*/ 11 h 39"/>
                  <a:gd name="T28" fmla="*/ 1 w 26"/>
                  <a:gd name="T29" fmla="*/ 6 h 39"/>
                  <a:gd name="T30" fmla="*/ 4 w 26"/>
                  <a:gd name="T31" fmla="*/ 2 h 39"/>
                  <a:gd name="T32" fmla="*/ 9 w 26"/>
                  <a:gd name="T33" fmla="*/ 0 h 39"/>
                  <a:gd name="T34" fmla="*/ 15 w 26"/>
                  <a:gd name="T35" fmla="*/ 0 h 39"/>
                  <a:gd name="T36" fmla="*/ 20 w 26"/>
                  <a:gd name="T37" fmla="*/ 0 h 39"/>
                  <a:gd name="T38" fmla="*/ 24 w 26"/>
                  <a:gd name="T39" fmla="*/ 1 h 39"/>
                  <a:gd name="T40" fmla="*/ 24 w 26"/>
                  <a:gd name="T41" fmla="*/ 9 h 39"/>
                  <a:gd name="T42" fmla="*/ 22 w 26"/>
                  <a:gd name="T43" fmla="*/ 8 h 39"/>
                  <a:gd name="T44" fmla="*/ 20 w 26"/>
                  <a:gd name="T45" fmla="*/ 7 h 39"/>
                  <a:gd name="T46" fmla="*/ 17 w 26"/>
                  <a:gd name="T47" fmla="*/ 7 h 39"/>
                  <a:gd name="T48" fmla="*/ 15 w 26"/>
                  <a:gd name="T49" fmla="*/ 7 h 39"/>
                  <a:gd name="T50" fmla="*/ 13 w 26"/>
                  <a:gd name="T51" fmla="*/ 7 h 39"/>
                  <a:gd name="T52" fmla="*/ 11 w 26"/>
                  <a:gd name="T53" fmla="*/ 8 h 39"/>
                  <a:gd name="T54" fmla="*/ 9 w 26"/>
                  <a:gd name="T55" fmla="*/ 9 h 39"/>
                  <a:gd name="T56" fmla="*/ 9 w 26"/>
                  <a:gd name="T57" fmla="*/ 10 h 39"/>
                  <a:gd name="T58" fmla="*/ 9 w 26"/>
                  <a:gd name="T59" fmla="*/ 12 h 39"/>
                  <a:gd name="T60" fmla="*/ 11 w 26"/>
                  <a:gd name="T61" fmla="*/ 14 h 39"/>
                  <a:gd name="T62" fmla="*/ 13 w 26"/>
                  <a:gd name="T63" fmla="*/ 15 h 39"/>
                  <a:gd name="T64" fmla="*/ 16 w 26"/>
                  <a:gd name="T65" fmla="*/ 16 h 39"/>
                  <a:gd name="T66" fmla="*/ 20 w 26"/>
                  <a:gd name="T67" fmla="*/ 18 h 39"/>
                  <a:gd name="T68" fmla="*/ 23 w 26"/>
                  <a:gd name="T69" fmla="*/ 21 h 39"/>
                  <a:gd name="T70" fmla="*/ 25 w 26"/>
                  <a:gd name="T71" fmla="*/ 24 h 39"/>
                  <a:gd name="T72" fmla="*/ 26 w 26"/>
                  <a:gd name="T73" fmla="*/ 28 h 39"/>
                  <a:gd name="T74" fmla="*/ 25 w 26"/>
                  <a:gd name="T75" fmla="*/ 33 h 39"/>
                  <a:gd name="T76" fmla="*/ 21 w 26"/>
                  <a:gd name="T77" fmla="*/ 37 h 39"/>
                  <a:gd name="T78" fmla="*/ 17 w 26"/>
                  <a:gd name="T79" fmla="*/ 39 h 39"/>
                  <a:gd name="T80" fmla="*/ 11 w 26"/>
                  <a:gd name="T81" fmla="*/ 39 h 39"/>
                  <a:gd name="T82" fmla="*/ 5 w 26"/>
                  <a:gd name="T83" fmla="*/ 39 h 39"/>
                  <a:gd name="T84" fmla="*/ 0 w 26"/>
                  <a:gd name="T85" fmla="*/ 37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6" h="39">
                    <a:moveTo>
                      <a:pt x="0" y="37"/>
                    </a:moveTo>
                    <a:cubicBezTo>
                      <a:pt x="0" y="29"/>
                      <a:pt x="0" y="29"/>
                      <a:pt x="0" y="29"/>
                    </a:cubicBezTo>
                    <a:cubicBezTo>
                      <a:pt x="1" y="30"/>
                      <a:pt x="3" y="31"/>
                      <a:pt x="5" y="32"/>
                    </a:cubicBezTo>
                    <a:cubicBezTo>
                      <a:pt x="7" y="32"/>
                      <a:pt x="9" y="33"/>
                      <a:pt x="10" y="33"/>
                    </a:cubicBezTo>
                    <a:cubicBezTo>
                      <a:pt x="12" y="33"/>
                      <a:pt x="12" y="33"/>
                      <a:pt x="13" y="32"/>
                    </a:cubicBezTo>
                    <a:cubicBezTo>
                      <a:pt x="14" y="32"/>
                      <a:pt x="15" y="32"/>
                      <a:pt x="15" y="32"/>
                    </a:cubicBezTo>
                    <a:cubicBezTo>
                      <a:pt x="16" y="31"/>
                      <a:pt x="16" y="31"/>
                      <a:pt x="17" y="30"/>
                    </a:cubicBezTo>
                    <a:cubicBezTo>
                      <a:pt x="17" y="30"/>
                      <a:pt x="17" y="29"/>
                      <a:pt x="17" y="29"/>
                    </a:cubicBezTo>
                    <a:cubicBezTo>
                      <a:pt x="17" y="28"/>
                      <a:pt x="17" y="27"/>
                      <a:pt x="16" y="27"/>
                    </a:cubicBezTo>
                    <a:cubicBezTo>
                      <a:pt x="16" y="26"/>
                      <a:pt x="15" y="26"/>
                      <a:pt x="15" y="25"/>
                    </a:cubicBezTo>
                    <a:cubicBezTo>
                      <a:pt x="14" y="25"/>
                      <a:pt x="13" y="24"/>
                      <a:pt x="12" y="24"/>
                    </a:cubicBezTo>
                    <a:cubicBezTo>
                      <a:pt x="11" y="23"/>
                      <a:pt x="10" y="23"/>
                      <a:pt x="9" y="22"/>
                    </a:cubicBezTo>
                    <a:cubicBezTo>
                      <a:pt x="6" y="21"/>
                      <a:pt x="3" y="20"/>
                      <a:pt x="2" y="18"/>
                    </a:cubicBezTo>
                    <a:cubicBezTo>
                      <a:pt x="0" y="16"/>
                      <a:pt x="0" y="14"/>
                      <a:pt x="0" y="11"/>
                    </a:cubicBezTo>
                    <a:cubicBezTo>
                      <a:pt x="0" y="9"/>
                      <a:pt x="0" y="7"/>
                      <a:pt x="1" y="6"/>
                    </a:cubicBezTo>
                    <a:cubicBezTo>
                      <a:pt x="2" y="5"/>
                      <a:pt x="3" y="3"/>
                      <a:pt x="4" y="2"/>
                    </a:cubicBezTo>
                    <a:cubicBezTo>
                      <a:pt x="6" y="2"/>
                      <a:pt x="7" y="1"/>
                      <a:pt x="9" y="0"/>
                    </a:cubicBezTo>
                    <a:cubicBezTo>
                      <a:pt x="11" y="0"/>
                      <a:pt x="13" y="0"/>
                      <a:pt x="15" y="0"/>
                    </a:cubicBezTo>
                    <a:cubicBezTo>
                      <a:pt x="17" y="0"/>
                      <a:pt x="19" y="0"/>
                      <a:pt x="20" y="0"/>
                    </a:cubicBezTo>
                    <a:cubicBezTo>
                      <a:pt x="22" y="0"/>
                      <a:pt x="23" y="1"/>
                      <a:pt x="24" y="1"/>
                    </a:cubicBezTo>
                    <a:cubicBezTo>
                      <a:pt x="24" y="9"/>
                      <a:pt x="24" y="9"/>
                      <a:pt x="24" y="9"/>
                    </a:cubicBezTo>
                    <a:cubicBezTo>
                      <a:pt x="24" y="9"/>
                      <a:pt x="23" y="8"/>
                      <a:pt x="22" y="8"/>
                    </a:cubicBezTo>
                    <a:cubicBezTo>
                      <a:pt x="21" y="8"/>
                      <a:pt x="21" y="7"/>
                      <a:pt x="20" y="7"/>
                    </a:cubicBezTo>
                    <a:cubicBezTo>
                      <a:pt x="19" y="7"/>
                      <a:pt x="18" y="7"/>
                      <a:pt x="17" y="7"/>
                    </a:cubicBezTo>
                    <a:cubicBezTo>
                      <a:pt x="17" y="7"/>
                      <a:pt x="16" y="7"/>
                      <a:pt x="15" y="7"/>
                    </a:cubicBezTo>
                    <a:cubicBezTo>
                      <a:pt x="14" y="7"/>
                      <a:pt x="13" y="7"/>
                      <a:pt x="13" y="7"/>
                    </a:cubicBezTo>
                    <a:cubicBezTo>
                      <a:pt x="12" y="7"/>
                      <a:pt x="11" y="7"/>
                      <a:pt x="11" y="8"/>
                    </a:cubicBezTo>
                    <a:cubicBezTo>
                      <a:pt x="10" y="8"/>
                      <a:pt x="10" y="8"/>
                      <a:pt x="9" y="9"/>
                    </a:cubicBezTo>
                    <a:cubicBezTo>
                      <a:pt x="9" y="9"/>
                      <a:pt x="9" y="10"/>
                      <a:pt x="9" y="10"/>
                    </a:cubicBezTo>
                    <a:cubicBezTo>
                      <a:pt x="9" y="11"/>
                      <a:pt x="9" y="12"/>
                      <a:pt x="9" y="12"/>
                    </a:cubicBezTo>
                    <a:cubicBezTo>
                      <a:pt x="10" y="13"/>
                      <a:pt x="10" y="13"/>
                      <a:pt x="11" y="14"/>
                    </a:cubicBezTo>
                    <a:cubicBezTo>
                      <a:pt x="11" y="14"/>
                      <a:pt x="12" y="15"/>
                      <a:pt x="13" y="15"/>
                    </a:cubicBezTo>
                    <a:cubicBezTo>
                      <a:pt x="14" y="15"/>
                      <a:pt x="15" y="16"/>
                      <a:pt x="16" y="16"/>
                    </a:cubicBezTo>
                    <a:cubicBezTo>
                      <a:pt x="18" y="17"/>
                      <a:pt x="19" y="18"/>
                      <a:pt x="20" y="18"/>
                    </a:cubicBezTo>
                    <a:cubicBezTo>
                      <a:pt x="21" y="19"/>
                      <a:pt x="22" y="20"/>
                      <a:pt x="23" y="21"/>
                    </a:cubicBezTo>
                    <a:cubicBezTo>
                      <a:pt x="24" y="22"/>
                      <a:pt x="25" y="23"/>
                      <a:pt x="25" y="24"/>
                    </a:cubicBezTo>
                    <a:cubicBezTo>
                      <a:pt x="26" y="25"/>
                      <a:pt x="26" y="26"/>
                      <a:pt x="26" y="28"/>
                    </a:cubicBezTo>
                    <a:cubicBezTo>
                      <a:pt x="26" y="30"/>
                      <a:pt x="26" y="32"/>
                      <a:pt x="25" y="33"/>
                    </a:cubicBezTo>
                    <a:cubicBezTo>
                      <a:pt x="24" y="35"/>
                      <a:pt x="23" y="36"/>
                      <a:pt x="21" y="37"/>
                    </a:cubicBezTo>
                    <a:cubicBezTo>
                      <a:pt x="20" y="38"/>
                      <a:pt x="18" y="39"/>
                      <a:pt x="17" y="39"/>
                    </a:cubicBezTo>
                    <a:cubicBezTo>
                      <a:pt x="15" y="39"/>
                      <a:pt x="13" y="39"/>
                      <a:pt x="11" y="39"/>
                    </a:cubicBezTo>
                    <a:cubicBezTo>
                      <a:pt x="9" y="39"/>
                      <a:pt x="7" y="39"/>
                      <a:pt x="5" y="39"/>
                    </a:cubicBezTo>
                    <a:cubicBezTo>
                      <a:pt x="3" y="39"/>
                      <a:pt x="1" y="38"/>
                      <a:pt x="0" y="3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pPr defTabSz="931684" fontAlgn="base">
                  <a:spcBef>
                    <a:spcPct val="0"/>
                  </a:spcBef>
                  <a:spcAft>
                    <a:spcPct val="0"/>
                  </a:spcAft>
                </a:pPr>
                <a:endParaRPr lang="en-US" sz="2400">
                  <a:solidFill>
                    <a:srgbClr val="000000"/>
                  </a:solidFill>
                  <a:latin typeface="Segoe UI" charset="0"/>
                </a:endParaRPr>
              </a:p>
            </p:txBody>
          </p:sp>
          <p:sp>
            <p:nvSpPr>
              <p:cNvPr id="104" name="Freeform 125"/>
              <p:cNvSpPr>
                <a:spLocks noEditPoints="1"/>
              </p:cNvSpPr>
              <p:nvPr/>
            </p:nvSpPr>
            <p:spPr bwMode="auto">
              <a:xfrm>
                <a:off x="8649346" y="-981192"/>
                <a:ext cx="84137" cy="88900"/>
              </a:xfrm>
              <a:custGeom>
                <a:avLst/>
                <a:gdLst>
                  <a:gd name="T0" fmla="*/ 19 w 41"/>
                  <a:gd name="T1" fmla="*/ 39 h 44"/>
                  <a:gd name="T2" fmla="*/ 5 w 41"/>
                  <a:gd name="T3" fmla="*/ 34 h 44"/>
                  <a:gd name="T4" fmla="*/ 0 w 41"/>
                  <a:gd name="T5" fmla="*/ 20 h 44"/>
                  <a:gd name="T6" fmla="*/ 5 w 41"/>
                  <a:gd name="T7" fmla="*/ 5 h 44"/>
                  <a:gd name="T8" fmla="*/ 19 w 41"/>
                  <a:gd name="T9" fmla="*/ 0 h 44"/>
                  <a:gd name="T10" fmla="*/ 32 w 41"/>
                  <a:gd name="T11" fmla="*/ 5 h 44"/>
                  <a:gd name="T12" fmla="*/ 38 w 41"/>
                  <a:gd name="T13" fmla="*/ 19 h 44"/>
                  <a:gd name="T14" fmla="*/ 32 w 41"/>
                  <a:gd name="T15" fmla="*/ 34 h 44"/>
                  <a:gd name="T16" fmla="*/ 32 w 41"/>
                  <a:gd name="T17" fmla="*/ 34 h 44"/>
                  <a:gd name="T18" fmla="*/ 32 w 41"/>
                  <a:gd name="T19" fmla="*/ 35 h 44"/>
                  <a:gd name="T20" fmla="*/ 41 w 41"/>
                  <a:gd name="T21" fmla="*/ 44 h 44"/>
                  <a:gd name="T22" fmla="*/ 29 w 41"/>
                  <a:gd name="T23" fmla="*/ 44 h 44"/>
                  <a:gd name="T24" fmla="*/ 24 w 41"/>
                  <a:gd name="T25" fmla="*/ 39 h 44"/>
                  <a:gd name="T26" fmla="*/ 19 w 41"/>
                  <a:gd name="T27" fmla="*/ 39 h 44"/>
                  <a:gd name="T28" fmla="*/ 19 w 41"/>
                  <a:gd name="T29" fmla="*/ 7 h 44"/>
                  <a:gd name="T30" fmla="*/ 12 w 41"/>
                  <a:gd name="T31" fmla="*/ 11 h 44"/>
                  <a:gd name="T32" fmla="*/ 9 w 41"/>
                  <a:gd name="T33" fmla="*/ 20 h 44"/>
                  <a:gd name="T34" fmla="*/ 12 w 41"/>
                  <a:gd name="T35" fmla="*/ 29 h 44"/>
                  <a:gd name="T36" fmla="*/ 19 w 41"/>
                  <a:gd name="T37" fmla="*/ 32 h 44"/>
                  <a:gd name="T38" fmla="*/ 26 w 41"/>
                  <a:gd name="T39" fmla="*/ 29 h 44"/>
                  <a:gd name="T40" fmla="*/ 28 w 41"/>
                  <a:gd name="T41" fmla="*/ 20 h 44"/>
                  <a:gd name="T42" fmla="*/ 26 w 41"/>
                  <a:gd name="T43" fmla="*/ 11 h 44"/>
                  <a:gd name="T44" fmla="*/ 19 w 41"/>
                  <a:gd name="T45" fmla="*/ 7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1" h="44">
                    <a:moveTo>
                      <a:pt x="19" y="39"/>
                    </a:moveTo>
                    <a:cubicBezTo>
                      <a:pt x="13" y="39"/>
                      <a:pt x="9" y="38"/>
                      <a:pt x="5" y="34"/>
                    </a:cubicBezTo>
                    <a:cubicBezTo>
                      <a:pt x="2" y="31"/>
                      <a:pt x="0" y="26"/>
                      <a:pt x="0" y="20"/>
                    </a:cubicBezTo>
                    <a:cubicBezTo>
                      <a:pt x="0" y="14"/>
                      <a:pt x="2" y="9"/>
                      <a:pt x="5" y="5"/>
                    </a:cubicBezTo>
                    <a:cubicBezTo>
                      <a:pt x="9" y="2"/>
                      <a:pt x="13" y="0"/>
                      <a:pt x="19" y="0"/>
                    </a:cubicBezTo>
                    <a:cubicBezTo>
                      <a:pt x="25" y="0"/>
                      <a:pt x="29" y="2"/>
                      <a:pt x="32" y="5"/>
                    </a:cubicBezTo>
                    <a:cubicBezTo>
                      <a:pt x="36" y="9"/>
                      <a:pt x="38" y="13"/>
                      <a:pt x="38" y="19"/>
                    </a:cubicBezTo>
                    <a:cubicBezTo>
                      <a:pt x="38" y="25"/>
                      <a:pt x="36" y="30"/>
                      <a:pt x="32" y="34"/>
                    </a:cubicBezTo>
                    <a:cubicBezTo>
                      <a:pt x="32" y="34"/>
                      <a:pt x="32" y="34"/>
                      <a:pt x="32" y="34"/>
                    </a:cubicBezTo>
                    <a:cubicBezTo>
                      <a:pt x="32" y="34"/>
                      <a:pt x="32" y="35"/>
                      <a:pt x="32" y="35"/>
                    </a:cubicBezTo>
                    <a:cubicBezTo>
                      <a:pt x="41" y="44"/>
                      <a:pt x="41" y="44"/>
                      <a:pt x="41" y="44"/>
                    </a:cubicBezTo>
                    <a:cubicBezTo>
                      <a:pt x="29" y="44"/>
                      <a:pt x="29" y="44"/>
                      <a:pt x="29" y="44"/>
                    </a:cubicBezTo>
                    <a:cubicBezTo>
                      <a:pt x="24" y="39"/>
                      <a:pt x="24" y="39"/>
                      <a:pt x="24" y="39"/>
                    </a:cubicBezTo>
                    <a:cubicBezTo>
                      <a:pt x="22" y="39"/>
                      <a:pt x="21" y="39"/>
                      <a:pt x="19" y="39"/>
                    </a:cubicBezTo>
                    <a:close/>
                    <a:moveTo>
                      <a:pt x="19" y="7"/>
                    </a:moveTo>
                    <a:cubicBezTo>
                      <a:pt x="16" y="7"/>
                      <a:pt x="14" y="8"/>
                      <a:pt x="12" y="11"/>
                    </a:cubicBezTo>
                    <a:cubicBezTo>
                      <a:pt x="10" y="13"/>
                      <a:pt x="9" y="16"/>
                      <a:pt x="9" y="20"/>
                    </a:cubicBezTo>
                    <a:cubicBezTo>
                      <a:pt x="9" y="23"/>
                      <a:pt x="10" y="26"/>
                      <a:pt x="12" y="29"/>
                    </a:cubicBezTo>
                    <a:cubicBezTo>
                      <a:pt x="13" y="31"/>
                      <a:pt x="16" y="32"/>
                      <a:pt x="19" y="32"/>
                    </a:cubicBezTo>
                    <a:cubicBezTo>
                      <a:pt x="22" y="32"/>
                      <a:pt x="24" y="31"/>
                      <a:pt x="26" y="29"/>
                    </a:cubicBezTo>
                    <a:cubicBezTo>
                      <a:pt x="28" y="27"/>
                      <a:pt x="28" y="24"/>
                      <a:pt x="28" y="20"/>
                    </a:cubicBezTo>
                    <a:cubicBezTo>
                      <a:pt x="28" y="16"/>
                      <a:pt x="28" y="13"/>
                      <a:pt x="26" y="11"/>
                    </a:cubicBezTo>
                    <a:cubicBezTo>
                      <a:pt x="24" y="8"/>
                      <a:pt x="22" y="7"/>
                      <a:pt x="19" y="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pPr defTabSz="931684" fontAlgn="base">
                  <a:spcBef>
                    <a:spcPct val="0"/>
                  </a:spcBef>
                  <a:spcAft>
                    <a:spcPct val="0"/>
                  </a:spcAft>
                </a:pPr>
                <a:endParaRPr lang="en-US" sz="2400">
                  <a:solidFill>
                    <a:srgbClr val="000000"/>
                  </a:solidFill>
                  <a:latin typeface="Segoe UI" charset="0"/>
                </a:endParaRPr>
              </a:p>
            </p:txBody>
          </p:sp>
          <p:sp>
            <p:nvSpPr>
              <p:cNvPr id="105" name="Freeform 126"/>
              <p:cNvSpPr>
                <a:spLocks/>
              </p:cNvSpPr>
              <p:nvPr/>
            </p:nvSpPr>
            <p:spPr bwMode="auto">
              <a:xfrm>
                <a:off x="8739834" y="-981192"/>
                <a:ext cx="46037" cy="79375"/>
              </a:xfrm>
              <a:custGeom>
                <a:avLst/>
                <a:gdLst>
                  <a:gd name="T0" fmla="*/ 29 w 29"/>
                  <a:gd name="T1" fmla="*/ 50 h 50"/>
                  <a:gd name="T2" fmla="*/ 0 w 29"/>
                  <a:gd name="T3" fmla="*/ 50 h 50"/>
                  <a:gd name="T4" fmla="*/ 0 w 29"/>
                  <a:gd name="T5" fmla="*/ 0 h 50"/>
                  <a:gd name="T6" fmla="*/ 11 w 29"/>
                  <a:gd name="T7" fmla="*/ 0 h 50"/>
                  <a:gd name="T8" fmla="*/ 11 w 29"/>
                  <a:gd name="T9" fmla="*/ 41 h 50"/>
                  <a:gd name="T10" fmla="*/ 29 w 29"/>
                  <a:gd name="T11" fmla="*/ 41 h 50"/>
                  <a:gd name="T12" fmla="*/ 29 w 29"/>
                  <a:gd name="T13" fmla="*/ 50 h 50"/>
                </a:gdLst>
                <a:ahLst/>
                <a:cxnLst>
                  <a:cxn ang="0">
                    <a:pos x="T0" y="T1"/>
                  </a:cxn>
                  <a:cxn ang="0">
                    <a:pos x="T2" y="T3"/>
                  </a:cxn>
                  <a:cxn ang="0">
                    <a:pos x="T4" y="T5"/>
                  </a:cxn>
                  <a:cxn ang="0">
                    <a:pos x="T6" y="T7"/>
                  </a:cxn>
                  <a:cxn ang="0">
                    <a:pos x="T8" y="T9"/>
                  </a:cxn>
                  <a:cxn ang="0">
                    <a:pos x="T10" y="T11"/>
                  </a:cxn>
                  <a:cxn ang="0">
                    <a:pos x="T12" y="T13"/>
                  </a:cxn>
                </a:cxnLst>
                <a:rect l="0" t="0" r="r" b="b"/>
                <a:pathLst>
                  <a:path w="29" h="50">
                    <a:moveTo>
                      <a:pt x="29" y="50"/>
                    </a:moveTo>
                    <a:lnTo>
                      <a:pt x="0" y="50"/>
                    </a:lnTo>
                    <a:lnTo>
                      <a:pt x="0" y="0"/>
                    </a:lnTo>
                    <a:lnTo>
                      <a:pt x="11" y="0"/>
                    </a:lnTo>
                    <a:lnTo>
                      <a:pt x="11" y="41"/>
                    </a:lnTo>
                    <a:lnTo>
                      <a:pt x="29" y="41"/>
                    </a:lnTo>
                    <a:lnTo>
                      <a:pt x="29" y="5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pPr defTabSz="931684" fontAlgn="base">
                  <a:spcBef>
                    <a:spcPct val="0"/>
                  </a:spcBef>
                  <a:spcAft>
                    <a:spcPct val="0"/>
                  </a:spcAft>
                </a:pPr>
                <a:endParaRPr lang="en-US" sz="2400">
                  <a:solidFill>
                    <a:srgbClr val="000000"/>
                  </a:solidFill>
                  <a:latin typeface="Segoe UI" charset="0"/>
                </a:endParaRPr>
              </a:p>
            </p:txBody>
          </p:sp>
          <p:sp>
            <p:nvSpPr>
              <p:cNvPr id="107" name="Rectangle 106"/>
              <p:cNvSpPr/>
              <p:nvPr/>
            </p:nvSpPr>
            <p:spPr bwMode="auto">
              <a:xfrm>
                <a:off x="9001539" y="-1363460"/>
                <a:ext cx="1090149" cy="541018"/>
              </a:xfrm>
              <a:prstGeom prst="rect">
                <a:avLst/>
              </a:prstGeom>
              <a:solidFill>
                <a:schemeClr val="bg1">
                  <a:lumMod val="9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3" rIns="182854" bIns="146283" numCol="1" spcCol="0" rtlCol="0" fromWordArt="0" anchor="t" anchorCtr="0" forceAA="0" compatLnSpc="1">
                <a:prstTxWarp prst="textNoShape">
                  <a:avLst/>
                </a:prstTxWarp>
                <a:noAutofit/>
              </a:bodyPr>
              <a:lstStyle/>
              <a:p>
                <a:pPr marL="342834" indent="-342834" algn="ctr" defTabSz="932293" fontAlgn="base">
                  <a:lnSpc>
                    <a:spcPct val="90000"/>
                  </a:lnSpc>
                  <a:spcBef>
                    <a:spcPct val="0"/>
                  </a:spcBef>
                  <a:spcAft>
                    <a:spcPct val="0"/>
                  </a:spcAft>
                  <a:buFont typeface="Wingdings 3" panose="05040102010807070707" pitchFamily="18" charset="2"/>
                  <a:buChar char="Æ"/>
                </a:pPr>
                <a:endParaRPr lang="en-US" sz="2000" b="1" dirty="0" err="1">
                  <a:solidFill>
                    <a:srgbClr val="FFFFFF"/>
                  </a:solidFill>
                  <a:latin typeface="Segoe UI Light"/>
                  <a:ea typeface="Segoe UI" pitchFamily="34" charset="0"/>
                  <a:cs typeface="Segoe UI" pitchFamily="34" charset="0"/>
                </a:endParaRPr>
              </a:p>
            </p:txBody>
          </p:sp>
          <p:grpSp>
            <p:nvGrpSpPr>
              <p:cNvPr id="106" name="Group 105"/>
              <p:cNvGrpSpPr/>
              <p:nvPr/>
            </p:nvGrpSpPr>
            <p:grpSpPr>
              <a:xfrm>
                <a:off x="8985896" y="-1542000"/>
                <a:ext cx="914401" cy="1187440"/>
                <a:chOff x="6586081" y="-1693595"/>
                <a:chExt cx="914401" cy="1187440"/>
              </a:xfrm>
            </p:grpSpPr>
            <p:sp>
              <p:nvSpPr>
                <p:cNvPr id="95" name="Oval 94"/>
                <p:cNvSpPr>
                  <a:spLocks noChangeArrowheads="1"/>
                </p:cNvSpPr>
                <p:nvPr/>
              </p:nvSpPr>
              <p:spPr bwMode="auto">
                <a:xfrm>
                  <a:off x="6601724" y="-1693595"/>
                  <a:ext cx="883114" cy="167806"/>
                </a:xfrm>
                <a:prstGeom prst="ellipse">
                  <a:avLst/>
                </a:prstGeom>
                <a:solidFill>
                  <a:srgbClr val="1F4E7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14" tIns="45706" rIns="91414" bIns="45706" numCol="1" anchor="t" anchorCtr="0" compatLnSpc="1">
                  <a:prstTxWarp prst="textNoShape">
                    <a:avLst/>
                  </a:prstTxWarp>
                </a:bodyPr>
                <a:lstStyle/>
                <a:p>
                  <a:pPr defTabSz="932418">
                    <a:defRPr/>
                  </a:pPr>
                  <a:endParaRPr lang="en-US" kern="0" dirty="0">
                    <a:solidFill>
                      <a:srgbClr val="FFFFFF"/>
                    </a:solidFill>
                    <a:latin typeface="Segoe UI"/>
                  </a:endParaRPr>
                </a:p>
              </p:txBody>
            </p:sp>
            <p:sp>
              <p:nvSpPr>
                <p:cNvPr id="96" name="Freeform 123"/>
                <p:cNvSpPr>
                  <a:spLocks noEditPoints="1"/>
                </p:cNvSpPr>
                <p:nvPr/>
              </p:nvSpPr>
              <p:spPr bwMode="auto">
                <a:xfrm>
                  <a:off x="6586081" y="-1576981"/>
                  <a:ext cx="914401" cy="1070826"/>
                </a:xfrm>
                <a:custGeom>
                  <a:avLst/>
                  <a:gdLst>
                    <a:gd name="T0" fmla="*/ 480 w 480"/>
                    <a:gd name="T1" fmla="*/ 135 h 562"/>
                    <a:gd name="T2" fmla="*/ 480 w 480"/>
                    <a:gd name="T3" fmla="*/ 0 h 562"/>
                    <a:gd name="T4" fmla="*/ 240 w 480"/>
                    <a:gd name="T5" fmla="*/ 43 h 562"/>
                    <a:gd name="T6" fmla="*/ 0 w 480"/>
                    <a:gd name="T7" fmla="*/ 0 h 562"/>
                    <a:gd name="T8" fmla="*/ 0 w 480"/>
                    <a:gd name="T9" fmla="*/ 135 h 562"/>
                    <a:gd name="T10" fmla="*/ 15 w 480"/>
                    <a:gd name="T11" fmla="*/ 153 h 562"/>
                    <a:gd name="T12" fmla="*/ 0 w 480"/>
                    <a:gd name="T13" fmla="*/ 170 h 562"/>
                    <a:gd name="T14" fmla="*/ 0 w 480"/>
                    <a:gd name="T15" fmla="*/ 322 h 562"/>
                    <a:gd name="T16" fmla="*/ 15 w 480"/>
                    <a:gd name="T17" fmla="*/ 340 h 562"/>
                    <a:gd name="T18" fmla="*/ 0 w 480"/>
                    <a:gd name="T19" fmla="*/ 358 h 562"/>
                    <a:gd name="T20" fmla="*/ 0 w 480"/>
                    <a:gd name="T21" fmla="*/ 510 h 562"/>
                    <a:gd name="T22" fmla="*/ 240 w 480"/>
                    <a:gd name="T23" fmla="*/ 562 h 562"/>
                    <a:gd name="T24" fmla="*/ 480 w 480"/>
                    <a:gd name="T25" fmla="*/ 510 h 562"/>
                    <a:gd name="T26" fmla="*/ 480 w 480"/>
                    <a:gd name="T27" fmla="*/ 358 h 562"/>
                    <a:gd name="T28" fmla="*/ 466 w 480"/>
                    <a:gd name="T29" fmla="*/ 340 h 562"/>
                    <a:gd name="T30" fmla="*/ 480 w 480"/>
                    <a:gd name="T31" fmla="*/ 322 h 562"/>
                    <a:gd name="T32" fmla="*/ 480 w 480"/>
                    <a:gd name="T33" fmla="*/ 170 h 562"/>
                    <a:gd name="T34" fmla="*/ 466 w 480"/>
                    <a:gd name="T35" fmla="*/ 153 h 562"/>
                    <a:gd name="T36" fmla="*/ 480 w 480"/>
                    <a:gd name="T37" fmla="*/ 135 h 562"/>
                    <a:gd name="T38" fmla="*/ 458 w 480"/>
                    <a:gd name="T39" fmla="*/ 352 h 562"/>
                    <a:gd name="T40" fmla="*/ 240 w 480"/>
                    <a:gd name="T41" fmla="*/ 380 h 562"/>
                    <a:gd name="T42" fmla="*/ 23 w 480"/>
                    <a:gd name="T43" fmla="*/ 352 h 562"/>
                    <a:gd name="T44" fmla="*/ 23 w 480"/>
                    <a:gd name="T45" fmla="*/ 333 h 562"/>
                    <a:gd name="T46" fmla="*/ 240 w 480"/>
                    <a:gd name="T47" fmla="*/ 361 h 562"/>
                    <a:gd name="T48" fmla="*/ 458 w 480"/>
                    <a:gd name="T49" fmla="*/ 333 h 562"/>
                    <a:gd name="T50" fmla="*/ 458 w 480"/>
                    <a:gd name="T51" fmla="*/ 352 h 562"/>
                    <a:gd name="T52" fmla="*/ 458 w 480"/>
                    <a:gd name="T53" fmla="*/ 166 h 562"/>
                    <a:gd name="T54" fmla="*/ 240 w 480"/>
                    <a:gd name="T55" fmla="*/ 195 h 562"/>
                    <a:gd name="T56" fmla="*/ 23 w 480"/>
                    <a:gd name="T57" fmla="*/ 166 h 562"/>
                    <a:gd name="T58" fmla="*/ 23 w 480"/>
                    <a:gd name="T59" fmla="*/ 147 h 562"/>
                    <a:gd name="T60" fmla="*/ 240 w 480"/>
                    <a:gd name="T61" fmla="*/ 176 h 562"/>
                    <a:gd name="T62" fmla="*/ 458 w 480"/>
                    <a:gd name="T63" fmla="*/ 147 h 562"/>
                    <a:gd name="T64" fmla="*/ 458 w 480"/>
                    <a:gd name="T65" fmla="*/ 166 h 5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80" h="562">
                      <a:moveTo>
                        <a:pt x="480" y="135"/>
                      </a:moveTo>
                      <a:cubicBezTo>
                        <a:pt x="480" y="0"/>
                        <a:pt x="480" y="0"/>
                        <a:pt x="480" y="0"/>
                      </a:cubicBezTo>
                      <a:cubicBezTo>
                        <a:pt x="448" y="31"/>
                        <a:pt x="326" y="43"/>
                        <a:pt x="240" y="43"/>
                      </a:cubicBezTo>
                      <a:cubicBezTo>
                        <a:pt x="154" y="43"/>
                        <a:pt x="32" y="31"/>
                        <a:pt x="0" y="0"/>
                      </a:cubicBezTo>
                      <a:cubicBezTo>
                        <a:pt x="0" y="135"/>
                        <a:pt x="0" y="135"/>
                        <a:pt x="0" y="135"/>
                      </a:cubicBezTo>
                      <a:cubicBezTo>
                        <a:pt x="0" y="141"/>
                        <a:pt x="5" y="147"/>
                        <a:pt x="15" y="153"/>
                      </a:cubicBezTo>
                      <a:cubicBezTo>
                        <a:pt x="5" y="158"/>
                        <a:pt x="0" y="164"/>
                        <a:pt x="0" y="170"/>
                      </a:cubicBezTo>
                      <a:cubicBezTo>
                        <a:pt x="0" y="322"/>
                        <a:pt x="0" y="322"/>
                        <a:pt x="0" y="322"/>
                      </a:cubicBezTo>
                      <a:cubicBezTo>
                        <a:pt x="0" y="329"/>
                        <a:pt x="5" y="335"/>
                        <a:pt x="15" y="340"/>
                      </a:cubicBezTo>
                      <a:cubicBezTo>
                        <a:pt x="5" y="346"/>
                        <a:pt x="0" y="351"/>
                        <a:pt x="0" y="358"/>
                      </a:cubicBezTo>
                      <a:cubicBezTo>
                        <a:pt x="0" y="510"/>
                        <a:pt x="0" y="510"/>
                        <a:pt x="0" y="510"/>
                      </a:cubicBezTo>
                      <a:cubicBezTo>
                        <a:pt x="0" y="538"/>
                        <a:pt x="108" y="562"/>
                        <a:pt x="240" y="562"/>
                      </a:cubicBezTo>
                      <a:cubicBezTo>
                        <a:pt x="373" y="562"/>
                        <a:pt x="480" y="538"/>
                        <a:pt x="480" y="510"/>
                      </a:cubicBezTo>
                      <a:cubicBezTo>
                        <a:pt x="480" y="358"/>
                        <a:pt x="480" y="358"/>
                        <a:pt x="480" y="358"/>
                      </a:cubicBezTo>
                      <a:cubicBezTo>
                        <a:pt x="480" y="351"/>
                        <a:pt x="475" y="346"/>
                        <a:pt x="466" y="340"/>
                      </a:cubicBezTo>
                      <a:cubicBezTo>
                        <a:pt x="475" y="335"/>
                        <a:pt x="480" y="329"/>
                        <a:pt x="480" y="322"/>
                      </a:cubicBezTo>
                      <a:cubicBezTo>
                        <a:pt x="480" y="170"/>
                        <a:pt x="480" y="170"/>
                        <a:pt x="480" y="170"/>
                      </a:cubicBezTo>
                      <a:cubicBezTo>
                        <a:pt x="480" y="164"/>
                        <a:pt x="475" y="158"/>
                        <a:pt x="466" y="153"/>
                      </a:cubicBezTo>
                      <a:cubicBezTo>
                        <a:pt x="475" y="147"/>
                        <a:pt x="480" y="141"/>
                        <a:pt x="480" y="135"/>
                      </a:cubicBezTo>
                      <a:close/>
                      <a:moveTo>
                        <a:pt x="458" y="352"/>
                      </a:moveTo>
                      <a:cubicBezTo>
                        <a:pt x="458" y="368"/>
                        <a:pt x="361" y="380"/>
                        <a:pt x="240" y="380"/>
                      </a:cubicBezTo>
                      <a:cubicBezTo>
                        <a:pt x="120" y="380"/>
                        <a:pt x="23" y="368"/>
                        <a:pt x="23" y="352"/>
                      </a:cubicBezTo>
                      <a:cubicBezTo>
                        <a:pt x="23" y="333"/>
                        <a:pt x="23" y="333"/>
                        <a:pt x="23" y="333"/>
                      </a:cubicBezTo>
                      <a:cubicBezTo>
                        <a:pt x="23" y="349"/>
                        <a:pt x="120" y="361"/>
                        <a:pt x="240" y="361"/>
                      </a:cubicBezTo>
                      <a:cubicBezTo>
                        <a:pt x="361" y="361"/>
                        <a:pt x="458" y="349"/>
                        <a:pt x="458" y="333"/>
                      </a:cubicBezTo>
                      <a:lnTo>
                        <a:pt x="458" y="352"/>
                      </a:lnTo>
                      <a:close/>
                      <a:moveTo>
                        <a:pt x="458" y="166"/>
                      </a:moveTo>
                      <a:cubicBezTo>
                        <a:pt x="458" y="182"/>
                        <a:pt x="361" y="195"/>
                        <a:pt x="240" y="195"/>
                      </a:cubicBezTo>
                      <a:cubicBezTo>
                        <a:pt x="120" y="195"/>
                        <a:pt x="23" y="182"/>
                        <a:pt x="23" y="166"/>
                      </a:cubicBezTo>
                      <a:cubicBezTo>
                        <a:pt x="23" y="147"/>
                        <a:pt x="23" y="147"/>
                        <a:pt x="23" y="147"/>
                      </a:cubicBezTo>
                      <a:cubicBezTo>
                        <a:pt x="23" y="163"/>
                        <a:pt x="120" y="176"/>
                        <a:pt x="240" y="176"/>
                      </a:cubicBezTo>
                      <a:cubicBezTo>
                        <a:pt x="361" y="176"/>
                        <a:pt x="458" y="163"/>
                        <a:pt x="458" y="147"/>
                      </a:cubicBezTo>
                      <a:lnTo>
                        <a:pt x="458" y="166"/>
                      </a:lnTo>
                      <a:close/>
                    </a:path>
                  </a:pathLst>
                </a:custGeom>
                <a:solidFill>
                  <a:srgbClr val="2E75B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14" tIns="45706" rIns="91414" bIns="45706" numCol="1" anchor="t" anchorCtr="0" compatLnSpc="1">
                  <a:prstTxWarp prst="textNoShape">
                    <a:avLst/>
                  </a:prstTxWarp>
                </a:bodyPr>
                <a:lstStyle/>
                <a:p>
                  <a:pPr defTabSz="932418">
                    <a:defRPr/>
                  </a:pPr>
                  <a:endParaRPr lang="en-US" kern="0" dirty="0">
                    <a:solidFill>
                      <a:srgbClr val="FFFFFF"/>
                    </a:solidFill>
                    <a:latin typeface="Segoe UI"/>
                  </a:endParaRPr>
                </a:p>
              </p:txBody>
            </p:sp>
          </p:grpSp>
        </p:grpSp>
        <p:sp>
          <p:nvSpPr>
            <p:cNvPr id="133" name="Rectangle 132"/>
            <p:cNvSpPr/>
            <p:nvPr/>
          </p:nvSpPr>
          <p:spPr>
            <a:xfrm>
              <a:off x="8936241" y="5083724"/>
              <a:ext cx="2145639" cy="282423"/>
            </a:xfrm>
            <a:prstGeom prst="rect">
              <a:avLst/>
            </a:prstGeom>
          </p:spPr>
          <p:txBody>
            <a:bodyPr wrap="none">
              <a:spAutoFit/>
            </a:bodyPr>
            <a:lstStyle/>
            <a:p>
              <a:pPr defTabSz="931505" fontAlgn="base">
                <a:spcBef>
                  <a:spcPct val="0"/>
                </a:spcBef>
                <a:spcAft>
                  <a:spcPct val="0"/>
                </a:spcAft>
              </a:pPr>
              <a:r>
                <a:rPr lang="en-US" sz="1199" dirty="0">
                  <a:ln>
                    <a:solidFill>
                      <a:srgbClr val="FFFFFF">
                        <a:alpha val="0"/>
                      </a:srgbClr>
                    </a:solidFill>
                  </a:ln>
                  <a:solidFill>
                    <a:srgbClr val="505050"/>
                  </a:solidFill>
                  <a:latin typeface="Segoe UI Semibold" panose="020B0702040204020203" pitchFamily="34" charset="0"/>
                  <a:cs typeface="Segoe UI Semibold" panose="020B0702040204020203" pitchFamily="34" charset="0"/>
                </a:rPr>
                <a:t>Azure SQL Data Warehouse</a:t>
              </a:r>
            </a:p>
          </p:txBody>
        </p:sp>
      </p:grpSp>
      <p:grpSp>
        <p:nvGrpSpPr>
          <p:cNvPr id="117" name="Group 116"/>
          <p:cNvGrpSpPr/>
          <p:nvPr/>
        </p:nvGrpSpPr>
        <p:grpSpPr>
          <a:xfrm>
            <a:off x="1351637" y="3576713"/>
            <a:ext cx="2039065" cy="830999"/>
            <a:chOff x="6674084" y="4535030"/>
            <a:chExt cx="2039354" cy="831117"/>
          </a:xfrm>
        </p:grpSpPr>
        <p:sp>
          <p:nvSpPr>
            <p:cNvPr id="168" name="Freeform 167"/>
            <p:cNvSpPr>
              <a:spLocks noChangeAspect="1"/>
            </p:cNvSpPr>
            <p:nvPr/>
          </p:nvSpPr>
          <p:spPr>
            <a:xfrm flipH="1">
              <a:off x="7532502" y="4535030"/>
              <a:ext cx="278263" cy="548640"/>
            </a:xfrm>
            <a:custGeom>
              <a:avLst/>
              <a:gdLst/>
              <a:ahLst/>
              <a:cxnLst/>
              <a:rect l="l" t="t" r="r" b="b"/>
              <a:pathLst>
                <a:path w="2362200" h="3441700">
                  <a:moveTo>
                    <a:pt x="107950" y="2076450"/>
                  </a:moveTo>
                  <a:lnTo>
                    <a:pt x="107950" y="3155950"/>
                  </a:lnTo>
                  <a:lnTo>
                    <a:pt x="1416050" y="3340100"/>
                  </a:lnTo>
                  <a:lnTo>
                    <a:pt x="1416050" y="2133600"/>
                  </a:lnTo>
                  <a:close/>
                  <a:moveTo>
                    <a:pt x="107950" y="1774825"/>
                  </a:moveTo>
                  <a:lnTo>
                    <a:pt x="107950" y="1984375"/>
                  </a:lnTo>
                  <a:lnTo>
                    <a:pt x="1422400" y="2035175"/>
                  </a:lnTo>
                  <a:lnTo>
                    <a:pt x="1422400" y="1790700"/>
                  </a:lnTo>
                  <a:close/>
                  <a:moveTo>
                    <a:pt x="1422400" y="1457325"/>
                  </a:moveTo>
                  <a:lnTo>
                    <a:pt x="111125" y="1470025"/>
                  </a:lnTo>
                  <a:lnTo>
                    <a:pt x="111125" y="1679575"/>
                  </a:lnTo>
                  <a:lnTo>
                    <a:pt x="1422400" y="1701800"/>
                  </a:lnTo>
                  <a:close/>
                  <a:moveTo>
                    <a:pt x="1428750" y="1117600"/>
                  </a:moveTo>
                  <a:lnTo>
                    <a:pt x="111125" y="1168400"/>
                  </a:lnTo>
                  <a:lnTo>
                    <a:pt x="111125" y="1381125"/>
                  </a:lnTo>
                  <a:lnTo>
                    <a:pt x="1428750" y="1362075"/>
                  </a:lnTo>
                  <a:close/>
                  <a:moveTo>
                    <a:pt x="1431925" y="777875"/>
                  </a:moveTo>
                  <a:lnTo>
                    <a:pt x="117475" y="863600"/>
                  </a:lnTo>
                  <a:lnTo>
                    <a:pt x="117475" y="1082675"/>
                  </a:lnTo>
                  <a:lnTo>
                    <a:pt x="1431925" y="1022350"/>
                  </a:lnTo>
                  <a:close/>
                  <a:moveTo>
                    <a:pt x="1431925" y="444500"/>
                  </a:moveTo>
                  <a:lnTo>
                    <a:pt x="120650" y="561975"/>
                  </a:lnTo>
                  <a:lnTo>
                    <a:pt x="120650" y="784225"/>
                  </a:lnTo>
                  <a:lnTo>
                    <a:pt x="1431925" y="692150"/>
                  </a:lnTo>
                  <a:close/>
                  <a:moveTo>
                    <a:pt x="1435100" y="107950"/>
                  </a:moveTo>
                  <a:lnTo>
                    <a:pt x="123825" y="263525"/>
                  </a:lnTo>
                  <a:lnTo>
                    <a:pt x="123825" y="476250"/>
                  </a:lnTo>
                  <a:lnTo>
                    <a:pt x="1435100" y="349250"/>
                  </a:lnTo>
                  <a:close/>
                  <a:moveTo>
                    <a:pt x="1568450" y="0"/>
                  </a:moveTo>
                  <a:lnTo>
                    <a:pt x="2362200" y="254000"/>
                  </a:lnTo>
                  <a:lnTo>
                    <a:pt x="2330450" y="3155950"/>
                  </a:lnTo>
                  <a:lnTo>
                    <a:pt x="1524000" y="3441700"/>
                  </a:lnTo>
                  <a:lnTo>
                    <a:pt x="0" y="3213100"/>
                  </a:lnTo>
                  <a:lnTo>
                    <a:pt x="0" y="196850"/>
                  </a:lnTo>
                  <a:close/>
                </a:path>
              </a:pathLst>
            </a:custGeom>
            <a:solidFill>
              <a:srgbClr val="A80000"/>
            </a:solidFill>
            <a:ln w="9525" cap="flat" cmpd="sng" algn="ctr">
              <a:noFill/>
              <a:prstDash val="solid"/>
            </a:ln>
            <a:effectLst/>
          </p:spPr>
          <p:txBody>
            <a:bodyPr vert="horz" wrap="square" lIns="91423" tIns="45711" rIns="91423" bIns="45711" numCol="1" rtlCol="0" anchor="ctr" anchorCtr="0" compatLnSpc="1">
              <a:prstTxWarp prst="textNoShape">
                <a:avLst/>
              </a:prstTxWarp>
              <a:noAutofit/>
            </a:bodyPr>
            <a:lst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a:lstStyle>
            <a:p>
              <a:pPr algn="ctr" defTabSz="913826" fontAlgn="base">
                <a:spcBef>
                  <a:spcPct val="0"/>
                </a:spcBef>
                <a:spcAft>
                  <a:spcPct val="0"/>
                </a:spcAft>
                <a:defRPr/>
              </a:pPr>
              <a:endParaRPr lang="en-US" sz="1599" kern="0" dirty="0">
                <a:solidFill>
                  <a:srgbClr val="000000"/>
                </a:solidFill>
                <a:latin typeface="Segoe UI"/>
              </a:endParaRPr>
            </a:p>
          </p:txBody>
        </p:sp>
        <p:sp>
          <p:nvSpPr>
            <p:cNvPr id="169" name="Rectangle 168"/>
            <p:cNvSpPr/>
            <p:nvPr/>
          </p:nvSpPr>
          <p:spPr>
            <a:xfrm>
              <a:off x="6674084" y="5083724"/>
              <a:ext cx="2039354" cy="282423"/>
            </a:xfrm>
            <a:prstGeom prst="rect">
              <a:avLst/>
            </a:prstGeom>
          </p:spPr>
          <p:txBody>
            <a:bodyPr wrap="none">
              <a:spAutoFit/>
            </a:bodyPr>
            <a:lstStyle/>
            <a:p>
              <a:pPr defTabSz="931505" fontAlgn="base">
                <a:spcBef>
                  <a:spcPct val="0"/>
                </a:spcBef>
                <a:spcAft>
                  <a:spcPct val="0"/>
                </a:spcAft>
              </a:pPr>
              <a:r>
                <a:rPr lang="en-US" sz="1199" dirty="0">
                  <a:ln>
                    <a:solidFill>
                      <a:srgbClr val="FFFFFF">
                        <a:alpha val="0"/>
                      </a:srgbClr>
                    </a:solidFill>
                  </a:ln>
                  <a:solidFill>
                    <a:srgbClr val="505050"/>
                  </a:solidFill>
                  <a:latin typeface="Segoe UI Semibold" panose="020B0702040204020203" pitchFamily="34" charset="0"/>
                  <a:cs typeface="Segoe UI Semibold" panose="020B0702040204020203" pitchFamily="34" charset="0"/>
                </a:rPr>
                <a:t>Analytics Platform System</a:t>
              </a:r>
            </a:p>
          </p:txBody>
        </p:sp>
      </p:grpSp>
      <p:sp>
        <p:nvSpPr>
          <p:cNvPr id="126" name="Freeform 125"/>
          <p:cNvSpPr/>
          <p:nvPr/>
        </p:nvSpPr>
        <p:spPr bwMode="auto">
          <a:xfrm>
            <a:off x="4913294" y="3715705"/>
            <a:ext cx="608425" cy="381748"/>
          </a:xfrm>
          <a:custGeom>
            <a:avLst/>
            <a:gdLst>
              <a:gd name="connsiteX0" fmla="*/ 490507 w 878349"/>
              <a:gd name="connsiteY0" fmla="*/ 0 h 545581"/>
              <a:gd name="connsiteX1" fmla="*/ 755129 w 878349"/>
              <a:gd name="connsiteY1" fmla="*/ 264622 h 545581"/>
              <a:gd name="connsiteX2" fmla="*/ 753041 w 878349"/>
              <a:gd name="connsiteY2" fmla="*/ 285331 h 545581"/>
              <a:gd name="connsiteX3" fmla="*/ 798544 w 878349"/>
              <a:gd name="connsiteY3" fmla="*/ 294518 h 545581"/>
              <a:gd name="connsiteX4" fmla="*/ 878349 w 878349"/>
              <a:gd name="connsiteY4" fmla="*/ 414915 h 545581"/>
              <a:gd name="connsiteX5" fmla="*/ 798544 w 878349"/>
              <a:gd name="connsiteY5" fmla="*/ 535313 h 545581"/>
              <a:gd name="connsiteX6" fmla="*/ 759827 w 878349"/>
              <a:gd name="connsiteY6" fmla="*/ 543129 h 545581"/>
              <a:gd name="connsiteX7" fmla="*/ 753908 w 878349"/>
              <a:gd name="connsiteY7" fmla="*/ 545581 h 545581"/>
              <a:gd name="connsiteX8" fmla="*/ 747683 w 878349"/>
              <a:gd name="connsiteY8" fmla="*/ 545581 h 545581"/>
              <a:gd name="connsiteX9" fmla="*/ 190471 w 878349"/>
              <a:gd name="connsiteY9" fmla="*/ 545581 h 545581"/>
              <a:gd name="connsiteX10" fmla="*/ 166602 w 878349"/>
              <a:gd name="connsiteY10" fmla="*/ 545581 h 545581"/>
              <a:gd name="connsiteX11" fmla="*/ 158924 w 878349"/>
              <a:gd name="connsiteY11" fmla="*/ 542401 h 545581"/>
              <a:gd name="connsiteX12" fmla="*/ 152084 w 878349"/>
              <a:gd name="connsiteY12" fmla="*/ 541712 h 545581"/>
              <a:gd name="connsiteX13" fmla="*/ 0 w 878349"/>
              <a:gd name="connsiteY13" fmla="*/ 355110 h 545581"/>
              <a:gd name="connsiteX14" fmla="*/ 190471 w 878349"/>
              <a:gd name="connsiteY14" fmla="*/ 164639 h 545581"/>
              <a:gd name="connsiteX15" fmla="*/ 228858 w 878349"/>
              <a:gd name="connsiteY15" fmla="*/ 168509 h 545581"/>
              <a:gd name="connsiteX16" fmla="*/ 244320 w 878349"/>
              <a:gd name="connsiteY16" fmla="*/ 173309 h 545581"/>
              <a:gd name="connsiteX17" fmla="*/ 246680 w 878349"/>
              <a:gd name="connsiteY17" fmla="*/ 161619 h 545581"/>
              <a:gd name="connsiteX18" fmla="*/ 490507 w 878349"/>
              <a:gd name="connsiteY18" fmla="*/ 0 h 545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878349" h="545581">
                <a:moveTo>
                  <a:pt x="490507" y="0"/>
                </a:moveTo>
                <a:cubicBezTo>
                  <a:pt x="636654" y="0"/>
                  <a:pt x="755129" y="118475"/>
                  <a:pt x="755129" y="264622"/>
                </a:cubicBezTo>
                <a:lnTo>
                  <a:pt x="753041" y="285331"/>
                </a:lnTo>
                <a:lnTo>
                  <a:pt x="798544" y="294518"/>
                </a:lnTo>
                <a:cubicBezTo>
                  <a:pt x="845442" y="314354"/>
                  <a:pt x="878349" y="360792"/>
                  <a:pt x="878349" y="414915"/>
                </a:cubicBezTo>
                <a:cubicBezTo>
                  <a:pt x="878349" y="469039"/>
                  <a:pt x="845442" y="515477"/>
                  <a:pt x="798544" y="535313"/>
                </a:cubicBezTo>
                <a:lnTo>
                  <a:pt x="759827" y="543129"/>
                </a:lnTo>
                <a:lnTo>
                  <a:pt x="753908" y="545581"/>
                </a:lnTo>
                <a:lnTo>
                  <a:pt x="747683" y="545581"/>
                </a:lnTo>
                <a:lnTo>
                  <a:pt x="190471" y="545581"/>
                </a:lnTo>
                <a:lnTo>
                  <a:pt x="166602" y="545581"/>
                </a:lnTo>
                <a:lnTo>
                  <a:pt x="158924" y="542401"/>
                </a:lnTo>
                <a:lnTo>
                  <a:pt x="152084" y="541712"/>
                </a:lnTo>
                <a:cubicBezTo>
                  <a:pt x="65290" y="523951"/>
                  <a:pt x="0" y="447155"/>
                  <a:pt x="0" y="355110"/>
                </a:cubicBezTo>
                <a:cubicBezTo>
                  <a:pt x="0" y="249916"/>
                  <a:pt x="85277" y="164639"/>
                  <a:pt x="190471" y="164639"/>
                </a:cubicBezTo>
                <a:cubicBezTo>
                  <a:pt x="203620" y="164639"/>
                  <a:pt x="216458" y="165972"/>
                  <a:pt x="228858" y="168509"/>
                </a:cubicBezTo>
                <a:lnTo>
                  <a:pt x="244320" y="173309"/>
                </a:lnTo>
                <a:lnTo>
                  <a:pt x="246680" y="161619"/>
                </a:lnTo>
                <a:cubicBezTo>
                  <a:pt x="286852" y="66642"/>
                  <a:pt x="380897" y="0"/>
                  <a:pt x="490507" y="0"/>
                </a:cubicBezTo>
                <a:close/>
              </a:path>
            </a:pathLst>
          </a:custGeom>
          <a:solidFill>
            <a:schemeClr val="bg1"/>
          </a:solidFill>
          <a:ln w="9525" cap="flat" cmpd="sng" algn="ctr">
            <a:solidFill>
              <a:srgbClr val="2E75B6"/>
            </a:solidFill>
            <a:prstDash val="solid"/>
            <a:headEnd type="none" w="med" len="med"/>
            <a:tailEnd type="none" w="med" len="med"/>
          </a:ln>
          <a:effectLst/>
        </p:spPr>
        <p:txBody>
          <a:bodyPr rot="0" spcFirstLastPara="0" vertOverflow="overflow" horzOverflow="overflow" vert="horz" wrap="square" lIns="179233" tIns="143387" rIns="179233" bIns="143387" numCol="1" spcCol="0" rtlCol="0" fromWordArt="0" anchor="t" anchorCtr="0" forceAA="0" compatLnSpc="1">
            <a:prstTxWarp prst="textNoShape">
              <a:avLst/>
            </a:prstTxWarp>
            <a:noAutofit/>
          </a:bodyPr>
          <a:lstStyle/>
          <a:p>
            <a:pPr algn="ctr" defTabSz="913752">
              <a:lnSpc>
                <a:spcPct val="90000"/>
              </a:lnSpc>
              <a:defRPr/>
            </a:pPr>
            <a:endParaRPr lang="en-IN" sz="1960" b="1" kern="0" dirty="0">
              <a:solidFill>
                <a:srgbClr val="0072C6"/>
              </a:solidFill>
              <a:latin typeface="Segoe UI Light"/>
              <a:ea typeface="Segoe UI" pitchFamily="34" charset="0"/>
              <a:cs typeface="Segoe UI" pitchFamily="34" charset="0"/>
            </a:endParaRPr>
          </a:p>
        </p:txBody>
      </p:sp>
      <p:grpSp>
        <p:nvGrpSpPr>
          <p:cNvPr id="8" name="Group 7"/>
          <p:cNvGrpSpPr/>
          <p:nvPr/>
        </p:nvGrpSpPr>
        <p:grpSpPr>
          <a:xfrm>
            <a:off x="7698163" y="2739740"/>
            <a:ext cx="4737431" cy="1224224"/>
            <a:chOff x="7698372" y="3024857"/>
            <a:chExt cx="4738103" cy="1224398"/>
          </a:xfrm>
        </p:grpSpPr>
        <p:sp>
          <p:nvSpPr>
            <p:cNvPr id="3" name="Rectangle 2"/>
            <p:cNvSpPr/>
            <p:nvPr/>
          </p:nvSpPr>
          <p:spPr>
            <a:xfrm>
              <a:off x="7994346" y="3024857"/>
              <a:ext cx="4442129" cy="1224398"/>
            </a:xfrm>
            <a:prstGeom prst="rect">
              <a:avLst/>
            </a:prstGeom>
          </p:spPr>
          <p:txBody>
            <a:bodyPr wrap="square">
              <a:spAutoFit/>
            </a:bodyPr>
            <a:lstStyle/>
            <a:p>
              <a:pPr marL="53954" defTabSz="931776" fontAlgn="base">
                <a:spcBef>
                  <a:spcPts val="1800"/>
                </a:spcBef>
                <a:spcAft>
                  <a:spcPct val="0"/>
                </a:spcAft>
                <a:buClr>
                  <a:srgbClr val="A80000"/>
                </a:buClr>
                <a:buSzPct val="150000"/>
              </a:pPr>
              <a:r>
                <a:rPr lang="en-US" sz="2400" dirty="0">
                  <a:ln>
                    <a:solidFill>
                      <a:srgbClr val="FFFFFF">
                        <a:alpha val="0"/>
                      </a:srgbClr>
                    </a:solidFill>
                  </a:ln>
                  <a:solidFill>
                    <a:srgbClr val="0078D7"/>
                  </a:solidFill>
                  <a:latin typeface="Segoe UI Black" panose="020B0A02040204020203" pitchFamily="34" charset="0"/>
                  <a:ea typeface="Segoe UI Black" panose="020B0A02040204020203" pitchFamily="34" charset="0"/>
                  <a:cs typeface="Segoe UI Black" panose="020B0A02040204020203" pitchFamily="34" charset="0"/>
                </a:rPr>
                <a:t>Common tools </a:t>
              </a:r>
              <a:r>
                <a:rPr lang="en-US" sz="2400" dirty="0">
                  <a:ln>
                    <a:solidFill>
                      <a:srgbClr val="FFFFFF">
                        <a:alpha val="0"/>
                      </a:srgbClr>
                    </a:solidFill>
                  </a:ln>
                  <a:solidFill>
                    <a:srgbClr val="505050"/>
                  </a:solidFill>
                  <a:latin typeface="Segoe UI Light"/>
                  <a:ea typeface="Segoe UI" panose="020B0502040204020203" pitchFamily="34" charset="0"/>
                  <a:cs typeface="Segoe UI" panose="020B0502040204020203" pitchFamily="34" charset="0"/>
                </a:rPr>
                <a:t>for development and </a:t>
              </a:r>
              <a:br>
                <a:rPr lang="en-US" sz="2400" dirty="0">
                  <a:ln>
                    <a:solidFill>
                      <a:srgbClr val="FFFFFF">
                        <a:alpha val="0"/>
                      </a:srgbClr>
                    </a:solidFill>
                  </a:ln>
                  <a:solidFill>
                    <a:srgbClr val="505050"/>
                  </a:solidFill>
                  <a:latin typeface="Segoe UI Light"/>
                  <a:ea typeface="Segoe UI" panose="020B0502040204020203" pitchFamily="34" charset="0"/>
                  <a:cs typeface="Segoe UI" panose="020B0502040204020203" pitchFamily="34" charset="0"/>
                </a:rPr>
              </a:br>
              <a:r>
                <a:rPr lang="en-US" sz="2400" dirty="0">
                  <a:ln>
                    <a:solidFill>
                      <a:srgbClr val="FFFFFF">
                        <a:alpha val="0"/>
                      </a:srgbClr>
                    </a:solidFill>
                  </a:ln>
                  <a:solidFill>
                    <a:srgbClr val="505050"/>
                  </a:solidFill>
                  <a:latin typeface="Segoe UI Light"/>
                  <a:ea typeface="Segoe UI" panose="020B0502040204020203" pitchFamily="34" charset="0"/>
                  <a:cs typeface="Segoe UI" panose="020B0502040204020203" pitchFamily="34" charset="0"/>
                </a:rPr>
                <a:t>management</a:t>
              </a:r>
            </a:p>
          </p:txBody>
        </p:sp>
        <p:grpSp>
          <p:nvGrpSpPr>
            <p:cNvPr id="10" name="Group 9"/>
            <p:cNvGrpSpPr/>
            <p:nvPr/>
          </p:nvGrpSpPr>
          <p:grpSpPr>
            <a:xfrm>
              <a:off x="7698372" y="3125126"/>
              <a:ext cx="317745" cy="317745"/>
              <a:chOff x="7154564" y="2500486"/>
              <a:chExt cx="317745" cy="317745"/>
            </a:xfrm>
          </p:grpSpPr>
          <p:sp>
            <p:nvSpPr>
              <p:cNvPr id="7" name="Oval 6"/>
              <p:cNvSpPr/>
              <p:nvPr/>
            </p:nvSpPr>
            <p:spPr bwMode="auto">
              <a:xfrm>
                <a:off x="7154564" y="2500486"/>
                <a:ext cx="317745" cy="317745"/>
              </a:xfrm>
              <a:prstGeom prst="ellipse">
                <a:avLst/>
              </a:prstGeom>
              <a:noFill/>
              <a:ln w="6350">
                <a:solidFill>
                  <a:srgbClr val="0078D7"/>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3" rIns="182854" bIns="146283" numCol="1" spcCol="0" rtlCol="0" fromWordArt="0" anchor="t" anchorCtr="0" forceAA="0" compatLnSpc="1">
                <a:prstTxWarp prst="textNoShape">
                  <a:avLst/>
                </a:prstTxWarp>
                <a:noAutofit/>
              </a:bodyPr>
              <a:lstStyle/>
              <a:p>
                <a:pPr marL="342834" indent="-342834" algn="ctr" defTabSz="932293" fontAlgn="base">
                  <a:lnSpc>
                    <a:spcPct val="90000"/>
                  </a:lnSpc>
                  <a:spcBef>
                    <a:spcPct val="0"/>
                  </a:spcBef>
                  <a:spcAft>
                    <a:spcPct val="0"/>
                  </a:spcAft>
                  <a:buFont typeface="Wingdings 3" panose="05040102010807070707" pitchFamily="18" charset="2"/>
                  <a:buChar char="Æ"/>
                </a:pPr>
                <a:endParaRPr lang="en-US" sz="2000" b="1" dirty="0" err="1">
                  <a:solidFill>
                    <a:srgbClr val="FFFFFF"/>
                  </a:solidFill>
                  <a:latin typeface="Segoe UI Light"/>
                  <a:ea typeface="Segoe UI" pitchFamily="34" charset="0"/>
                  <a:cs typeface="Segoe UI" pitchFamily="34" charset="0"/>
                </a:endParaRPr>
              </a:p>
            </p:txBody>
          </p:sp>
          <p:sp>
            <p:nvSpPr>
              <p:cNvPr id="6" name="Right Arrow 5"/>
              <p:cNvSpPr/>
              <p:nvPr/>
            </p:nvSpPr>
            <p:spPr bwMode="auto">
              <a:xfrm>
                <a:off x="7220342" y="2560061"/>
                <a:ext cx="205748" cy="198595"/>
              </a:xfrm>
              <a:prstGeom prst="rightArrow">
                <a:avLst/>
              </a:prstGeom>
              <a:solidFill>
                <a:srgbClr val="0078D7"/>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3" rIns="182854" bIns="146283" numCol="1" spcCol="0" rtlCol="0" fromWordArt="0" anchor="t" anchorCtr="0" forceAA="0" compatLnSpc="1">
                <a:prstTxWarp prst="textNoShape">
                  <a:avLst/>
                </a:prstTxWarp>
                <a:noAutofit/>
              </a:bodyPr>
              <a:lstStyle/>
              <a:p>
                <a:pPr marL="342834" indent="-342834" algn="ctr" defTabSz="932293" fontAlgn="base">
                  <a:lnSpc>
                    <a:spcPct val="90000"/>
                  </a:lnSpc>
                  <a:spcBef>
                    <a:spcPct val="0"/>
                  </a:spcBef>
                  <a:spcAft>
                    <a:spcPct val="0"/>
                  </a:spcAft>
                  <a:buFont typeface="Wingdings 3" panose="05040102010807070707" pitchFamily="18" charset="2"/>
                  <a:buChar char="Æ"/>
                </a:pPr>
                <a:endParaRPr lang="en-US" sz="2000" b="1" dirty="0" err="1">
                  <a:solidFill>
                    <a:srgbClr val="FFFFFF"/>
                  </a:solidFill>
                  <a:latin typeface="Segoe UI Light"/>
                  <a:ea typeface="Segoe UI" pitchFamily="34" charset="0"/>
                  <a:cs typeface="Segoe UI" pitchFamily="34" charset="0"/>
                </a:endParaRPr>
              </a:p>
            </p:txBody>
          </p:sp>
        </p:grpSp>
      </p:grpSp>
      <p:grpSp>
        <p:nvGrpSpPr>
          <p:cNvPr id="11" name="Group 10"/>
          <p:cNvGrpSpPr/>
          <p:nvPr/>
        </p:nvGrpSpPr>
        <p:grpSpPr>
          <a:xfrm>
            <a:off x="7698162" y="3926669"/>
            <a:ext cx="3249521" cy="847540"/>
            <a:chOff x="7698372" y="3926731"/>
            <a:chExt cx="3249982" cy="847661"/>
          </a:xfrm>
        </p:grpSpPr>
        <p:sp>
          <p:nvSpPr>
            <p:cNvPr id="13" name="Rectangle 12"/>
            <p:cNvSpPr/>
            <p:nvPr/>
          </p:nvSpPr>
          <p:spPr>
            <a:xfrm>
              <a:off x="7994346" y="3926731"/>
              <a:ext cx="2954008" cy="847661"/>
            </a:xfrm>
            <a:prstGeom prst="rect">
              <a:avLst/>
            </a:prstGeom>
          </p:spPr>
          <p:txBody>
            <a:bodyPr wrap="square">
              <a:spAutoFit/>
            </a:bodyPr>
            <a:lstStyle/>
            <a:p>
              <a:pPr marL="53954" defTabSz="931776" fontAlgn="base">
                <a:spcBef>
                  <a:spcPts val="1800"/>
                </a:spcBef>
                <a:spcAft>
                  <a:spcPct val="0"/>
                </a:spcAft>
                <a:buClr>
                  <a:srgbClr val="A80000"/>
                </a:buClr>
                <a:buSzPct val="150000"/>
              </a:pPr>
              <a:r>
                <a:rPr lang="en-US" sz="2400" dirty="0">
                  <a:ln>
                    <a:solidFill>
                      <a:srgbClr val="FFFFFF">
                        <a:alpha val="0"/>
                      </a:srgbClr>
                    </a:solidFill>
                  </a:ln>
                  <a:solidFill>
                    <a:srgbClr val="0078D7"/>
                  </a:solidFill>
                  <a:latin typeface="Segoe UI Black" panose="020B0A02040204020203" pitchFamily="34" charset="0"/>
                  <a:ea typeface="Segoe UI Black" panose="020B0A02040204020203" pitchFamily="34" charset="0"/>
                  <a:cs typeface="Segoe UI Black" panose="020B0A02040204020203" pitchFamily="34" charset="0"/>
                </a:rPr>
                <a:t>Common T-SQL </a:t>
              </a:r>
              <a:r>
                <a:rPr lang="en-US" sz="2400" dirty="0">
                  <a:ln>
                    <a:solidFill>
                      <a:srgbClr val="FFFFFF">
                        <a:alpha val="0"/>
                      </a:srgbClr>
                    </a:solidFill>
                  </a:ln>
                  <a:solidFill>
                    <a:srgbClr val="505050"/>
                  </a:solidFill>
                  <a:latin typeface="Segoe UI Light"/>
                  <a:ea typeface="Segoe UI" panose="020B0502040204020203" pitchFamily="34" charset="0"/>
                  <a:cs typeface="Segoe UI" panose="020B0502040204020203" pitchFamily="34" charset="0"/>
                </a:rPr>
                <a:t>surface area</a:t>
              </a:r>
            </a:p>
          </p:txBody>
        </p:sp>
        <p:grpSp>
          <p:nvGrpSpPr>
            <p:cNvPr id="178" name="Group 177"/>
            <p:cNvGrpSpPr/>
            <p:nvPr/>
          </p:nvGrpSpPr>
          <p:grpSpPr>
            <a:xfrm>
              <a:off x="7698372" y="4032247"/>
              <a:ext cx="317745" cy="317745"/>
              <a:chOff x="7154564" y="2517264"/>
              <a:chExt cx="317745" cy="317745"/>
            </a:xfrm>
          </p:grpSpPr>
          <p:sp>
            <p:nvSpPr>
              <p:cNvPr id="180" name="Oval 179"/>
              <p:cNvSpPr/>
              <p:nvPr/>
            </p:nvSpPr>
            <p:spPr bwMode="auto">
              <a:xfrm>
                <a:off x="7154564" y="2517264"/>
                <a:ext cx="317745" cy="317745"/>
              </a:xfrm>
              <a:prstGeom prst="ellipse">
                <a:avLst/>
              </a:prstGeom>
              <a:noFill/>
              <a:ln w="6350">
                <a:solidFill>
                  <a:srgbClr val="0078D7"/>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3" rIns="182854" bIns="146283" numCol="1" spcCol="0" rtlCol="0" fromWordArt="0" anchor="t" anchorCtr="0" forceAA="0" compatLnSpc="1">
                <a:prstTxWarp prst="textNoShape">
                  <a:avLst/>
                </a:prstTxWarp>
                <a:noAutofit/>
              </a:bodyPr>
              <a:lstStyle/>
              <a:p>
                <a:pPr marL="342834" indent="-342834" algn="ctr" defTabSz="932293" fontAlgn="base">
                  <a:lnSpc>
                    <a:spcPct val="90000"/>
                  </a:lnSpc>
                  <a:spcBef>
                    <a:spcPct val="0"/>
                  </a:spcBef>
                  <a:spcAft>
                    <a:spcPct val="0"/>
                  </a:spcAft>
                  <a:buFont typeface="Wingdings 3" panose="05040102010807070707" pitchFamily="18" charset="2"/>
                  <a:buChar char="Æ"/>
                </a:pPr>
                <a:endParaRPr lang="en-US" sz="2000" b="1" dirty="0" err="1">
                  <a:solidFill>
                    <a:srgbClr val="FFFFFF"/>
                  </a:solidFill>
                  <a:latin typeface="Segoe UI Light"/>
                  <a:ea typeface="Segoe UI" pitchFamily="34" charset="0"/>
                  <a:cs typeface="Segoe UI" pitchFamily="34" charset="0"/>
                </a:endParaRPr>
              </a:p>
            </p:txBody>
          </p:sp>
          <p:sp>
            <p:nvSpPr>
              <p:cNvPr id="179" name="Right Arrow 178"/>
              <p:cNvSpPr/>
              <p:nvPr/>
            </p:nvSpPr>
            <p:spPr bwMode="auto">
              <a:xfrm>
                <a:off x="7220342" y="2576839"/>
                <a:ext cx="205748" cy="198595"/>
              </a:xfrm>
              <a:prstGeom prst="rightArrow">
                <a:avLst/>
              </a:prstGeom>
              <a:solidFill>
                <a:srgbClr val="0078D7"/>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3" rIns="182854" bIns="146283" numCol="1" spcCol="0" rtlCol="0" fromWordArt="0" anchor="t" anchorCtr="0" forceAA="0" compatLnSpc="1">
                <a:prstTxWarp prst="textNoShape">
                  <a:avLst/>
                </a:prstTxWarp>
                <a:noAutofit/>
              </a:bodyPr>
              <a:lstStyle/>
              <a:p>
                <a:pPr marL="342834" indent="-342834" algn="ctr" defTabSz="932293" fontAlgn="base">
                  <a:lnSpc>
                    <a:spcPct val="90000"/>
                  </a:lnSpc>
                  <a:spcBef>
                    <a:spcPct val="0"/>
                  </a:spcBef>
                  <a:spcAft>
                    <a:spcPct val="0"/>
                  </a:spcAft>
                  <a:buFont typeface="Wingdings 3" panose="05040102010807070707" pitchFamily="18" charset="2"/>
                  <a:buChar char="Æ"/>
                </a:pPr>
                <a:endParaRPr lang="en-US" sz="2000" b="1" dirty="0" err="1">
                  <a:solidFill>
                    <a:srgbClr val="FFFFFF"/>
                  </a:solidFill>
                  <a:latin typeface="Segoe UI Light"/>
                  <a:ea typeface="Segoe UI" pitchFamily="34" charset="0"/>
                  <a:cs typeface="Segoe UI" pitchFamily="34" charset="0"/>
                </a:endParaRPr>
              </a:p>
            </p:txBody>
          </p:sp>
        </p:grpSp>
      </p:grpSp>
      <p:grpSp>
        <p:nvGrpSpPr>
          <p:cNvPr id="14" name="Group 13"/>
          <p:cNvGrpSpPr/>
          <p:nvPr/>
        </p:nvGrpSpPr>
        <p:grpSpPr>
          <a:xfrm>
            <a:off x="7691060" y="4811155"/>
            <a:ext cx="3751395" cy="470856"/>
            <a:chOff x="7691270" y="4811341"/>
            <a:chExt cx="3751927" cy="470922"/>
          </a:xfrm>
        </p:grpSpPr>
        <p:sp>
          <p:nvSpPr>
            <p:cNvPr id="19" name="Rectangle 18"/>
            <p:cNvSpPr/>
            <p:nvPr/>
          </p:nvSpPr>
          <p:spPr>
            <a:xfrm>
              <a:off x="7994346" y="4811341"/>
              <a:ext cx="3448851" cy="470922"/>
            </a:xfrm>
            <a:prstGeom prst="rect">
              <a:avLst/>
            </a:prstGeom>
          </p:spPr>
          <p:txBody>
            <a:bodyPr wrap="none">
              <a:spAutoFit/>
            </a:bodyPr>
            <a:lstStyle/>
            <a:p>
              <a:pPr marL="53954" defTabSz="931776" fontAlgn="base">
                <a:spcBef>
                  <a:spcPts val="1800"/>
                </a:spcBef>
                <a:spcAft>
                  <a:spcPct val="0"/>
                </a:spcAft>
                <a:buClr>
                  <a:srgbClr val="A80000"/>
                </a:buClr>
                <a:buSzPct val="150000"/>
              </a:pPr>
              <a:r>
                <a:rPr lang="en-US" sz="2400" dirty="0">
                  <a:ln>
                    <a:solidFill>
                      <a:srgbClr val="FFFFFF">
                        <a:alpha val="0"/>
                      </a:srgbClr>
                    </a:solidFill>
                  </a:ln>
                  <a:solidFill>
                    <a:srgbClr val="0078D7"/>
                  </a:solidFill>
                  <a:latin typeface="Segoe UI Black" panose="020B0A02040204020203" pitchFamily="34" charset="0"/>
                  <a:ea typeface="Segoe UI Black" panose="020B0A02040204020203" pitchFamily="34" charset="0"/>
                  <a:cs typeface="Segoe UI Black" panose="020B0A02040204020203" pitchFamily="34" charset="0"/>
                </a:rPr>
                <a:t>Simple</a:t>
              </a:r>
              <a:r>
                <a:rPr lang="en-US" sz="2400" dirty="0">
                  <a:ln>
                    <a:solidFill>
                      <a:srgbClr val="FFFFFF">
                        <a:alpha val="0"/>
                      </a:srgbClr>
                    </a:solidFill>
                  </a:ln>
                  <a:solidFill>
                    <a:srgbClr val="505050"/>
                  </a:solidFill>
                  <a:latin typeface="Segoe UI Light"/>
                  <a:ea typeface="Segoe UI" panose="020B0502040204020203" pitchFamily="34" charset="0"/>
                  <a:cs typeface="Segoe UI" panose="020B0502040204020203" pitchFamily="34" charset="0"/>
                </a:rPr>
                <a:t> cloud migration</a:t>
              </a:r>
            </a:p>
          </p:txBody>
        </p:sp>
        <p:grpSp>
          <p:nvGrpSpPr>
            <p:cNvPr id="181" name="Group 180"/>
            <p:cNvGrpSpPr/>
            <p:nvPr/>
          </p:nvGrpSpPr>
          <p:grpSpPr>
            <a:xfrm>
              <a:off x="7691270" y="4883300"/>
              <a:ext cx="317745" cy="317745"/>
              <a:chOff x="7154564" y="2483708"/>
              <a:chExt cx="317745" cy="317745"/>
            </a:xfrm>
          </p:grpSpPr>
          <p:sp>
            <p:nvSpPr>
              <p:cNvPr id="183" name="Oval 182"/>
              <p:cNvSpPr/>
              <p:nvPr/>
            </p:nvSpPr>
            <p:spPr bwMode="auto">
              <a:xfrm>
                <a:off x="7154564" y="2483708"/>
                <a:ext cx="317745" cy="317745"/>
              </a:xfrm>
              <a:prstGeom prst="ellipse">
                <a:avLst/>
              </a:prstGeom>
              <a:noFill/>
              <a:ln w="6350">
                <a:solidFill>
                  <a:srgbClr val="0078D7"/>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3" rIns="182854" bIns="146283" numCol="1" spcCol="0" rtlCol="0" fromWordArt="0" anchor="t" anchorCtr="0" forceAA="0" compatLnSpc="1">
                <a:prstTxWarp prst="textNoShape">
                  <a:avLst/>
                </a:prstTxWarp>
                <a:noAutofit/>
              </a:bodyPr>
              <a:lstStyle/>
              <a:p>
                <a:pPr marL="342834" indent="-342834" algn="ctr" defTabSz="932293" fontAlgn="base">
                  <a:lnSpc>
                    <a:spcPct val="90000"/>
                  </a:lnSpc>
                  <a:spcBef>
                    <a:spcPct val="0"/>
                  </a:spcBef>
                  <a:spcAft>
                    <a:spcPct val="0"/>
                  </a:spcAft>
                  <a:buFont typeface="Wingdings 3" panose="05040102010807070707" pitchFamily="18" charset="2"/>
                  <a:buChar char="Æ"/>
                </a:pPr>
                <a:endParaRPr lang="en-US" sz="2000" b="1" dirty="0" err="1">
                  <a:solidFill>
                    <a:srgbClr val="FFFFFF"/>
                  </a:solidFill>
                  <a:latin typeface="Segoe UI Light"/>
                  <a:ea typeface="Segoe UI" pitchFamily="34" charset="0"/>
                  <a:cs typeface="Segoe UI" pitchFamily="34" charset="0"/>
                </a:endParaRPr>
              </a:p>
            </p:txBody>
          </p:sp>
          <p:sp>
            <p:nvSpPr>
              <p:cNvPr id="182" name="Right Arrow 181"/>
              <p:cNvSpPr/>
              <p:nvPr/>
            </p:nvSpPr>
            <p:spPr bwMode="auto">
              <a:xfrm>
                <a:off x="7220342" y="2543283"/>
                <a:ext cx="205748" cy="198595"/>
              </a:xfrm>
              <a:prstGeom prst="rightArrow">
                <a:avLst/>
              </a:prstGeom>
              <a:solidFill>
                <a:srgbClr val="0078D7"/>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3" rIns="182854" bIns="146283" numCol="1" spcCol="0" rtlCol="0" fromWordArt="0" anchor="t" anchorCtr="0" forceAA="0" compatLnSpc="1">
                <a:prstTxWarp prst="textNoShape">
                  <a:avLst/>
                </a:prstTxWarp>
                <a:noAutofit/>
              </a:bodyPr>
              <a:lstStyle/>
              <a:p>
                <a:pPr marL="342834" indent="-342834" algn="ctr" defTabSz="932293" fontAlgn="base">
                  <a:lnSpc>
                    <a:spcPct val="90000"/>
                  </a:lnSpc>
                  <a:spcBef>
                    <a:spcPct val="0"/>
                  </a:spcBef>
                  <a:spcAft>
                    <a:spcPct val="0"/>
                  </a:spcAft>
                  <a:buFont typeface="Wingdings 3" panose="05040102010807070707" pitchFamily="18" charset="2"/>
                  <a:buChar char="Æ"/>
                </a:pPr>
                <a:endParaRPr lang="en-US" sz="2000" b="1" dirty="0" err="1">
                  <a:solidFill>
                    <a:srgbClr val="FFFFFF"/>
                  </a:solidFill>
                  <a:latin typeface="Segoe UI Light"/>
                  <a:ea typeface="Segoe UI" pitchFamily="34" charset="0"/>
                  <a:cs typeface="Segoe UI" pitchFamily="34" charset="0"/>
                </a:endParaRPr>
              </a:p>
            </p:txBody>
          </p:sp>
        </p:grpSp>
      </p:grpSp>
    </p:spTree>
    <p:extLst>
      <p:ext uri="{BB962C8B-B14F-4D97-AF65-F5344CB8AC3E}">
        <p14:creationId xmlns:p14="http://schemas.microsoft.com/office/powerpoint/2010/main" val="179642625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121"/>
                                        </p:tgtEl>
                                        <p:attrNameLst>
                                          <p:attrName>style.visibility</p:attrName>
                                        </p:attrNameLst>
                                      </p:cBhvr>
                                      <p:to>
                                        <p:strVal val="visible"/>
                                      </p:to>
                                    </p:set>
                                    <p:animEffect transition="in" filter="fade">
                                      <p:cBhvr>
                                        <p:cTn id="7" dur="500"/>
                                        <p:tgtEl>
                                          <p:spTgt spid="121"/>
                                        </p:tgtEl>
                                      </p:cBhvr>
                                    </p:animEffect>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120"/>
                                        </p:tgtEl>
                                        <p:attrNameLst>
                                          <p:attrName>style.visibility</p:attrName>
                                        </p:attrNameLst>
                                      </p:cBhvr>
                                      <p:to>
                                        <p:strVal val="visible"/>
                                      </p:to>
                                    </p:set>
                                    <p:animEffect transition="in" filter="fade">
                                      <p:cBhvr>
                                        <p:cTn id="11" dur="500"/>
                                        <p:tgtEl>
                                          <p:spTgt spid="120"/>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119"/>
                                        </p:tgtEl>
                                        <p:attrNameLst>
                                          <p:attrName>style.visibility</p:attrName>
                                        </p:attrNameLst>
                                      </p:cBhvr>
                                      <p:to>
                                        <p:strVal val="visible"/>
                                      </p:to>
                                    </p:set>
                                    <p:animEffect transition="in" filter="fade">
                                      <p:cBhvr>
                                        <p:cTn id="15" dur="500"/>
                                        <p:tgtEl>
                                          <p:spTgt spid="119"/>
                                        </p:tgtEl>
                                      </p:cBhvr>
                                    </p:animEffect>
                                  </p:childTnLst>
                                </p:cTn>
                              </p:par>
                            </p:childTnLst>
                          </p:cTn>
                        </p:par>
                        <p:par>
                          <p:cTn id="16" fill="hold">
                            <p:stCondLst>
                              <p:cond delay="1500"/>
                            </p:stCondLst>
                            <p:childTnLst>
                              <p:par>
                                <p:cTn id="17" presetID="10" presetClass="entr" presetSubtype="0" fill="hold" nodeType="afterEffect">
                                  <p:stCondLst>
                                    <p:cond delay="0"/>
                                  </p:stCondLst>
                                  <p:childTnLst>
                                    <p:set>
                                      <p:cBhvr>
                                        <p:cTn id="18" dur="1" fill="hold">
                                          <p:stCondLst>
                                            <p:cond delay="0"/>
                                          </p:stCondLst>
                                        </p:cTn>
                                        <p:tgtEl>
                                          <p:spTgt spid="117"/>
                                        </p:tgtEl>
                                        <p:attrNameLst>
                                          <p:attrName>style.visibility</p:attrName>
                                        </p:attrNameLst>
                                      </p:cBhvr>
                                      <p:to>
                                        <p:strVal val="visible"/>
                                      </p:to>
                                    </p:set>
                                    <p:animEffect transition="in" filter="fade">
                                      <p:cBhvr>
                                        <p:cTn id="19" dur="500"/>
                                        <p:tgtEl>
                                          <p:spTgt spid="117"/>
                                        </p:tgtEl>
                                      </p:cBhvr>
                                    </p:animEffect>
                                  </p:childTnLst>
                                </p:cTn>
                              </p:par>
                            </p:childTnLst>
                          </p:cTn>
                        </p:par>
                        <p:par>
                          <p:cTn id="20" fill="hold">
                            <p:stCondLst>
                              <p:cond delay="2000"/>
                            </p:stCondLst>
                            <p:childTnLst>
                              <p:par>
                                <p:cTn id="21" presetID="10" presetClass="entr" presetSubtype="0" fill="hold" nodeType="afterEffect">
                                  <p:stCondLst>
                                    <p:cond delay="0"/>
                                  </p:stCondLst>
                                  <p:childTnLst>
                                    <p:set>
                                      <p:cBhvr>
                                        <p:cTn id="22" dur="1" fill="hold">
                                          <p:stCondLst>
                                            <p:cond delay="0"/>
                                          </p:stCondLst>
                                        </p:cTn>
                                        <p:tgtEl>
                                          <p:spTgt spid="116"/>
                                        </p:tgtEl>
                                        <p:attrNameLst>
                                          <p:attrName>style.visibility</p:attrName>
                                        </p:attrNameLst>
                                      </p:cBhvr>
                                      <p:to>
                                        <p:strVal val="visible"/>
                                      </p:to>
                                    </p:set>
                                    <p:animEffect transition="in" filter="fade">
                                      <p:cBhvr>
                                        <p:cTn id="23" dur="500"/>
                                        <p:tgtEl>
                                          <p:spTgt spid="116"/>
                                        </p:tgtEl>
                                      </p:cBhvr>
                                    </p:animEffect>
                                  </p:childTnLst>
                                </p:cTn>
                              </p:par>
                              <p:par>
                                <p:cTn id="24" presetID="10" presetClass="entr" presetSubtype="0" fill="hold" grpId="0" nodeType="withEffect">
                                  <p:stCondLst>
                                    <p:cond delay="0"/>
                                  </p:stCondLst>
                                  <p:childTnLst>
                                    <p:set>
                                      <p:cBhvr>
                                        <p:cTn id="25" dur="1" fill="hold">
                                          <p:stCondLst>
                                            <p:cond delay="0"/>
                                          </p:stCondLst>
                                        </p:cTn>
                                        <p:tgtEl>
                                          <p:spTgt spid="126"/>
                                        </p:tgtEl>
                                        <p:attrNameLst>
                                          <p:attrName>style.visibility</p:attrName>
                                        </p:attrNameLst>
                                      </p:cBhvr>
                                      <p:to>
                                        <p:strVal val="visible"/>
                                      </p:to>
                                    </p:set>
                                    <p:animEffect transition="in" filter="fade">
                                      <p:cBhvr>
                                        <p:cTn id="26" dur="500"/>
                                        <p:tgtEl>
                                          <p:spTgt spid="126"/>
                                        </p:tgtEl>
                                      </p:cBhvr>
                                    </p:animEffect>
                                  </p:childTnLst>
                                </p:cTn>
                              </p:par>
                            </p:childTnLst>
                          </p:cTn>
                        </p:par>
                        <p:par>
                          <p:cTn id="27" fill="hold">
                            <p:stCondLst>
                              <p:cond delay="2500"/>
                            </p:stCondLst>
                            <p:childTnLst>
                              <p:par>
                                <p:cTn id="28" presetID="22" presetClass="entr" presetSubtype="1" fill="hold" nodeType="afterEffect">
                                  <p:stCondLst>
                                    <p:cond delay="500"/>
                                  </p:stCondLst>
                                  <p:childTnLst>
                                    <p:set>
                                      <p:cBhvr>
                                        <p:cTn id="29" dur="1" fill="hold">
                                          <p:stCondLst>
                                            <p:cond delay="0"/>
                                          </p:stCondLst>
                                        </p:cTn>
                                        <p:tgtEl>
                                          <p:spTgt spid="85"/>
                                        </p:tgtEl>
                                        <p:attrNameLst>
                                          <p:attrName>style.visibility</p:attrName>
                                        </p:attrNameLst>
                                      </p:cBhvr>
                                      <p:to>
                                        <p:strVal val="visible"/>
                                      </p:to>
                                    </p:set>
                                    <p:animEffect transition="in" filter="wipe(up)">
                                      <p:cBhvr>
                                        <p:cTn id="30" dur="750"/>
                                        <p:tgtEl>
                                          <p:spTgt spid="85"/>
                                        </p:tgtEl>
                                      </p:cBhvr>
                                    </p:animEffect>
                                  </p:childTnLst>
                                </p:cTn>
                              </p:par>
                            </p:childTnLst>
                          </p:cTn>
                        </p:par>
                        <p:par>
                          <p:cTn id="31" fill="hold">
                            <p:stCondLst>
                              <p:cond delay="3750"/>
                            </p:stCondLst>
                            <p:childTnLst>
                              <p:par>
                                <p:cTn id="32" presetID="22" presetClass="entr" presetSubtype="8" fill="hold" nodeType="afterEffect">
                                  <p:stCondLst>
                                    <p:cond delay="0"/>
                                  </p:stCondLst>
                                  <p:childTnLst>
                                    <p:set>
                                      <p:cBhvr>
                                        <p:cTn id="33" dur="1" fill="hold">
                                          <p:stCondLst>
                                            <p:cond delay="0"/>
                                          </p:stCondLst>
                                        </p:cTn>
                                        <p:tgtEl>
                                          <p:spTgt spid="8"/>
                                        </p:tgtEl>
                                        <p:attrNameLst>
                                          <p:attrName>style.visibility</p:attrName>
                                        </p:attrNameLst>
                                      </p:cBhvr>
                                      <p:to>
                                        <p:strVal val="visible"/>
                                      </p:to>
                                    </p:set>
                                    <p:animEffect transition="in" filter="wipe(left)">
                                      <p:cBhvr>
                                        <p:cTn id="34" dur="500"/>
                                        <p:tgtEl>
                                          <p:spTgt spid="8"/>
                                        </p:tgtEl>
                                      </p:cBhvr>
                                    </p:animEffect>
                                  </p:childTnLst>
                                </p:cTn>
                              </p:par>
                            </p:childTnLst>
                          </p:cTn>
                        </p:par>
                        <p:par>
                          <p:cTn id="35" fill="hold">
                            <p:stCondLst>
                              <p:cond delay="4250"/>
                            </p:stCondLst>
                            <p:childTnLst>
                              <p:par>
                                <p:cTn id="36" presetID="22" presetClass="entr" presetSubtype="8" fill="hold" nodeType="afterEffect">
                                  <p:stCondLst>
                                    <p:cond delay="0"/>
                                  </p:stCondLst>
                                  <p:childTnLst>
                                    <p:set>
                                      <p:cBhvr>
                                        <p:cTn id="37" dur="1" fill="hold">
                                          <p:stCondLst>
                                            <p:cond delay="0"/>
                                          </p:stCondLst>
                                        </p:cTn>
                                        <p:tgtEl>
                                          <p:spTgt spid="11"/>
                                        </p:tgtEl>
                                        <p:attrNameLst>
                                          <p:attrName>style.visibility</p:attrName>
                                        </p:attrNameLst>
                                      </p:cBhvr>
                                      <p:to>
                                        <p:strVal val="visible"/>
                                      </p:to>
                                    </p:set>
                                    <p:animEffect transition="in" filter="wipe(left)">
                                      <p:cBhvr>
                                        <p:cTn id="38" dur="500"/>
                                        <p:tgtEl>
                                          <p:spTgt spid="11"/>
                                        </p:tgtEl>
                                      </p:cBhvr>
                                    </p:animEffect>
                                  </p:childTnLst>
                                </p:cTn>
                              </p:par>
                            </p:childTnLst>
                          </p:cTn>
                        </p:par>
                        <p:par>
                          <p:cTn id="39" fill="hold">
                            <p:stCondLst>
                              <p:cond delay="4750"/>
                            </p:stCondLst>
                            <p:childTnLst>
                              <p:par>
                                <p:cTn id="40" presetID="22" presetClass="entr" presetSubtype="8" fill="hold" nodeType="afterEffect">
                                  <p:stCondLst>
                                    <p:cond delay="0"/>
                                  </p:stCondLst>
                                  <p:childTnLst>
                                    <p:set>
                                      <p:cBhvr>
                                        <p:cTn id="41" dur="1" fill="hold">
                                          <p:stCondLst>
                                            <p:cond delay="0"/>
                                          </p:stCondLst>
                                        </p:cTn>
                                        <p:tgtEl>
                                          <p:spTgt spid="14"/>
                                        </p:tgtEl>
                                        <p:attrNameLst>
                                          <p:attrName>style.visibility</p:attrName>
                                        </p:attrNameLst>
                                      </p:cBhvr>
                                      <p:to>
                                        <p:strVal val="visible"/>
                                      </p:to>
                                    </p:set>
                                    <p:animEffect transition="in" filter="wipe(left)">
                                      <p:cBhvr>
                                        <p:cTn id="42"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6" grpId="0" animBg="1"/>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p:cNvSpPr>
            <a:spLocks noGrp="1"/>
          </p:cNvSpPr>
          <p:nvPr>
            <p:ph type="title"/>
          </p:nvPr>
        </p:nvSpPr>
        <p:spPr>
          <a:xfrm>
            <a:off x="274639" y="1209973"/>
            <a:ext cx="4571278" cy="2400657"/>
          </a:xfrm>
        </p:spPr>
        <p:txBody>
          <a:bodyPr/>
          <a:lstStyle/>
          <a:p>
            <a:r>
              <a:rPr lang="en-US" dirty="0"/>
              <a:t>Demo</a:t>
            </a:r>
            <a:br>
              <a:rPr lang="en-US" dirty="0"/>
            </a:br>
            <a:r>
              <a:rPr lang="en-US" sz="4400" dirty="0"/>
              <a:t>Hybrid Mission Critical</a:t>
            </a:r>
          </a:p>
        </p:txBody>
      </p:sp>
      <p:sp>
        <p:nvSpPr>
          <p:cNvPr id="4" name="Text Placeholder 3"/>
          <p:cNvSpPr>
            <a:spLocks noGrp="1"/>
          </p:cNvSpPr>
          <p:nvPr>
            <p:ph type="body" sz="quarter" idx="12"/>
          </p:nvPr>
        </p:nvSpPr>
        <p:spPr>
          <a:xfrm>
            <a:off x="274639" y="3954463"/>
            <a:ext cx="4572000" cy="1625060"/>
          </a:xfrm>
        </p:spPr>
        <p:txBody>
          <a:bodyPr/>
          <a:lstStyle/>
          <a:p>
            <a:r>
              <a:rPr lang="en-US" dirty="0"/>
              <a:t>Marko Hotti</a:t>
            </a:r>
          </a:p>
          <a:p>
            <a:r>
              <a:rPr lang="en-US" dirty="0"/>
              <a:t>Sr. Technical Product Manager</a:t>
            </a:r>
          </a:p>
        </p:txBody>
      </p:sp>
    </p:spTree>
    <p:extLst>
      <p:ext uri="{BB962C8B-B14F-4D97-AF65-F5344CB8AC3E}">
        <p14:creationId xmlns:p14="http://schemas.microsoft.com/office/powerpoint/2010/main" val="2982583672"/>
      </p:ext>
    </p:extLst>
  </p:cSld>
  <p:clrMapOvr>
    <a:masterClrMapping/>
  </p:clrMapOvr>
  <mc:AlternateContent xmlns:mc="http://schemas.openxmlformats.org/markup-compatibility/2006" xmlns:p14="http://schemas.microsoft.com/office/powerpoint/2010/main">
    <mc:Choice Requires="p14">
      <p:transition spd="slow" p14:dur="3400">
        <p14:reveal/>
      </p:transition>
    </mc:Choice>
    <mc:Fallback xmlns="">
      <p:transition spd="slow">
        <p:fade/>
      </p:transition>
    </mc:Fallback>
  </mc:AlternateContent>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extLst>
      <p:ext uri="{BB962C8B-B14F-4D97-AF65-F5344CB8AC3E}">
        <p14:creationId xmlns:p14="http://schemas.microsoft.com/office/powerpoint/2010/main" val="106607458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6" name="Text Placeholder 5"/>
          <p:cNvSpPr>
            <a:spLocks noGrp="1"/>
          </p:cNvSpPr>
          <p:nvPr>
            <p:ph type="body" sz="quarter" idx="10"/>
          </p:nvPr>
        </p:nvSpPr>
        <p:spPr/>
        <p:txBody>
          <a:bodyPr/>
          <a:lstStyle/>
          <a:p>
            <a:r>
              <a:rPr lang="en-US" dirty="0"/>
              <a:t>Some speakers at Microsoft like to use this slide for hidden “notes slides”. </a:t>
            </a:r>
          </a:p>
          <a:p>
            <a:r>
              <a:rPr lang="en-US" dirty="0"/>
              <a:t>Delete it if you don’t want to use it.</a:t>
            </a:r>
          </a:p>
        </p:txBody>
      </p:sp>
      <p:sp>
        <p:nvSpPr>
          <p:cNvPr id="7" name="Text Placeholder 6"/>
          <p:cNvSpPr>
            <a:spLocks noGrp="1"/>
          </p:cNvSpPr>
          <p:nvPr>
            <p:ph type="body" sz="quarter" idx="11"/>
          </p:nvPr>
        </p:nvSpPr>
        <p:spPr/>
        <p:txBody>
          <a:bodyPr/>
          <a:lstStyle/>
          <a:p>
            <a:r>
              <a:rPr lang="en-US" dirty="0"/>
              <a:t>NEXT: &lt;next slide title&gt;</a:t>
            </a:r>
          </a:p>
        </p:txBody>
      </p:sp>
      <p:sp>
        <p:nvSpPr>
          <p:cNvPr id="4" name="Title 3"/>
          <p:cNvSpPr>
            <a:spLocks noGrp="1"/>
          </p:cNvSpPr>
          <p:nvPr>
            <p:ph type="title"/>
          </p:nvPr>
        </p:nvSpPr>
        <p:spPr/>
        <p:txBody>
          <a:bodyPr/>
          <a:lstStyle/>
          <a:p>
            <a:r>
              <a:rPr lang="en-US" dirty="0"/>
              <a:t>Notes (hidden)</a:t>
            </a:r>
          </a:p>
        </p:txBody>
      </p:sp>
    </p:spTree>
    <p:extLst>
      <p:ext uri="{BB962C8B-B14F-4D97-AF65-F5344CB8AC3E}">
        <p14:creationId xmlns:p14="http://schemas.microsoft.com/office/powerpoint/2010/main" val="420184915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p:txBody>
          <a:bodyPr/>
          <a:lstStyle/>
          <a:p>
            <a:r>
              <a:rPr lang="en-US" dirty="0"/>
              <a:t>Hybrid Mission Critical</a:t>
            </a:r>
          </a:p>
        </p:txBody>
      </p:sp>
      <p:sp>
        <p:nvSpPr>
          <p:cNvPr id="5" name="Text Placeholder 4"/>
          <p:cNvSpPr>
            <a:spLocks noGrp="1"/>
          </p:cNvSpPr>
          <p:nvPr>
            <p:ph type="body" sz="quarter" idx="12"/>
          </p:nvPr>
        </p:nvSpPr>
        <p:spPr/>
        <p:txBody>
          <a:bodyPr/>
          <a:lstStyle/>
          <a:p>
            <a:r>
              <a:rPr lang="en-US" dirty="0"/>
              <a:t>Debbi Lyons</a:t>
            </a:r>
          </a:p>
          <a:p>
            <a:r>
              <a:rPr lang="en-US" dirty="0"/>
              <a:t>Sr. Product Marketing Manager</a:t>
            </a:r>
          </a:p>
        </p:txBody>
      </p:sp>
    </p:spTree>
    <p:extLst>
      <p:ext uri="{BB962C8B-B14F-4D97-AF65-F5344CB8AC3E}">
        <p14:creationId xmlns:p14="http://schemas.microsoft.com/office/powerpoint/2010/main" val="266690289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Rectangle 21"/>
          <p:cNvSpPr/>
          <p:nvPr/>
        </p:nvSpPr>
        <p:spPr>
          <a:xfrm>
            <a:off x="274320" y="1287462"/>
            <a:ext cx="11811317" cy="4997754"/>
          </a:xfrm>
          <a:prstGeom prst="rect">
            <a:avLst/>
          </a:prstGeom>
          <a:solidFill>
            <a:schemeClr val="tx2"/>
          </a:solidFill>
          <a:ln>
            <a:solidFill>
              <a:schemeClr val="bg1">
                <a:lumMod val="95000"/>
              </a:schemeClr>
            </a:solidFill>
          </a:ln>
        </p:spPr>
        <p:txBody>
          <a:bodyPr wrap="square" lIns="91414" anchor="ctr">
            <a:noAutofit/>
          </a:bodyPr>
          <a:lstStyle/>
          <a:p>
            <a:pPr marL="0" marR="0" lvl="0" indent="0" algn="l" defTabSz="932384" rtl="0" eaLnBrk="1" fontAlgn="auto" latinLnBrk="0" hangingPunct="1">
              <a:lnSpc>
                <a:spcPct val="100000"/>
              </a:lnSpc>
              <a:spcBef>
                <a:spcPts val="0"/>
              </a:spcBef>
              <a:spcAft>
                <a:spcPts val="0"/>
              </a:spcAft>
              <a:buClrTx/>
              <a:buSzTx/>
              <a:buFontTx/>
              <a:buNone/>
              <a:tabLst/>
              <a:defRPr/>
            </a:pPr>
            <a:endParaRPr kumimoji="0" lang="en-US" sz="1598" b="0" i="0" u="none" strike="noStrike" kern="0" cap="none" spc="0" normalizeH="0" baseline="0" noProof="0" dirty="0">
              <a:ln>
                <a:noFill/>
              </a:ln>
              <a:solidFill>
                <a:srgbClr val="505050"/>
              </a:solidFill>
              <a:effectLst/>
              <a:uLnTx/>
              <a:uFillTx/>
              <a:latin typeface="Segoe UI"/>
              <a:ea typeface="+mn-ea"/>
              <a:cs typeface="+mn-cs"/>
            </a:endParaRPr>
          </a:p>
        </p:txBody>
      </p:sp>
      <p:sp>
        <p:nvSpPr>
          <p:cNvPr id="3" name="Title 2"/>
          <p:cNvSpPr>
            <a:spLocks noGrp="1"/>
          </p:cNvSpPr>
          <p:nvPr>
            <p:ph type="title"/>
          </p:nvPr>
        </p:nvSpPr>
        <p:spPr/>
        <p:txBody>
          <a:bodyPr/>
          <a:lstStyle/>
          <a:p>
            <a:r>
              <a:rPr lang="en-US" sz="5201" dirty="0">
                <a:solidFill>
                  <a:schemeClr val="tx2"/>
                </a:solidFill>
                <a:cs typeface="Segoe UI Light"/>
              </a:rPr>
              <a:t>What</a:t>
            </a:r>
            <a:r>
              <a:rPr lang="en-US" sz="4000" dirty="0"/>
              <a:t> </a:t>
            </a:r>
            <a:r>
              <a:rPr lang="en-US" sz="5201" dirty="0">
                <a:cs typeface="Segoe UI Light"/>
              </a:rPr>
              <a:t>makes a Mission Critical database?</a:t>
            </a:r>
          </a:p>
        </p:txBody>
      </p:sp>
      <p:sp>
        <p:nvSpPr>
          <p:cNvPr id="9" name="Text Placeholder 8"/>
          <p:cNvSpPr>
            <a:spLocks noGrp="1"/>
          </p:cNvSpPr>
          <p:nvPr>
            <p:ph type="body" sz="quarter" idx="4294967295"/>
          </p:nvPr>
        </p:nvSpPr>
        <p:spPr>
          <a:xfrm>
            <a:off x="503237" y="1510088"/>
            <a:ext cx="11277600" cy="787780"/>
          </a:xfrm>
          <a:solidFill>
            <a:schemeClr val="accent1"/>
          </a:solidFill>
        </p:spPr>
        <p:txBody>
          <a:bodyPr lIns="182880" rIns="91440" anchor="ctr">
            <a:noAutofit/>
          </a:bodyPr>
          <a:lstStyle/>
          <a:p>
            <a:pPr marL="0" indent="0">
              <a:lnSpc>
                <a:spcPct val="120000"/>
              </a:lnSpc>
              <a:spcBef>
                <a:spcPts val="0"/>
              </a:spcBef>
              <a:buNone/>
            </a:pPr>
            <a:r>
              <a:rPr lang="en-US" sz="3200" dirty="0">
                <a:solidFill>
                  <a:schemeClr val="bg1"/>
                </a:solidFill>
              </a:rPr>
              <a:t>Keeps company and customer data </a:t>
            </a:r>
            <a:r>
              <a:rPr lang="en-US" sz="3200" b="1" dirty="0">
                <a:solidFill>
                  <a:schemeClr val="bg1"/>
                </a:solidFill>
                <a:latin typeface="+mn-lt"/>
              </a:rPr>
              <a:t>safe and secure</a:t>
            </a:r>
          </a:p>
        </p:txBody>
      </p:sp>
      <p:sp>
        <p:nvSpPr>
          <p:cNvPr id="21" name="Text Placeholder 8"/>
          <p:cNvSpPr txBox="1">
            <a:spLocks/>
          </p:cNvSpPr>
          <p:nvPr/>
        </p:nvSpPr>
        <p:spPr>
          <a:xfrm>
            <a:off x="503237" y="2449302"/>
            <a:ext cx="11277600" cy="787780"/>
          </a:xfrm>
          <a:prstGeom prst="rect">
            <a:avLst/>
          </a:prstGeom>
          <a:solidFill>
            <a:schemeClr val="accent1"/>
          </a:solidFill>
        </p:spPr>
        <p:txBody>
          <a:bodyPr vert="horz" wrap="square" lIns="182880" tIns="91440" rIns="91440" bIns="91440" rtlCol="0" anchor="ctr">
            <a:noAutofit/>
          </a:bodyPr>
          <a:lstStyle>
            <a:lvl1pPr marL="342900" marR="0" indent="-342900" algn="l" defTabSz="932742" rtl="0" eaLnBrk="1" fontAlgn="auto" latinLnBrk="0" hangingPunct="1">
              <a:lnSpc>
                <a:spcPct val="90000"/>
              </a:lnSpc>
              <a:spcBef>
                <a:spcPct val="20000"/>
              </a:spcBef>
              <a:spcAft>
                <a:spcPts val="0"/>
              </a:spcAft>
              <a:buClrTx/>
              <a:buSzPct val="90000"/>
              <a:buFont typeface="Arial" pitchFamily="34" charset="0"/>
              <a:buChar char="•"/>
              <a:tabLst/>
              <a:defRPr sz="4000" kern="1200" spc="0" baseline="0">
                <a:gradFill>
                  <a:gsLst>
                    <a:gs pos="1250">
                      <a:schemeClr val="tx1"/>
                    </a:gs>
                    <a:gs pos="100000">
                      <a:schemeClr val="tx1"/>
                    </a:gs>
                  </a:gsLst>
                  <a:lin ang="5400000" scaled="0"/>
                </a:gradFill>
                <a:latin typeface="+mj-lt"/>
                <a:ea typeface="+mn-ea"/>
                <a:cs typeface="+mn-cs"/>
              </a:defRPr>
            </a:lvl1pPr>
            <a:lvl2pPr marL="584200" marR="0" indent="-241300" algn="l" defTabSz="932742" rtl="0" eaLnBrk="1" fontAlgn="auto" latinLnBrk="0" hangingPunct="1">
              <a:lnSpc>
                <a:spcPct val="90000"/>
              </a:lnSpc>
              <a:spcBef>
                <a:spcPct val="20000"/>
              </a:spcBef>
              <a:spcAft>
                <a:spcPts val="0"/>
              </a:spcAft>
              <a:buClrTx/>
              <a:buSzPct val="90000"/>
              <a:buFont typeface="Arial" pitchFamily="34" charset="0"/>
              <a:buChar char="•"/>
              <a:tabLst/>
              <a:defRPr sz="2400" kern="1200" spc="0" baseline="0">
                <a:gradFill>
                  <a:gsLst>
                    <a:gs pos="1250">
                      <a:schemeClr val="tx1"/>
                    </a:gs>
                    <a:gs pos="100000">
                      <a:schemeClr val="tx1"/>
                    </a:gs>
                  </a:gsLst>
                  <a:lin ang="5400000" scaled="0"/>
                </a:gradFill>
                <a:latin typeface="+mn-lt"/>
                <a:ea typeface="+mn-ea"/>
                <a:cs typeface="+mn-cs"/>
              </a:defRPr>
            </a:lvl2pPr>
            <a:lvl3pPr marL="800100" marR="0" indent="-228600" algn="l" defTabSz="932742" rtl="0" eaLnBrk="1" fontAlgn="auto" latinLnBrk="0" hangingPunct="1">
              <a:lnSpc>
                <a:spcPct val="90000"/>
              </a:lnSpc>
              <a:spcBef>
                <a:spcPct val="20000"/>
              </a:spcBef>
              <a:spcAft>
                <a:spcPts val="0"/>
              </a:spcAft>
              <a:buClrTx/>
              <a:buSzPct val="90000"/>
              <a:buFont typeface="Arial" pitchFamily="34" charset="0"/>
              <a:buChar char="•"/>
              <a:tabLst/>
              <a:defRPr sz="2000" kern="1200" spc="0" baseline="0">
                <a:gradFill>
                  <a:gsLst>
                    <a:gs pos="1250">
                      <a:schemeClr val="tx1"/>
                    </a:gs>
                    <a:gs pos="100000">
                      <a:schemeClr val="tx1"/>
                    </a:gs>
                  </a:gsLst>
                  <a:lin ang="5400000" scaled="0"/>
                </a:gradFill>
                <a:latin typeface="+mn-lt"/>
                <a:ea typeface="+mn-ea"/>
                <a:cs typeface="+mn-cs"/>
              </a:defRPr>
            </a:lvl3pPr>
            <a:lvl4pPr marL="1028700" marR="0" indent="-228600" algn="l" defTabSz="932742" rtl="0" eaLnBrk="1" fontAlgn="auto" latinLnBrk="0" hangingPunct="1">
              <a:lnSpc>
                <a:spcPct val="90000"/>
              </a:lnSpc>
              <a:spcBef>
                <a:spcPct val="20000"/>
              </a:spcBef>
              <a:spcAft>
                <a:spcPts val="0"/>
              </a:spcAft>
              <a:buClrTx/>
              <a:buSzPct val="90000"/>
              <a:buFont typeface="Arial" pitchFamily="34" charset="0"/>
              <a:buChar char="•"/>
              <a:tabLst/>
              <a:defRPr sz="1800" kern="1200" spc="0" baseline="0">
                <a:gradFill>
                  <a:gsLst>
                    <a:gs pos="1250">
                      <a:schemeClr val="tx1"/>
                    </a:gs>
                    <a:gs pos="100000">
                      <a:schemeClr val="tx1"/>
                    </a:gs>
                  </a:gsLst>
                  <a:lin ang="5400000" scaled="0"/>
                </a:gradFill>
                <a:latin typeface="+mn-lt"/>
                <a:ea typeface="+mn-ea"/>
                <a:cs typeface="+mn-cs"/>
              </a:defRPr>
            </a:lvl4pPr>
            <a:lvl5pPr marL="1257300" marR="0" indent="-228600" algn="l" defTabSz="932742" rtl="0" eaLnBrk="1" fontAlgn="auto" latinLnBrk="0" hangingPunct="1">
              <a:lnSpc>
                <a:spcPct val="90000"/>
              </a:lnSpc>
              <a:spcBef>
                <a:spcPct val="20000"/>
              </a:spcBef>
              <a:spcAft>
                <a:spcPts val="0"/>
              </a:spcAft>
              <a:buClrTx/>
              <a:buSzPct val="90000"/>
              <a:buFont typeface="Arial" pitchFamily="34" charset="0"/>
              <a:buChar char="•"/>
              <a:tabLst/>
              <a:defRPr sz="1800" kern="1200" spc="0" baseline="0">
                <a:gradFill>
                  <a:gsLst>
                    <a:gs pos="1250">
                      <a:schemeClr val="tx1"/>
                    </a:gs>
                    <a:gs pos="100000">
                      <a:schemeClr val="tx1"/>
                    </a:gs>
                  </a:gsLst>
                  <a:lin ang="5400000" scaled="0"/>
                </a:gradFill>
                <a:latin typeface="+mn-lt"/>
                <a:ea typeface="+mn-ea"/>
                <a:cs typeface="+mn-cs"/>
              </a:defRPr>
            </a:lvl5pPr>
            <a:lvl6pPr marL="2565040"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3031412"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97783"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964155"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marR="0" lvl="0" indent="0" algn="l" defTabSz="932742" rtl="0" eaLnBrk="1" fontAlgn="auto" latinLnBrk="0" hangingPunct="1">
              <a:lnSpc>
                <a:spcPct val="120000"/>
              </a:lnSpc>
              <a:spcBef>
                <a:spcPts val="0"/>
              </a:spcBef>
              <a:spcAft>
                <a:spcPts val="0"/>
              </a:spcAft>
              <a:buClrTx/>
              <a:buSzPct val="90000"/>
              <a:buFont typeface="Arial" pitchFamily="34" charset="0"/>
              <a:buNone/>
              <a:tabLst/>
              <a:defRPr/>
            </a:pPr>
            <a:r>
              <a:rPr kumimoji="0" lang="en-US" sz="3200" b="0" i="0" u="none" strike="noStrike" kern="1200" cap="none" spc="0" normalizeH="0" baseline="0" noProof="0" dirty="0">
                <a:ln>
                  <a:noFill/>
                </a:ln>
                <a:solidFill>
                  <a:srgbClr val="FFFFFF"/>
                </a:solidFill>
                <a:effectLst/>
                <a:uLnTx/>
                <a:uFillTx/>
                <a:latin typeface="Segoe UI Light"/>
                <a:ea typeface="+mn-ea"/>
                <a:cs typeface="+mn-cs"/>
              </a:rPr>
              <a:t>Can </a:t>
            </a:r>
            <a:r>
              <a:rPr kumimoji="0" lang="en-US" sz="3200" b="1" i="0" u="none" strike="noStrike" kern="1200" cap="none" spc="0" normalizeH="0" baseline="0" noProof="0" dirty="0">
                <a:ln>
                  <a:noFill/>
                </a:ln>
                <a:solidFill>
                  <a:srgbClr val="FFFFFF"/>
                </a:solidFill>
                <a:effectLst/>
                <a:uLnTx/>
                <a:uFillTx/>
                <a:latin typeface="Segoe UI"/>
                <a:ea typeface="+mn-ea"/>
                <a:cs typeface="+mn-cs"/>
              </a:rPr>
              <a:t>scale</a:t>
            </a:r>
            <a:r>
              <a:rPr kumimoji="0" lang="en-US" sz="3200" b="0" i="0" u="none" strike="noStrike" kern="1200" cap="none" spc="0" normalizeH="0" baseline="0" noProof="0" dirty="0">
                <a:ln>
                  <a:noFill/>
                </a:ln>
                <a:solidFill>
                  <a:srgbClr val="FFFFFF"/>
                </a:solidFill>
                <a:effectLst/>
                <a:uLnTx/>
                <a:uFillTx/>
                <a:latin typeface="Segoe UI Light"/>
                <a:ea typeface="+mn-ea"/>
                <a:cs typeface="+mn-cs"/>
              </a:rPr>
              <a:t> to meet future Mission Critical needs </a:t>
            </a:r>
          </a:p>
        </p:txBody>
      </p:sp>
      <p:sp>
        <p:nvSpPr>
          <p:cNvPr id="23" name="Text Placeholder 8"/>
          <p:cNvSpPr txBox="1">
            <a:spLocks/>
          </p:cNvSpPr>
          <p:nvPr/>
        </p:nvSpPr>
        <p:spPr>
          <a:xfrm>
            <a:off x="503237" y="3388516"/>
            <a:ext cx="11277600" cy="787780"/>
          </a:xfrm>
          <a:prstGeom prst="rect">
            <a:avLst/>
          </a:prstGeom>
          <a:solidFill>
            <a:schemeClr val="accent1"/>
          </a:solidFill>
        </p:spPr>
        <p:txBody>
          <a:bodyPr vert="horz" wrap="square" lIns="182880" tIns="91440" rIns="91440" bIns="91440" rtlCol="0" anchor="ctr">
            <a:noAutofit/>
          </a:bodyPr>
          <a:lstStyle>
            <a:lvl1pPr marL="342900" marR="0" indent="-342900" algn="l" defTabSz="932742" rtl="0" eaLnBrk="1" fontAlgn="auto" latinLnBrk="0" hangingPunct="1">
              <a:lnSpc>
                <a:spcPct val="90000"/>
              </a:lnSpc>
              <a:spcBef>
                <a:spcPct val="20000"/>
              </a:spcBef>
              <a:spcAft>
                <a:spcPts val="0"/>
              </a:spcAft>
              <a:buClrTx/>
              <a:buSzPct val="90000"/>
              <a:buFont typeface="Arial" pitchFamily="34" charset="0"/>
              <a:buChar char="•"/>
              <a:tabLst/>
              <a:defRPr sz="4000" kern="1200" spc="0" baseline="0">
                <a:gradFill>
                  <a:gsLst>
                    <a:gs pos="1250">
                      <a:schemeClr val="tx1"/>
                    </a:gs>
                    <a:gs pos="100000">
                      <a:schemeClr val="tx1"/>
                    </a:gs>
                  </a:gsLst>
                  <a:lin ang="5400000" scaled="0"/>
                </a:gradFill>
                <a:latin typeface="+mj-lt"/>
                <a:ea typeface="+mn-ea"/>
                <a:cs typeface="+mn-cs"/>
              </a:defRPr>
            </a:lvl1pPr>
            <a:lvl2pPr marL="584200" marR="0" indent="-241300" algn="l" defTabSz="932742" rtl="0" eaLnBrk="1" fontAlgn="auto" latinLnBrk="0" hangingPunct="1">
              <a:lnSpc>
                <a:spcPct val="90000"/>
              </a:lnSpc>
              <a:spcBef>
                <a:spcPct val="20000"/>
              </a:spcBef>
              <a:spcAft>
                <a:spcPts val="0"/>
              </a:spcAft>
              <a:buClrTx/>
              <a:buSzPct val="90000"/>
              <a:buFont typeface="Arial" pitchFamily="34" charset="0"/>
              <a:buChar char="•"/>
              <a:tabLst/>
              <a:defRPr sz="2400" kern="1200" spc="0" baseline="0">
                <a:gradFill>
                  <a:gsLst>
                    <a:gs pos="1250">
                      <a:schemeClr val="tx1"/>
                    </a:gs>
                    <a:gs pos="100000">
                      <a:schemeClr val="tx1"/>
                    </a:gs>
                  </a:gsLst>
                  <a:lin ang="5400000" scaled="0"/>
                </a:gradFill>
                <a:latin typeface="+mn-lt"/>
                <a:ea typeface="+mn-ea"/>
                <a:cs typeface="+mn-cs"/>
              </a:defRPr>
            </a:lvl2pPr>
            <a:lvl3pPr marL="800100" marR="0" indent="-228600" algn="l" defTabSz="932742" rtl="0" eaLnBrk="1" fontAlgn="auto" latinLnBrk="0" hangingPunct="1">
              <a:lnSpc>
                <a:spcPct val="90000"/>
              </a:lnSpc>
              <a:spcBef>
                <a:spcPct val="20000"/>
              </a:spcBef>
              <a:spcAft>
                <a:spcPts val="0"/>
              </a:spcAft>
              <a:buClrTx/>
              <a:buSzPct val="90000"/>
              <a:buFont typeface="Arial" pitchFamily="34" charset="0"/>
              <a:buChar char="•"/>
              <a:tabLst/>
              <a:defRPr sz="2000" kern="1200" spc="0" baseline="0">
                <a:gradFill>
                  <a:gsLst>
                    <a:gs pos="1250">
                      <a:schemeClr val="tx1"/>
                    </a:gs>
                    <a:gs pos="100000">
                      <a:schemeClr val="tx1"/>
                    </a:gs>
                  </a:gsLst>
                  <a:lin ang="5400000" scaled="0"/>
                </a:gradFill>
                <a:latin typeface="+mn-lt"/>
                <a:ea typeface="+mn-ea"/>
                <a:cs typeface="+mn-cs"/>
              </a:defRPr>
            </a:lvl3pPr>
            <a:lvl4pPr marL="1028700" marR="0" indent="-228600" algn="l" defTabSz="932742" rtl="0" eaLnBrk="1" fontAlgn="auto" latinLnBrk="0" hangingPunct="1">
              <a:lnSpc>
                <a:spcPct val="90000"/>
              </a:lnSpc>
              <a:spcBef>
                <a:spcPct val="20000"/>
              </a:spcBef>
              <a:spcAft>
                <a:spcPts val="0"/>
              </a:spcAft>
              <a:buClrTx/>
              <a:buSzPct val="90000"/>
              <a:buFont typeface="Arial" pitchFamily="34" charset="0"/>
              <a:buChar char="•"/>
              <a:tabLst/>
              <a:defRPr sz="1800" kern="1200" spc="0" baseline="0">
                <a:gradFill>
                  <a:gsLst>
                    <a:gs pos="1250">
                      <a:schemeClr val="tx1"/>
                    </a:gs>
                    <a:gs pos="100000">
                      <a:schemeClr val="tx1"/>
                    </a:gs>
                  </a:gsLst>
                  <a:lin ang="5400000" scaled="0"/>
                </a:gradFill>
                <a:latin typeface="+mn-lt"/>
                <a:ea typeface="+mn-ea"/>
                <a:cs typeface="+mn-cs"/>
              </a:defRPr>
            </a:lvl4pPr>
            <a:lvl5pPr marL="1257300" marR="0" indent="-228600" algn="l" defTabSz="932742" rtl="0" eaLnBrk="1" fontAlgn="auto" latinLnBrk="0" hangingPunct="1">
              <a:lnSpc>
                <a:spcPct val="90000"/>
              </a:lnSpc>
              <a:spcBef>
                <a:spcPct val="20000"/>
              </a:spcBef>
              <a:spcAft>
                <a:spcPts val="0"/>
              </a:spcAft>
              <a:buClrTx/>
              <a:buSzPct val="90000"/>
              <a:buFont typeface="Arial" pitchFamily="34" charset="0"/>
              <a:buChar char="•"/>
              <a:tabLst/>
              <a:defRPr sz="1800" kern="1200" spc="0" baseline="0">
                <a:gradFill>
                  <a:gsLst>
                    <a:gs pos="1250">
                      <a:schemeClr val="tx1"/>
                    </a:gs>
                    <a:gs pos="100000">
                      <a:schemeClr val="tx1"/>
                    </a:gs>
                  </a:gsLst>
                  <a:lin ang="5400000" scaled="0"/>
                </a:gradFill>
                <a:latin typeface="+mn-lt"/>
                <a:ea typeface="+mn-ea"/>
                <a:cs typeface="+mn-cs"/>
              </a:defRPr>
            </a:lvl5pPr>
            <a:lvl6pPr marL="2565040"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3031412"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97783"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964155"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marR="0" lvl="0" indent="0" algn="l" defTabSz="932742" rtl="0" eaLnBrk="1" fontAlgn="auto" latinLnBrk="0" hangingPunct="1">
              <a:lnSpc>
                <a:spcPct val="120000"/>
              </a:lnSpc>
              <a:spcBef>
                <a:spcPts val="0"/>
              </a:spcBef>
              <a:spcAft>
                <a:spcPts val="0"/>
              </a:spcAft>
              <a:buClrTx/>
              <a:buSzPct val="90000"/>
              <a:buFont typeface="Arial" pitchFamily="34" charset="0"/>
              <a:buNone/>
              <a:tabLst/>
              <a:defRPr/>
            </a:pPr>
            <a:r>
              <a:rPr kumimoji="0" lang="en-US" sz="3200" b="0" i="0" u="none" strike="noStrike" kern="1200" cap="none" spc="0" normalizeH="0" baseline="0" noProof="0" dirty="0">
                <a:ln>
                  <a:noFill/>
                </a:ln>
                <a:solidFill>
                  <a:srgbClr val="FFFFFF"/>
                </a:solidFill>
                <a:effectLst/>
                <a:uLnTx/>
                <a:uFillTx/>
                <a:latin typeface="Segoe UI Light"/>
                <a:ea typeface="+mn-ea"/>
                <a:cs typeface="+mn-cs"/>
              </a:rPr>
              <a:t>Provides Mission Critical </a:t>
            </a:r>
            <a:r>
              <a:rPr kumimoji="0" lang="en-US" sz="3200" b="1" i="0" u="none" strike="noStrike" kern="1200" cap="none" spc="0" normalizeH="0" baseline="0" noProof="0" dirty="0">
                <a:ln>
                  <a:noFill/>
                </a:ln>
                <a:solidFill>
                  <a:srgbClr val="FFFFFF"/>
                </a:solidFill>
                <a:effectLst/>
                <a:uLnTx/>
                <a:uFillTx/>
                <a:latin typeface="Segoe UI"/>
                <a:ea typeface="+mn-ea"/>
                <a:cs typeface="+mn-cs"/>
              </a:rPr>
              <a:t>price/performance</a:t>
            </a:r>
          </a:p>
        </p:txBody>
      </p:sp>
      <p:sp>
        <p:nvSpPr>
          <p:cNvPr id="24" name="Text Placeholder 8"/>
          <p:cNvSpPr txBox="1">
            <a:spLocks/>
          </p:cNvSpPr>
          <p:nvPr/>
        </p:nvSpPr>
        <p:spPr>
          <a:xfrm>
            <a:off x="503237" y="4327731"/>
            <a:ext cx="11277600" cy="787780"/>
          </a:xfrm>
          <a:prstGeom prst="rect">
            <a:avLst/>
          </a:prstGeom>
          <a:solidFill>
            <a:schemeClr val="accent1"/>
          </a:solidFill>
        </p:spPr>
        <p:txBody>
          <a:bodyPr vert="horz" wrap="square" lIns="182880" tIns="91440" rIns="91440" bIns="91440" rtlCol="0" anchor="ctr">
            <a:noAutofit/>
          </a:bodyPr>
          <a:lstStyle>
            <a:lvl1pPr marL="342900" marR="0" indent="-342900" algn="l" defTabSz="932742" rtl="0" eaLnBrk="1" fontAlgn="auto" latinLnBrk="0" hangingPunct="1">
              <a:lnSpc>
                <a:spcPct val="90000"/>
              </a:lnSpc>
              <a:spcBef>
                <a:spcPct val="20000"/>
              </a:spcBef>
              <a:spcAft>
                <a:spcPts val="0"/>
              </a:spcAft>
              <a:buClrTx/>
              <a:buSzPct val="90000"/>
              <a:buFont typeface="Arial" pitchFamily="34" charset="0"/>
              <a:buChar char="•"/>
              <a:tabLst/>
              <a:defRPr sz="4000" kern="1200" spc="0" baseline="0">
                <a:gradFill>
                  <a:gsLst>
                    <a:gs pos="1250">
                      <a:schemeClr val="tx1"/>
                    </a:gs>
                    <a:gs pos="100000">
                      <a:schemeClr val="tx1"/>
                    </a:gs>
                  </a:gsLst>
                  <a:lin ang="5400000" scaled="0"/>
                </a:gradFill>
                <a:latin typeface="+mj-lt"/>
                <a:ea typeface="+mn-ea"/>
                <a:cs typeface="+mn-cs"/>
              </a:defRPr>
            </a:lvl1pPr>
            <a:lvl2pPr marL="584200" marR="0" indent="-241300" algn="l" defTabSz="932742" rtl="0" eaLnBrk="1" fontAlgn="auto" latinLnBrk="0" hangingPunct="1">
              <a:lnSpc>
                <a:spcPct val="90000"/>
              </a:lnSpc>
              <a:spcBef>
                <a:spcPct val="20000"/>
              </a:spcBef>
              <a:spcAft>
                <a:spcPts val="0"/>
              </a:spcAft>
              <a:buClrTx/>
              <a:buSzPct val="90000"/>
              <a:buFont typeface="Arial" pitchFamily="34" charset="0"/>
              <a:buChar char="•"/>
              <a:tabLst/>
              <a:defRPr sz="2400" kern="1200" spc="0" baseline="0">
                <a:gradFill>
                  <a:gsLst>
                    <a:gs pos="1250">
                      <a:schemeClr val="tx1"/>
                    </a:gs>
                    <a:gs pos="100000">
                      <a:schemeClr val="tx1"/>
                    </a:gs>
                  </a:gsLst>
                  <a:lin ang="5400000" scaled="0"/>
                </a:gradFill>
                <a:latin typeface="+mn-lt"/>
                <a:ea typeface="+mn-ea"/>
                <a:cs typeface="+mn-cs"/>
              </a:defRPr>
            </a:lvl2pPr>
            <a:lvl3pPr marL="800100" marR="0" indent="-228600" algn="l" defTabSz="932742" rtl="0" eaLnBrk="1" fontAlgn="auto" latinLnBrk="0" hangingPunct="1">
              <a:lnSpc>
                <a:spcPct val="90000"/>
              </a:lnSpc>
              <a:spcBef>
                <a:spcPct val="20000"/>
              </a:spcBef>
              <a:spcAft>
                <a:spcPts val="0"/>
              </a:spcAft>
              <a:buClrTx/>
              <a:buSzPct val="90000"/>
              <a:buFont typeface="Arial" pitchFamily="34" charset="0"/>
              <a:buChar char="•"/>
              <a:tabLst/>
              <a:defRPr sz="2000" kern="1200" spc="0" baseline="0">
                <a:gradFill>
                  <a:gsLst>
                    <a:gs pos="1250">
                      <a:schemeClr val="tx1"/>
                    </a:gs>
                    <a:gs pos="100000">
                      <a:schemeClr val="tx1"/>
                    </a:gs>
                  </a:gsLst>
                  <a:lin ang="5400000" scaled="0"/>
                </a:gradFill>
                <a:latin typeface="+mn-lt"/>
                <a:ea typeface="+mn-ea"/>
                <a:cs typeface="+mn-cs"/>
              </a:defRPr>
            </a:lvl3pPr>
            <a:lvl4pPr marL="1028700" marR="0" indent="-228600" algn="l" defTabSz="932742" rtl="0" eaLnBrk="1" fontAlgn="auto" latinLnBrk="0" hangingPunct="1">
              <a:lnSpc>
                <a:spcPct val="90000"/>
              </a:lnSpc>
              <a:spcBef>
                <a:spcPct val="20000"/>
              </a:spcBef>
              <a:spcAft>
                <a:spcPts val="0"/>
              </a:spcAft>
              <a:buClrTx/>
              <a:buSzPct val="90000"/>
              <a:buFont typeface="Arial" pitchFamily="34" charset="0"/>
              <a:buChar char="•"/>
              <a:tabLst/>
              <a:defRPr sz="1800" kern="1200" spc="0" baseline="0">
                <a:gradFill>
                  <a:gsLst>
                    <a:gs pos="1250">
                      <a:schemeClr val="tx1"/>
                    </a:gs>
                    <a:gs pos="100000">
                      <a:schemeClr val="tx1"/>
                    </a:gs>
                  </a:gsLst>
                  <a:lin ang="5400000" scaled="0"/>
                </a:gradFill>
                <a:latin typeface="+mn-lt"/>
                <a:ea typeface="+mn-ea"/>
                <a:cs typeface="+mn-cs"/>
              </a:defRPr>
            </a:lvl4pPr>
            <a:lvl5pPr marL="1257300" marR="0" indent="-228600" algn="l" defTabSz="932742" rtl="0" eaLnBrk="1" fontAlgn="auto" latinLnBrk="0" hangingPunct="1">
              <a:lnSpc>
                <a:spcPct val="90000"/>
              </a:lnSpc>
              <a:spcBef>
                <a:spcPct val="20000"/>
              </a:spcBef>
              <a:spcAft>
                <a:spcPts val="0"/>
              </a:spcAft>
              <a:buClrTx/>
              <a:buSzPct val="90000"/>
              <a:buFont typeface="Arial" pitchFamily="34" charset="0"/>
              <a:buChar char="•"/>
              <a:tabLst/>
              <a:defRPr sz="1800" kern="1200" spc="0" baseline="0">
                <a:gradFill>
                  <a:gsLst>
                    <a:gs pos="1250">
                      <a:schemeClr val="tx1"/>
                    </a:gs>
                    <a:gs pos="100000">
                      <a:schemeClr val="tx1"/>
                    </a:gs>
                  </a:gsLst>
                  <a:lin ang="5400000" scaled="0"/>
                </a:gradFill>
                <a:latin typeface="+mn-lt"/>
                <a:ea typeface="+mn-ea"/>
                <a:cs typeface="+mn-cs"/>
              </a:defRPr>
            </a:lvl5pPr>
            <a:lvl6pPr marL="2565040"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3031412"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97783"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964155"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marR="0" lvl="0" indent="0" algn="l" defTabSz="932742" rtl="0" eaLnBrk="1" fontAlgn="auto" latinLnBrk="0" hangingPunct="1">
              <a:lnSpc>
                <a:spcPct val="120000"/>
              </a:lnSpc>
              <a:spcBef>
                <a:spcPts val="0"/>
              </a:spcBef>
              <a:spcAft>
                <a:spcPts val="0"/>
              </a:spcAft>
              <a:buClrTx/>
              <a:buSzPct val="90000"/>
              <a:buFont typeface="Arial" pitchFamily="34" charset="0"/>
              <a:buNone/>
              <a:tabLst/>
              <a:defRPr/>
            </a:pPr>
            <a:r>
              <a:rPr kumimoji="0" lang="en-US" sz="3200" b="0" i="0" u="none" strike="noStrike" kern="1200" cap="none" spc="0" normalizeH="0" baseline="0" noProof="0" dirty="0">
                <a:ln>
                  <a:noFill/>
                </a:ln>
                <a:solidFill>
                  <a:srgbClr val="FFFFFF"/>
                </a:solidFill>
                <a:effectLst/>
                <a:uLnTx/>
                <a:uFillTx/>
                <a:latin typeface="Segoe UI Light"/>
                <a:ea typeface="+mn-ea"/>
                <a:cs typeface="+mn-cs"/>
              </a:rPr>
              <a:t>Is a platform with high quality and responsive </a:t>
            </a:r>
            <a:r>
              <a:rPr kumimoji="0" lang="en-US" sz="3200" b="1" i="0" u="none" strike="noStrike" kern="1200" cap="none" spc="0" normalizeH="0" baseline="0" noProof="0" dirty="0">
                <a:ln>
                  <a:noFill/>
                </a:ln>
                <a:solidFill>
                  <a:srgbClr val="FFFFFF"/>
                </a:solidFill>
                <a:effectLst/>
                <a:uLnTx/>
                <a:uFillTx/>
                <a:latin typeface="Segoe UI"/>
                <a:ea typeface="+mn-ea"/>
                <a:cs typeface="+mn-cs"/>
              </a:rPr>
              <a:t>support</a:t>
            </a:r>
          </a:p>
        </p:txBody>
      </p:sp>
      <p:sp>
        <p:nvSpPr>
          <p:cNvPr id="25" name="Text Placeholder 8"/>
          <p:cNvSpPr txBox="1">
            <a:spLocks/>
          </p:cNvSpPr>
          <p:nvPr/>
        </p:nvSpPr>
        <p:spPr>
          <a:xfrm>
            <a:off x="503237" y="5266946"/>
            <a:ext cx="11277600" cy="787780"/>
          </a:xfrm>
          <a:prstGeom prst="rect">
            <a:avLst/>
          </a:prstGeom>
          <a:solidFill>
            <a:schemeClr val="accent1"/>
          </a:solidFill>
        </p:spPr>
        <p:txBody>
          <a:bodyPr vert="horz" wrap="square" lIns="182880" tIns="91440" rIns="91440" bIns="91440" rtlCol="0" anchor="ctr">
            <a:noAutofit/>
          </a:bodyPr>
          <a:lstStyle>
            <a:lvl1pPr marL="342900" marR="0" indent="-342900" algn="l" defTabSz="932742" rtl="0" eaLnBrk="1" fontAlgn="auto" latinLnBrk="0" hangingPunct="1">
              <a:lnSpc>
                <a:spcPct val="90000"/>
              </a:lnSpc>
              <a:spcBef>
                <a:spcPct val="20000"/>
              </a:spcBef>
              <a:spcAft>
                <a:spcPts val="0"/>
              </a:spcAft>
              <a:buClrTx/>
              <a:buSzPct val="90000"/>
              <a:buFont typeface="Arial" pitchFamily="34" charset="0"/>
              <a:buChar char="•"/>
              <a:tabLst/>
              <a:defRPr sz="4000" kern="1200" spc="0" baseline="0">
                <a:gradFill>
                  <a:gsLst>
                    <a:gs pos="1250">
                      <a:schemeClr val="tx1"/>
                    </a:gs>
                    <a:gs pos="100000">
                      <a:schemeClr val="tx1"/>
                    </a:gs>
                  </a:gsLst>
                  <a:lin ang="5400000" scaled="0"/>
                </a:gradFill>
                <a:latin typeface="+mj-lt"/>
                <a:ea typeface="+mn-ea"/>
                <a:cs typeface="+mn-cs"/>
              </a:defRPr>
            </a:lvl1pPr>
            <a:lvl2pPr marL="584200" marR="0" indent="-241300" algn="l" defTabSz="932742" rtl="0" eaLnBrk="1" fontAlgn="auto" latinLnBrk="0" hangingPunct="1">
              <a:lnSpc>
                <a:spcPct val="90000"/>
              </a:lnSpc>
              <a:spcBef>
                <a:spcPct val="20000"/>
              </a:spcBef>
              <a:spcAft>
                <a:spcPts val="0"/>
              </a:spcAft>
              <a:buClrTx/>
              <a:buSzPct val="90000"/>
              <a:buFont typeface="Arial" pitchFamily="34" charset="0"/>
              <a:buChar char="•"/>
              <a:tabLst/>
              <a:defRPr sz="2400" kern="1200" spc="0" baseline="0">
                <a:gradFill>
                  <a:gsLst>
                    <a:gs pos="1250">
                      <a:schemeClr val="tx1"/>
                    </a:gs>
                    <a:gs pos="100000">
                      <a:schemeClr val="tx1"/>
                    </a:gs>
                  </a:gsLst>
                  <a:lin ang="5400000" scaled="0"/>
                </a:gradFill>
                <a:latin typeface="+mn-lt"/>
                <a:ea typeface="+mn-ea"/>
                <a:cs typeface="+mn-cs"/>
              </a:defRPr>
            </a:lvl2pPr>
            <a:lvl3pPr marL="800100" marR="0" indent="-228600" algn="l" defTabSz="932742" rtl="0" eaLnBrk="1" fontAlgn="auto" latinLnBrk="0" hangingPunct="1">
              <a:lnSpc>
                <a:spcPct val="90000"/>
              </a:lnSpc>
              <a:spcBef>
                <a:spcPct val="20000"/>
              </a:spcBef>
              <a:spcAft>
                <a:spcPts val="0"/>
              </a:spcAft>
              <a:buClrTx/>
              <a:buSzPct val="90000"/>
              <a:buFont typeface="Arial" pitchFamily="34" charset="0"/>
              <a:buChar char="•"/>
              <a:tabLst/>
              <a:defRPr sz="2000" kern="1200" spc="0" baseline="0">
                <a:gradFill>
                  <a:gsLst>
                    <a:gs pos="1250">
                      <a:schemeClr val="tx1"/>
                    </a:gs>
                    <a:gs pos="100000">
                      <a:schemeClr val="tx1"/>
                    </a:gs>
                  </a:gsLst>
                  <a:lin ang="5400000" scaled="0"/>
                </a:gradFill>
                <a:latin typeface="+mn-lt"/>
                <a:ea typeface="+mn-ea"/>
                <a:cs typeface="+mn-cs"/>
              </a:defRPr>
            </a:lvl3pPr>
            <a:lvl4pPr marL="1028700" marR="0" indent="-228600" algn="l" defTabSz="932742" rtl="0" eaLnBrk="1" fontAlgn="auto" latinLnBrk="0" hangingPunct="1">
              <a:lnSpc>
                <a:spcPct val="90000"/>
              </a:lnSpc>
              <a:spcBef>
                <a:spcPct val="20000"/>
              </a:spcBef>
              <a:spcAft>
                <a:spcPts val="0"/>
              </a:spcAft>
              <a:buClrTx/>
              <a:buSzPct val="90000"/>
              <a:buFont typeface="Arial" pitchFamily="34" charset="0"/>
              <a:buChar char="•"/>
              <a:tabLst/>
              <a:defRPr sz="1800" kern="1200" spc="0" baseline="0">
                <a:gradFill>
                  <a:gsLst>
                    <a:gs pos="1250">
                      <a:schemeClr val="tx1"/>
                    </a:gs>
                    <a:gs pos="100000">
                      <a:schemeClr val="tx1"/>
                    </a:gs>
                  </a:gsLst>
                  <a:lin ang="5400000" scaled="0"/>
                </a:gradFill>
                <a:latin typeface="+mn-lt"/>
                <a:ea typeface="+mn-ea"/>
                <a:cs typeface="+mn-cs"/>
              </a:defRPr>
            </a:lvl4pPr>
            <a:lvl5pPr marL="1257300" marR="0" indent="-228600" algn="l" defTabSz="932742" rtl="0" eaLnBrk="1" fontAlgn="auto" latinLnBrk="0" hangingPunct="1">
              <a:lnSpc>
                <a:spcPct val="90000"/>
              </a:lnSpc>
              <a:spcBef>
                <a:spcPct val="20000"/>
              </a:spcBef>
              <a:spcAft>
                <a:spcPts val="0"/>
              </a:spcAft>
              <a:buClrTx/>
              <a:buSzPct val="90000"/>
              <a:buFont typeface="Arial" pitchFamily="34" charset="0"/>
              <a:buChar char="•"/>
              <a:tabLst/>
              <a:defRPr sz="1800" kern="1200" spc="0" baseline="0">
                <a:gradFill>
                  <a:gsLst>
                    <a:gs pos="1250">
                      <a:schemeClr val="tx1"/>
                    </a:gs>
                    <a:gs pos="100000">
                      <a:schemeClr val="tx1"/>
                    </a:gs>
                  </a:gsLst>
                  <a:lin ang="5400000" scaled="0"/>
                </a:gradFill>
                <a:latin typeface="+mn-lt"/>
                <a:ea typeface="+mn-ea"/>
                <a:cs typeface="+mn-cs"/>
              </a:defRPr>
            </a:lvl5pPr>
            <a:lvl6pPr marL="2565040"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3031412"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97783"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964155"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marR="0" lvl="0" indent="0" algn="l" defTabSz="932742" rtl="0" eaLnBrk="1" fontAlgn="auto" latinLnBrk="0" hangingPunct="1">
              <a:lnSpc>
                <a:spcPct val="120000"/>
              </a:lnSpc>
              <a:spcBef>
                <a:spcPts val="0"/>
              </a:spcBef>
              <a:spcAft>
                <a:spcPts val="0"/>
              </a:spcAft>
              <a:buClrTx/>
              <a:buSzPct val="90000"/>
              <a:buFont typeface="Arial" pitchFamily="34" charset="0"/>
              <a:buNone/>
              <a:tabLst/>
              <a:defRPr/>
            </a:pPr>
            <a:r>
              <a:rPr kumimoji="0" lang="en-US" sz="3200" b="0" i="0" u="none" strike="noStrike" kern="1200" cap="none" spc="0" normalizeH="0" baseline="0" noProof="0" dirty="0">
                <a:ln>
                  <a:noFill/>
                </a:ln>
                <a:solidFill>
                  <a:srgbClr val="FFFFFF"/>
                </a:solidFill>
                <a:effectLst/>
                <a:uLnTx/>
                <a:uFillTx/>
                <a:latin typeface="Segoe UI Light"/>
                <a:ea typeface="+mn-ea"/>
                <a:cs typeface="+mn-cs"/>
              </a:rPr>
              <a:t>Is a platform users can </a:t>
            </a:r>
            <a:r>
              <a:rPr kumimoji="0" lang="en-US" sz="3200" b="1" i="0" u="none" strike="noStrike" kern="1200" cap="none" spc="0" normalizeH="0" baseline="0" noProof="0" dirty="0">
                <a:ln>
                  <a:noFill/>
                </a:ln>
                <a:solidFill>
                  <a:srgbClr val="FFFFFF"/>
                </a:solidFill>
                <a:effectLst/>
                <a:uLnTx/>
                <a:uFillTx/>
                <a:latin typeface="Segoe UI"/>
                <a:ea typeface="+mn-ea"/>
                <a:cs typeface="+mn-cs"/>
              </a:rPr>
              <a:t>trust</a:t>
            </a:r>
          </a:p>
        </p:txBody>
      </p:sp>
    </p:spTree>
    <p:extLst>
      <p:ext uri="{BB962C8B-B14F-4D97-AF65-F5344CB8AC3E}">
        <p14:creationId xmlns:p14="http://schemas.microsoft.com/office/powerpoint/2010/main" val="200207864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7" name="Title 3"/>
          <p:cNvSpPr txBox="1">
            <a:spLocks/>
          </p:cNvSpPr>
          <p:nvPr/>
        </p:nvSpPr>
        <p:spPr>
          <a:xfrm>
            <a:off x="269625" y="267240"/>
            <a:ext cx="11877089" cy="945608"/>
          </a:xfrm>
          <a:prstGeom prst="rect">
            <a:avLst/>
          </a:prstGeom>
        </p:spPr>
        <p:txBody>
          <a:bodyPr/>
          <a:lstStyle>
            <a:lvl1pPr algn="l" defTabSz="931863" rtl="0" fontAlgn="base">
              <a:lnSpc>
                <a:spcPct val="90000"/>
              </a:lnSpc>
              <a:spcBef>
                <a:spcPct val="0"/>
              </a:spcBef>
              <a:spcAft>
                <a:spcPct val="0"/>
              </a:spcAft>
              <a:defRPr lang="en-US" sz="5400" kern="1200" spc="-102" dirty="0">
                <a:ln w="3175">
                  <a:noFill/>
                </a:ln>
                <a:solidFill>
                  <a:schemeClr val="tx2"/>
                </a:solidFill>
                <a:latin typeface="+mj-lt"/>
                <a:ea typeface="ＭＳ Ｐゴシック" charset="0"/>
                <a:cs typeface="Segoe UI" pitchFamily="34" charset="0"/>
              </a:defRPr>
            </a:lvl1pPr>
            <a:lvl2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2pPr>
            <a:lvl3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3pPr>
            <a:lvl4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4pPr>
            <a:lvl5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5pPr>
            <a:lvl6pPr marL="4572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6pPr>
            <a:lvl7pPr marL="9144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7pPr>
            <a:lvl8pPr marL="13716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8pPr>
            <a:lvl9pPr marL="18288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9pPr>
          </a:lstStyle>
          <a:p>
            <a:pPr defTabSz="950043">
              <a:defRPr/>
            </a:pPr>
            <a:r>
              <a:rPr lang="en-US" sz="5395">
                <a:solidFill>
                  <a:srgbClr val="505050"/>
                </a:solidFill>
                <a:latin typeface="Segoe UI Light"/>
              </a:rPr>
              <a:t>SQL Server 2016: </a:t>
            </a:r>
            <a:r>
              <a:rPr lang="en-US" sz="5395">
                <a:solidFill>
                  <a:srgbClr val="A80000"/>
                </a:solidFill>
                <a:latin typeface="Segoe UI Light"/>
              </a:rPr>
              <a:t>Everything built-in</a:t>
            </a:r>
            <a:endParaRPr lang="en-US" sz="5395">
              <a:solidFill>
                <a:srgbClr val="505050"/>
              </a:solidFill>
              <a:latin typeface="Segoe UI Light"/>
            </a:endParaRPr>
          </a:p>
        </p:txBody>
      </p:sp>
      <p:sp>
        <p:nvSpPr>
          <p:cNvPr id="7" name="Rectangle 6"/>
          <p:cNvSpPr/>
          <p:nvPr/>
        </p:nvSpPr>
        <p:spPr bwMode="auto">
          <a:xfrm>
            <a:off x="269629" y="5657357"/>
            <a:ext cx="11318366" cy="1334692"/>
          </a:xfrm>
          <a:prstGeom prst="rect">
            <a:avLst/>
          </a:prstGeom>
          <a:no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750" tIns="146200" rIns="182750" bIns="146200" numCol="1" spcCol="0" rtlCol="0" fromWordArt="0" anchor="t" anchorCtr="0" forceAA="0" compatLnSpc="1">
            <a:prstTxWarp prst="textNoShape">
              <a:avLst/>
            </a:prstTxWarp>
            <a:noAutofit/>
          </a:bodyPr>
          <a:lstStyle/>
          <a:p>
            <a:pPr marL="342570" indent="-342570" algn="ctr" defTabSz="931577">
              <a:lnSpc>
                <a:spcPct val="90000"/>
              </a:lnSpc>
              <a:buFont typeface="Wingdings 3" panose="05040102010807070707" pitchFamily="18" charset="2"/>
              <a:buChar char="Æ"/>
              <a:defRPr/>
            </a:pPr>
            <a:endParaRPr lang="en-US" sz="2000" b="1" kern="0" dirty="0" err="1">
              <a:solidFill>
                <a:srgbClr val="FFFFFF"/>
              </a:solidFill>
              <a:latin typeface="Segoe UI Light"/>
              <a:ea typeface="Segoe UI" pitchFamily="34" charset="0"/>
              <a:cs typeface="Segoe UI" pitchFamily="34" charset="0"/>
            </a:endParaRPr>
          </a:p>
        </p:txBody>
      </p:sp>
      <p:sp>
        <p:nvSpPr>
          <p:cNvPr id="69" name="Rectangle 68"/>
          <p:cNvSpPr/>
          <p:nvPr/>
        </p:nvSpPr>
        <p:spPr>
          <a:xfrm>
            <a:off x="152705" y="6342257"/>
            <a:ext cx="11473695" cy="423529"/>
          </a:xfrm>
          <a:prstGeom prst="rect">
            <a:avLst/>
          </a:prstGeom>
        </p:spPr>
        <p:txBody>
          <a:bodyPr wrap="square">
            <a:spAutoFit/>
          </a:bodyPr>
          <a:lstStyle/>
          <a:p>
            <a:pPr defTabSz="913158">
              <a:defRPr/>
            </a:pPr>
            <a:r>
              <a:rPr lang="en-US" sz="700" i="1" kern="0" dirty="0">
                <a:solidFill>
                  <a:srgbClr val="505050"/>
                </a:solidFill>
                <a:latin typeface="Segoe UI"/>
              </a:rPr>
              <a:t>The above graphics were published by Gartner, Inc. as part of a larger research document and should be evaluated in the context of the entire document. The Gartner document is available upon request from Microsoft. Gartner does not endorse any vendor, product or service depicted in its research publications, and does not advise technology users to select only those vendors with the highest ratings or other designation. Gartner research publications consist of the opinions of Gartner's research organization and should not be construed as statements of fact. Gartner disclaims all warranties, expressed or implied, with respect to this research, including any warranties of merchantability or fitness for a particular purpose. </a:t>
            </a:r>
            <a:endParaRPr lang="en-US" sz="700" kern="0" dirty="0">
              <a:gradFill>
                <a:gsLst>
                  <a:gs pos="2917">
                    <a:srgbClr val="505050"/>
                  </a:gs>
                  <a:gs pos="30000">
                    <a:srgbClr val="505050"/>
                  </a:gs>
                </a:gsLst>
                <a:lin ang="5400000" scaled="0"/>
              </a:gradFill>
              <a:latin typeface="Segoe UI"/>
            </a:endParaRPr>
          </a:p>
        </p:txBody>
      </p:sp>
      <p:sp>
        <p:nvSpPr>
          <p:cNvPr id="429" name="Rectangle 428"/>
          <p:cNvSpPr/>
          <p:nvPr/>
        </p:nvSpPr>
        <p:spPr bwMode="auto">
          <a:xfrm>
            <a:off x="253236" y="5470743"/>
            <a:ext cx="11938869" cy="884735"/>
          </a:xfrm>
          <a:prstGeom prst="rect">
            <a:avLst/>
          </a:prstGeom>
          <a:solidFill>
            <a:srgbClr val="F2F2F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750" tIns="146200" rIns="182750" bIns="146200" numCol="1" spcCol="0" rtlCol="0" fromWordArt="0" anchor="t" anchorCtr="0" forceAA="0" compatLnSpc="1">
            <a:prstTxWarp prst="textNoShape">
              <a:avLst/>
            </a:prstTxWarp>
            <a:noAutofit/>
          </a:bodyPr>
          <a:lstStyle/>
          <a:p>
            <a:pPr marL="342570" indent="-342570" algn="ctr" defTabSz="931577">
              <a:lnSpc>
                <a:spcPct val="90000"/>
              </a:lnSpc>
              <a:buFont typeface="Wingdings 3" panose="05040102010807070707" pitchFamily="18" charset="2"/>
              <a:buChar char="Æ"/>
              <a:defRPr/>
            </a:pPr>
            <a:endParaRPr lang="en-US" sz="2000" b="1" kern="0" dirty="0" err="1">
              <a:solidFill>
                <a:srgbClr val="FFFFFF"/>
              </a:solidFill>
              <a:latin typeface="Segoe UI Light"/>
              <a:ea typeface="Segoe UI" pitchFamily="34" charset="0"/>
              <a:cs typeface="Segoe UI" pitchFamily="34" charset="0"/>
            </a:endParaRPr>
          </a:p>
        </p:txBody>
      </p:sp>
      <p:grpSp>
        <p:nvGrpSpPr>
          <p:cNvPr id="430" name="Group 429"/>
          <p:cNvGrpSpPr/>
          <p:nvPr/>
        </p:nvGrpSpPr>
        <p:grpSpPr>
          <a:xfrm>
            <a:off x="410473" y="5589940"/>
            <a:ext cx="11557720" cy="753271"/>
            <a:chOff x="319342" y="5961704"/>
            <a:chExt cx="11565922" cy="753805"/>
          </a:xfrm>
        </p:grpSpPr>
        <p:cxnSp>
          <p:nvCxnSpPr>
            <p:cNvPr id="431" name="Straight Arrow Connector 430"/>
            <p:cNvCxnSpPr/>
            <p:nvPr/>
          </p:nvCxnSpPr>
          <p:spPr>
            <a:xfrm>
              <a:off x="319342" y="6614509"/>
              <a:ext cx="11565922" cy="0"/>
            </a:xfrm>
            <a:prstGeom prst="straightConnector1">
              <a:avLst/>
            </a:prstGeom>
            <a:ln>
              <a:solidFill>
                <a:srgbClr val="0078D7"/>
              </a:solidFill>
              <a:headEnd type="none"/>
              <a:tailEnd type="none"/>
            </a:ln>
          </p:spPr>
          <p:style>
            <a:lnRef idx="1">
              <a:schemeClr val="accent1"/>
            </a:lnRef>
            <a:fillRef idx="0">
              <a:schemeClr val="accent1"/>
            </a:fillRef>
            <a:effectRef idx="0">
              <a:schemeClr val="accent1"/>
            </a:effectRef>
            <a:fontRef idx="minor">
              <a:schemeClr val="tx1"/>
            </a:fontRef>
          </p:style>
        </p:cxnSp>
        <p:grpSp>
          <p:nvGrpSpPr>
            <p:cNvPr id="432" name="Group 431"/>
            <p:cNvGrpSpPr/>
            <p:nvPr/>
          </p:nvGrpSpPr>
          <p:grpSpPr>
            <a:xfrm>
              <a:off x="355116" y="6149371"/>
              <a:ext cx="1148359" cy="436383"/>
              <a:chOff x="87822" y="6072745"/>
              <a:chExt cx="1854434" cy="704697"/>
            </a:xfrm>
            <a:solidFill>
              <a:srgbClr val="0072C6"/>
            </a:solidFill>
          </p:grpSpPr>
          <p:grpSp>
            <p:nvGrpSpPr>
              <p:cNvPr id="435" name="Group 434"/>
              <p:cNvGrpSpPr/>
              <p:nvPr/>
            </p:nvGrpSpPr>
            <p:grpSpPr>
              <a:xfrm>
                <a:off x="87822" y="6072745"/>
                <a:ext cx="1484981" cy="704697"/>
                <a:chOff x="7471526" y="5683723"/>
                <a:chExt cx="1485192" cy="704797"/>
              </a:xfrm>
              <a:grpFill/>
            </p:grpSpPr>
            <p:sp>
              <p:nvSpPr>
                <p:cNvPr id="439" name="Freeform 438"/>
                <p:cNvSpPr>
                  <a:spLocks noEditPoints="1"/>
                </p:cNvSpPr>
                <p:nvPr/>
              </p:nvSpPr>
              <p:spPr bwMode="auto">
                <a:xfrm>
                  <a:off x="8373109" y="5683723"/>
                  <a:ext cx="293400" cy="704795"/>
                </a:xfrm>
                <a:custGeom>
                  <a:avLst/>
                  <a:gdLst>
                    <a:gd name="T0" fmla="*/ 0 w 184"/>
                    <a:gd name="T1" fmla="*/ 0 h 442"/>
                    <a:gd name="T2" fmla="*/ 0 w 184"/>
                    <a:gd name="T3" fmla="*/ 442 h 442"/>
                    <a:gd name="T4" fmla="*/ 184 w 184"/>
                    <a:gd name="T5" fmla="*/ 442 h 442"/>
                    <a:gd name="T6" fmla="*/ 184 w 184"/>
                    <a:gd name="T7" fmla="*/ 0 h 442"/>
                    <a:gd name="T8" fmla="*/ 0 w 184"/>
                    <a:gd name="T9" fmla="*/ 0 h 442"/>
                    <a:gd name="T10" fmla="*/ 85 w 184"/>
                    <a:gd name="T11" fmla="*/ 370 h 442"/>
                    <a:gd name="T12" fmla="*/ 19 w 184"/>
                    <a:gd name="T13" fmla="*/ 370 h 442"/>
                    <a:gd name="T14" fmla="*/ 19 w 184"/>
                    <a:gd name="T15" fmla="*/ 310 h 442"/>
                    <a:gd name="T16" fmla="*/ 85 w 184"/>
                    <a:gd name="T17" fmla="*/ 310 h 442"/>
                    <a:gd name="T18" fmla="*/ 85 w 184"/>
                    <a:gd name="T19" fmla="*/ 370 h 442"/>
                    <a:gd name="T20" fmla="*/ 85 w 184"/>
                    <a:gd name="T21" fmla="*/ 296 h 442"/>
                    <a:gd name="T22" fmla="*/ 19 w 184"/>
                    <a:gd name="T23" fmla="*/ 296 h 442"/>
                    <a:gd name="T24" fmla="*/ 19 w 184"/>
                    <a:gd name="T25" fmla="*/ 237 h 442"/>
                    <a:gd name="T26" fmla="*/ 85 w 184"/>
                    <a:gd name="T27" fmla="*/ 237 h 442"/>
                    <a:gd name="T28" fmla="*/ 85 w 184"/>
                    <a:gd name="T29" fmla="*/ 296 h 442"/>
                    <a:gd name="T30" fmla="*/ 85 w 184"/>
                    <a:gd name="T31" fmla="*/ 223 h 442"/>
                    <a:gd name="T32" fmla="*/ 19 w 184"/>
                    <a:gd name="T33" fmla="*/ 223 h 442"/>
                    <a:gd name="T34" fmla="*/ 19 w 184"/>
                    <a:gd name="T35" fmla="*/ 164 h 442"/>
                    <a:gd name="T36" fmla="*/ 85 w 184"/>
                    <a:gd name="T37" fmla="*/ 164 h 442"/>
                    <a:gd name="T38" fmla="*/ 85 w 184"/>
                    <a:gd name="T39" fmla="*/ 223 h 442"/>
                    <a:gd name="T40" fmla="*/ 85 w 184"/>
                    <a:gd name="T41" fmla="*/ 151 h 442"/>
                    <a:gd name="T42" fmla="*/ 19 w 184"/>
                    <a:gd name="T43" fmla="*/ 151 h 442"/>
                    <a:gd name="T44" fmla="*/ 19 w 184"/>
                    <a:gd name="T45" fmla="*/ 91 h 442"/>
                    <a:gd name="T46" fmla="*/ 85 w 184"/>
                    <a:gd name="T47" fmla="*/ 91 h 442"/>
                    <a:gd name="T48" fmla="*/ 85 w 184"/>
                    <a:gd name="T49" fmla="*/ 151 h 442"/>
                    <a:gd name="T50" fmla="*/ 85 w 184"/>
                    <a:gd name="T51" fmla="*/ 78 h 442"/>
                    <a:gd name="T52" fmla="*/ 19 w 184"/>
                    <a:gd name="T53" fmla="*/ 78 h 442"/>
                    <a:gd name="T54" fmla="*/ 19 w 184"/>
                    <a:gd name="T55" fmla="*/ 18 h 442"/>
                    <a:gd name="T56" fmla="*/ 85 w 184"/>
                    <a:gd name="T57" fmla="*/ 18 h 442"/>
                    <a:gd name="T58" fmla="*/ 85 w 184"/>
                    <a:gd name="T59" fmla="*/ 78 h 442"/>
                    <a:gd name="T60" fmla="*/ 164 w 184"/>
                    <a:gd name="T61" fmla="*/ 370 h 442"/>
                    <a:gd name="T62" fmla="*/ 99 w 184"/>
                    <a:gd name="T63" fmla="*/ 370 h 442"/>
                    <a:gd name="T64" fmla="*/ 99 w 184"/>
                    <a:gd name="T65" fmla="*/ 310 h 442"/>
                    <a:gd name="T66" fmla="*/ 164 w 184"/>
                    <a:gd name="T67" fmla="*/ 310 h 442"/>
                    <a:gd name="T68" fmla="*/ 164 w 184"/>
                    <a:gd name="T69" fmla="*/ 370 h 442"/>
                    <a:gd name="T70" fmla="*/ 164 w 184"/>
                    <a:gd name="T71" fmla="*/ 296 h 442"/>
                    <a:gd name="T72" fmla="*/ 99 w 184"/>
                    <a:gd name="T73" fmla="*/ 296 h 442"/>
                    <a:gd name="T74" fmla="*/ 99 w 184"/>
                    <a:gd name="T75" fmla="*/ 237 h 442"/>
                    <a:gd name="T76" fmla="*/ 164 w 184"/>
                    <a:gd name="T77" fmla="*/ 237 h 442"/>
                    <a:gd name="T78" fmla="*/ 164 w 184"/>
                    <a:gd name="T79" fmla="*/ 296 h 442"/>
                    <a:gd name="T80" fmla="*/ 164 w 184"/>
                    <a:gd name="T81" fmla="*/ 223 h 442"/>
                    <a:gd name="T82" fmla="*/ 99 w 184"/>
                    <a:gd name="T83" fmla="*/ 223 h 442"/>
                    <a:gd name="T84" fmla="*/ 99 w 184"/>
                    <a:gd name="T85" fmla="*/ 164 h 442"/>
                    <a:gd name="T86" fmla="*/ 164 w 184"/>
                    <a:gd name="T87" fmla="*/ 164 h 442"/>
                    <a:gd name="T88" fmla="*/ 164 w 184"/>
                    <a:gd name="T89" fmla="*/ 223 h 442"/>
                    <a:gd name="T90" fmla="*/ 164 w 184"/>
                    <a:gd name="T91" fmla="*/ 151 h 442"/>
                    <a:gd name="T92" fmla="*/ 99 w 184"/>
                    <a:gd name="T93" fmla="*/ 151 h 442"/>
                    <a:gd name="T94" fmla="*/ 99 w 184"/>
                    <a:gd name="T95" fmla="*/ 91 h 442"/>
                    <a:gd name="T96" fmla="*/ 164 w 184"/>
                    <a:gd name="T97" fmla="*/ 91 h 442"/>
                    <a:gd name="T98" fmla="*/ 164 w 184"/>
                    <a:gd name="T99" fmla="*/ 151 h 442"/>
                    <a:gd name="T100" fmla="*/ 164 w 184"/>
                    <a:gd name="T101" fmla="*/ 78 h 442"/>
                    <a:gd name="T102" fmla="*/ 99 w 184"/>
                    <a:gd name="T103" fmla="*/ 78 h 442"/>
                    <a:gd name="T104" fmla="*/ 99 w 184"/>
                    <a:gd name="T105" fmla="*/ 18 h 442"/>
                    <a:gd name="T106" fmla="*/ 164 w 184"/>
                    <a:gd name="T107" fmla="*/ 18 h 442"/>
                    <a:gd name="T108" fmla="*/ 164 w 184"/>
                    <a:gd name="T109" fmla="*/ 78 h 4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84" h="442">
                      <a:moveTo>
                        <a:pt x="0" y="0"/>
                      </a:moveTo>
                      <a:lnTo>
                        <a:pt x="0" y="442"/>
                      </a:lnTo>
                      <a:lnTo>
                        <a:pt x="184" y="442"/>
                      </a:lnTo>
                      <a:lnTo>
                        <a:pt x="184" y="0"/>
                      </a:lnTo>
                      <a:lnTo>
                        <a:pt x="0" y="0"/>
                      </a:lnTo>
                      <a:close/>
                      <a:moveTo>
                        <a:pt x="85" y="370"/>
                      </a:moveTo>
                      <a:lnTo>
                        <a:pt x="19" y="370"/>
                      </a:lnTo>
                      <a:lnTo>
                        <a:pt x="19" y="310"/>
                      </a:lnTo>
                      <a:lnTo>
                        <a:pt x="85" y="310"/>
                      </a:lnTo>
                      <a:lnTo>
                        <a:pt x="85" y="370"/>
                      </a:lnTo>
                      <a:close/>
                      <a:moveTo>
                        <a:pt x="85" y="296"/>
                      </a:moveTo>
                      <a:lnTo>
                        <a:pt x="19" y="296"/>
                      </a:lnTo>
                      <a:lnTo>
                        <a:pt x="19" y="237"/>
                      </a:lnTo>
                      <a:lnTo>
                        <a:pt x="85" y="237"/>
                      </a:lnTo>
                      <a:lnTo>
                        <a:pt x="85" y="296"/>
                      </a:lnTo>
                      <a:close/>
                      <a:moveTo>
                        <a:pt x="85" y="223"/>
                      </a:moveTo>
                      <a:lnTo>
                        <a:pt x="19" y="223"/>
                      </a:lnTo>
                      <a:lnTo>
                        <a:pt x="19" y="164"/>
                      </a:lnTo>
                      <a:lnTo>
                        <a:pt x="85" y="164"/>
                      </a:lnTo>
                      <a:lnTo>
                        <a:pt x="85" y="223"/>
                      </a:lnTo>
                      <a:close/>
                      <a:moveTo>
                        <a:pt x="85" y="151"/>
                      </a:moveTo>
                      <a:lnTo>
                        <a:pt x="19" y="151"/>
                      </a:lnTo>
                      <a:lnTo>
                        <a:pt x="19" y="91"/>
                      </a:lnTo>
                      <a:lnTo>
                        <a:pt x="85" y="91"/>
                      </a:lnTo>
                      <a:lnTo>
                        <a:pt x="85" y="151"/>
                      </a:lnTo>
                      <a:close/>
                      <a:moveTo>
                        <a:pt x="85" y="78"/>
                      </a:moveTo>
                      <a:lnTo>
                        <a:pt x="19" y="78"/>
                      </a:lnTo>
                      <a:lnTo>
                        <a:pt x="19" y="18"/>
                      </a:lnTo>
                      <a:lnTo>
                        <a:pt x="85" y="18"/>
                      </a:lnTo>
                      <a:lnTo>
                        <a:pt x="85" y="78"/>
                      </a:lnTo>
                      <a:close/>
                      <a:moveTo>
                        <a:pt x="164" y="370"/>
                      </a:moveTo>
                      <a:lnTo>
                        <a:pt x="99" y="370"/>
                      </a:lnTo>
                      <a:lnTo>
                        <a:pt x="99" y="310"/>
                      </a:lnTo>
                      <a:lnTo>
                        <a:pt x="164" y="310"/>
                      </a:lnTo>
                      <a:lnTo>
                        <a:pt x="164" y="370"/>
                      </a:lnTo>
                      <a:close/>
                      <a:moveTo>
                        <a:pt x="164" y="296"/>
                      </a:moveTo>
                      <a:lnTo>
                        <a:pt x="99" y="296"/>
                      </a:lnTo>
                      <a:lnTo>
                        <a:pt x="99" y="237"/>
                      </a:lnTo>
                      <a:lnTo>
                        <a:pt x="164" y="237"/>
                      </a:lnTo>
                      <a:lnTo>
                        <a:pt x="164" y="296"/>
                      </a:lnTo>
                      <a:close/>
                      <a:moveTo>
                        <a:pt x="164" y="223"/>
                      </a:moveTo>
                      <a:lnTo>
                        <a:pt x="99" y="223"/>
                      </a:lnTo>
                      <a:lnTo>
                        <a:pt x="99" y="164"/>
                      </a:lnTo>
                      <a:lnTo>
                        <a:pt x="164" y="164"/>
                      </a:lnTo>
                      <a:lnTo>
                        <a:pt x="164" y="223"/>
                      </a:lnTo>
                      <a:close/>
                      <a:moveTo>
                        <a:pt x="164" y="151"/>
                      </a:moveTo>
                      <a:lnTo>
                        <a:pt x="99" y="151"/>
                      </a:lnTo>
                      <a:lnTo>
                        <a:pt x="99" y="91"/>
                      </a:lnTo>
                      <a:lnTo>
                        <a:pt x="164" y="91"/>
                      </a:lnTo>
                      <a:lnTo>
                        <a:pt x="164" y="151"/>
                      </a:lnTo>
                      <a:close/>
                      <a:moveTo>
                        <a:pt x="164" y="78"/>
                      </a:moveTo>
                      <a:lnTo>
                        <a:pt x="99" y="78"/>
                      </a:lnTo>
                      <a:lnTo>
                        <a:pt x="99" y="18"/>
                      </a:lnTo>
                      <a:lnTo>
                        <a:pt x="164" y="18"/>
                      </a:lnTo>
                      <a:lnTo>
                        <a:pt x="164" y="78"/>
                      </a:lnTo>
                      <a:close/>
                    </a:path>
                  </a:pathLst>
                </a:custGeom>
                <a:solidFill>
                  <a:srgbClr val="0078D7"/>
                </a:solidFill>
                <a:ln>
                  <a:noFill/>
                </a:ln>
                <a:extLst/>
              </p:spPr>
              <p:txBody>
                <a:bodyPr vert="horz" wrap="square" lIns="91350" tIns="45676" rIns="91350" bIns="45676" numCol="1" anchor="t" anchorCtr="0" compatLnSpc="1">
                  <a:prstTxWarp prst="textNoShape">
                    <a:avLst/>
                  </a:prstTxWarp>
                </a:bodyPr>
                <a:lstStyle>
                  <a:defPPr>
                    <a:defRPr lang="en-US"/>
                  </a:defPPr>
                  <a:lvl1pPr algn="l" defTabSz="931863" rtl="0" fontAlgn="base">
                    <a:spcBef>
                      <a:spcPct val="0"/>
                    </a:spcBef>
                    <a:spcAft>
                      <a:spcPct val="0"/>
                    </a:spcAft>
                    <a:defRPr sz="2400" kern="1200">
                      <a:solidFill>
                        <a:schemeClr val="tx1"/>
                      </a:solidFill>
                      <a:latin typeface="Segoe UI" charset="0"/>
                      <a:ea typeface="MS PGothic" charset="0"/>
                      <a:cs typeface="MS PGothic" charset="0"/>
                    </a:defRPr>
                  </a:lvl1pPr>
                  <a:lvl2pPr marL="465138" indent="-7938" algn="l" defTabSz="931863" rtl="0" fontAlgn="base">
                    <a:spcBef>
                      <a:spcPct val="0"/>
                    </a:spcBef>
                    <a:spcAft>
                      <a:spcPct val="0"/>
                    </a:spcAft>
                    <a:defRPr sz="2400" kern="1200">
                      <a:solidFill>
                        <a:schemeClr val="tx1"/>
                      </a:solidFill>
                      <a:latin typeface="Segoe UI" charset="0"/>
                      <a:ea typeface="MS PGothic" charset="0"/>
                      <a:cs typeface="MS PGothic" charset="0"/>
                    </a:defRPr>
                  </a:lvl2pPr>
                  <a:lvl3pPr marL="931863" indent="-17463" algn="l" defTabSz="931863" rtl="0" fontAlgn="base">
                    <a:spcBef>
                      <a:spcPct val="0"/>
                    </a:spcBef>
                    <a:spcAft>
                      <a:spcPct val="0"/>
                    </a:spcAft>
                    <a:defRPr sz="2400" kern="1200">
                      <a:solidFill>
                        <a:schemeClr val="tx1"/>
                      </a:solidFill>
                      <a:latin typeface="Segoe UI" charset="0"/>
                      <a:ea typeface="MS PGothic" charset="0"/>
                      <a:cs typeface="MS PGothic" charset="0"/>
                    </a:defRPr>
                  </a:lvl3pPr>
                  <a:lvl4pPr marL="1398588" indent="-26988" algn="l" defTabSz="931863" rtl="0" fontAlgn="base">
                    <a:spcBef>
                      <a:spcPct val="0"/>
                    </a:spcBef>
                    <a:spcAft>
                      <a:spcPct val="0"/>
                    </a:spcAft>
                    <a:defRPr sz="2400" kern="1200">
                      <a:solidFill>
                        <a:schemeClr val="tx1"/>
                      </a:solidFill>
                      <a:latin typeface="Segoe UI" charset="0"/>
                      <a:ea typeface="MS PGothic" charset="0"/>
                      <a:cs typeface="MS PGothic" charset="0"/>
                    </a:defRPr>
                  </a:lvl4pPr>
                  <a:lvl5pPr marL="1865313" indent="-36513" algn="l" defTabSz="931863" rtl="0" fontAlgn="base">
                    <a:spcBef>
                      <a:spcPct val="0"/>
                    </a:spcBef>
                    <a:spcAft>
                      <a:spcPct val="0"/>
                    </a:spcAft>
                    <a:defRPr sz="2400" kern="1200">
                      <a:solidFill>
                        <a:schemeClr val="tx1"/>
                      </a:solidFill>
                      <a:latin typeface="Segoe UI" charset="0"/>
                      <a:ea typeface="MS PGothic" charset="0"/>
                      <a:cs typeface="MS PGothic" charset="0"/>
                    </a:defRPr>
                  </a:lvl5pPr>
                  <a:lvl6pPr marL="2286000" algn="l" defTabSz="457200" rtl="0" eaLnBrk="1" latinLnBrk="0" hangingPunct="1">
                    <a:defRPr sz="2400" kern="1200">
                      <a:solidFill>
                        <a:schemeClr val="tx1"/>
                      </a:solidFill>
                      <a:latin typeface="Segoe UI" charset="0"/>
                      <a:ea typeface="MS PGothic" charset="0"/>
                      <a:cs typeface="MS PGothic" charset="0"/>
                    </a:defRPr>
                  </a:lvl6pPr>
                  <a:lvl7pPr marL="2743200" algn="l" defTabSz="457200" rtl="0" eaLnBrk="1" latinLnBrk="0" hangingPunct="1">
                    <a:defRPr sz="2400" kern="1200">
                      <a:solidFill>
                        <a:schemeClr val="tx1"/>
                      </a:solidFill>
                      <a:latin typeface="Segoe UI" charset="0"/>
                      <a:ea typeface="MS PGothic" charset="0"/>
                      <a:cs typeface="MS PGothic" charset="0"/>
                    </a:defRPr>
                  </a:lvl7pPr>
                  <a:lvl8pPr marL="3200400" algn="l" defTabSz="457200" rtl="0" eaLnBrk="1" latinLnBrk="0" hangingPunct="1">
                    <a:defRPr sz="2400" kern="1200">
                      <a:solidFill>
                        <a:schemeClr val="tx1"/>
                      </a:solidFill>
                      <a:latin typeface="Segoe UI" charset="0"/>
                      <a:ea typeface="MS PGothic" charset="0"/>
                      <a:cs typeface="MS PGothic" charset="0"/>
                    </a:defRPr>
                  </a:lvl8pPr>
                  <a:lvl9pPr marL="3657600" algn="l" defTabSz="457200" rtl="0" eaLnBrk="1" latinLnBrk="0" hangingPunct="1">
                    <a:defRPr sz="2400" kern="1200">
                      <a:solidFill>
                        <a:schemeClr val="tx1"/>
                      </a:solidFill>
                      <a:latin typeface="Segoe UI" charset="0"/>
                      <a:ea typeface="MS PGothic" charset="0"/>
                      <a:cs typeface="MS PGothic" charset="0"/>
                    </a:defRPr>
                  </a:lvl9pPr>
                </a:lstStyle>
                <a:p>
                  <a:pPr defTabSz="950043">
                    <a:defRPr/>
                  </a:pPr>
                  <a:endParaRPr lang="en-US" sz="1193">
                    <a:solidFill>
                      <a:srgbClr val="000000"/>
                    </a:solidFill>
                  </a:endParaRPr>
                </a:p>
              </p:txBody>
            </p:sp>
            <p:sp>
              <p:nvSpPr>
                <p:cNvPr id="440" name="Freeform 439"/>
                <p:cNvSpPr>
                  <a:spLocks noEditPoints="1"/>
                </p:cNvSpPr>
                <p:nvPr/>
              </p:nvSpPr>
              <p:spPr bwMode="auto">
                <a:xfrm>
                  <a:off x="8695210" y="5683723"/>
                  <a:ext cx="261508" cy="704795"/>
                </a:xfrm>
                <a:custGeom>
                  <a:avLst/>
                  <a:gdLst>
                    <a:gd name="T0" fmla="*/ 148 w 164"/>
                    <a:gd name="T1" fmla="*/ 181 h 442"/>
                    <a:gd name="T2" fmla="*/ 148 w 164"/>
                    <a:gd name="T3" fmla="*/ 136 h 442"/>
                    <a:gd name="T4" fmla="*/ 123 w 164"/>
                    <a:gd name="T5" fmla="*/ 136 h 442"/>
                    <a:gd name="T6" fmla="*/ 123 w 164"/>
                    <a:gd name="T7" fmla="*/ 84 h 442"/>
                    <a:gd name="T8" fmla="*/ 101 w 164"/>
                    <a:gd name="T9" fmla="*/ 84 h 442"/>
                    <a:gd name="T10" fmla="*/ 101 w 164"/>
                    <a:gd name="T11" fmla="*/ 45 h 442"/>
                    <a:gd name="T12" fmla="*/ 87 w 164"/>
                    <a:gd name="T13" fmla="*/ 45 h 442"/>
                    <a:gd name="T14" fmla="*/ 87 w 164"/>
                    <a:gd name="T15" fmla="*/ 0 h 442"/>
                    <a:gd name="T16" fmla="*/ 77 w 164"/>
                    <a:gd name="T17" fmla="*/ 0 h 442"/>
                    <a:gd name="T18" fmla="*/ 77 w 164"/>
                    <a:gd name="T19" fmla="*/ 45 h 442"/>
                    <a:gd name="T20" fmla="*/ 63 w 164"/>
                    <a:gd name="T21" fmla="*/ 45 h 442"/>
                    <a:gd name="T22" fmla="*/ 63 w 164"/>
                    <a:gd name="T23" fmla="*/ 84 h 442"/>
                    <a:gd name="T24" fmla="*/ 41 w 164"/>
                    <a:gd name="T25" fmla="*/ 84 h 442"/>
                    <a:gd name="T26" fmla="*/ 41 w 164"/>
                    <a:gd name="T27" fmla="*/ 136 h 442"/>
                    <a:gd name="T28" fmla="*/ 16 w 164"/>
                    <a:gd name="T29" fmla="*/ 136 h 442"/>
                    <a:gd name="T30" fmla="*/ 16 w 164"/>
                    <a:gd name="T31" fmla="*/ 181 h 442"/>
                    <a:gd name="T32" fmla="*/ 0 w 164"/>
                    <a:gd name="T33" fmla="*/ 181 h 442"/>
                    <a:gd name="T34" fmla="*/ 0 w 164"/>
                    <a:gd name="T35" fmla="*/ 442 h 442"/>
                    <a:gd name="T36" fmla="*/ 164 w 164"/>
                    <a:gd name="T37" fmla="*/ 442 h 442"/>
                    <a:gd name="T38" fmla="*/ 164 w 164"/>
                    <a:gd name="T39" fmla="*/ 181 h 442"/>
                    <a:gd name="T40" fmla="*/ 148 w 164"/>
                    <a:gd name="T41" fmla="*/ 181 h 442"/>
                    <a:gd name="T42" fmla="*/ 16 w 164"/>
                    <a:gd name="T43" fmla="*/ 207 h 442"/>
                    <a:gd name="T44" fmla="*/ 82 w 164"/>
                    <a:gd name="T45" fmla="*/ 207 h 442"/>
                    <a:gd name="T46" fmla="*/ 82 w 164"/>
                    <a:gd name="T47" fmla="*/ 266 h 442"/>
                    <a:gd name="T48" fmla="*/ 16 w 164"/>
                    <a:gd name="T49" fmla="*/ 266 h 442"/>
                    <a:gd name="T50" fmla="*/ 16 w 164"/>
                    <a:gd name="T51" fmla="*/ 207 h 442"/>
                    <a:gd name="T52" fmla="*/ 82 w 164"/>
                    <a:gd name="T53" fmla="*/ 411 h 442"/>
                    <a:gd name="T54" fmla="*/ 16 w 164"/>
                    <a:gd name="T55" fmla="*/ 411 h 442"/>
                    <a:gd name="T56" fmla="*/ 16 w 164"/>
                    <a:gd name="T57" fmla="*/ 352 h 442"/>
                    <a:gd name="T58" fmla="*/ 82 w 164"/>
                    <a:gd name="T59" fmla="*/ 352 h 442"/>
                    <a:gd name="T60" fmla="*/ 82 w 164"/>
                    <a:gd name="T61" fmla="*/ 411 h 442"/>
                    <a:gd name="T62" fmla="*/ 148 w 164"/>
                    <a:gd name="T63" fmla="*/ 340 h 442"/>
                    <a:gd name="T64" fmla="*/ 82 w 164"/>
                    <a:gd name="T65" fmla="*/ 340 h 442"/>
                    <a:gd name="T66" fmla="*/ 82 w 164"/>
                    <a:gd name="T67" fmla="*/ 280 h 442"/>
                    <a:gd name="T68" fmla="*/ 148 w 164"/>
                    <a:gd name="T69" fmla="*/ 280 h 442"/>
                    <a:gd name="T70" fmla="*/ 148 w 164"/>
                    <a:gd name="T71" fmla="*/ 340 h 4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4" h="442">
                      <a:moveTo>
                        <a:pt x="148" y="181"/>
                      </a:moveTo>
                      <a:lnTo>
                        <a:pt x="148" y="136"/>
                      </a:lnTo>
                      <a:lnTo>
                        <a:pt x="123" y="136"/>
                      </a:lnTo>
                      <a:lnTo>
                        <a:pt x="123" y="84"/>
                      </a:lnTo>
                      <a:lnTo>
                        <a:pt x="101" y="84"/>
                      </a:lnTo>
                      <a:lnTo>
                        <a:pt x="101" y="45"/>
                      </a:lnTo>
                      <a:lnTo>
                        <a:pt x="87" y="45"/>
                      </a:lnTo>
                      <a:lnTo>
                        <a:pt x="87" y="0"/>
                      </a:lnTo>
                      <a:lnTo>
                        <a:pt x="77" y="0"/>
                      </a:lnTo>
                      <a:lnTo>
                        <a:pt x="77" y="45"/>
                      </a:lnTo>
                      <a:lnTo>
                        <a:pt x="63" y="45"/>
                      </a:lnTo>
                      <a:lnTo>
                        <a:pt x="63" y="84"/>
                      </a:lnTo>
                      <a:lnTo>
                        <a:pt x="41" y="84"/>
                      </a:lnTo>
                      <a:lnTo>
                        <a:pt x="41" y="136"/>
                      </a:lnTo>
                      <a:lnTo>
                        <a:pt x="16" y="136"/>
                      </a:lnTo>
                      <a:lnTo>
                        <a:pt x="16" y="181"/>
                      </a:lnTo>
                      <a:lnTo>
                        <a:pt x="0" y="181"/>
                      </a:lnTo>
                      <a:lnTo>
                        <a:pt x="0" y="442"/>
                      </a:lnTo>
                      <a:lnTo>
                        <a:pt x="164" y="442"/>
                      </a:lnTo>
                      <a:lnTo>
                        <a:pt x="164" y="181"/>
                      </a:lnTo>
                      <a:lnTo>
                        <a:pt x="148" y="181"/>
                      </a:lnTo>
                      <a:close/>
                      <a:moveTo>
                        <a:pt x="16" y="207"/>
                      </a:moveTo>
                      <a:lnTo>
                        <a:pt x="82" y="207"/>
                      </a:lnTo>
                      <a:lnTo>
                        <a:pt x="82" y="266"/>
                      </a:lnTo>
                      <a:lnTo>
                        <a:pt x="16" y="266"/>
                      </a:lnTo>
                      <a:lnTo>
                        <a:pt x="16" y="207"/>
                      </a:lnTo>
                      <a:close/>
                      <a:moveTo>
                        <a:pt x="82" y="411"/>
                      </a:moveTo>
                      <a:lnTo>
                        <a:pt x="16" y="411"/>
                      </a:lnTo>
                      <a:lnTo>
                        <a:pt x="16" y="352"/>
                      </a:lnTo>
                      <a:lnTo>
                        <a:pt x="82" y="352"/>
                      </a:lnTo>
                      <a:lnTo>
                        <a:pt x="82" y="411"/>
                      </a:lnTo>
                      <a:close/>
                      <a:moveTo>
                        <a:pt x="148" y="340"/>
                      </a:moveTo>
                      <a:lnTo>
                        <a:pt x="82" y="340"/>
                      </a:lnTo>
                      <a:lnTo>
                        <a:pt x="82" y="280"/>
                      </a:lnTo>
                      <a:lnTo>
                        <a:pt x="148" y="280"/>
                      </a:lnTo>
                      <a:lnTo>
                        <a:pt x="148" y="340"/>
                      </a:lnTo>
                      <a:close/>
                    </a:path>
                  </a:pathLst>
                </a:custGeom>
                <a:solidFill>
                  <a:srgbClr val="0078D7"/>
                </a:solidFill>
                <a:ln>
                  <a:noFill/>
                </a:ln>
                <a:extLst/>
              </p:spPr>
              <p:txBody>
                <a:bodyPr vert="horz" wrap="square" lIns="91350" tIns="45676" rIns="91350" bIns="45676" numCol="1" anchor="t" anchorCtr="0" compatLnSpc="1">
                  <a:prstTxWarp prst="textNoShape">
                    <a:avLst/>
                  </a:prstTxWarp>
                </a:bodyPr>
                <a:lstStyle>
                  <a:defPPr>
                    <a:defRPr lang="en-US"/>
                  </a:defPPr>
                  <a:lvl1pPr algn="l" defTabSz="931863" rtl="0" fontAlgn="base">
                    <a:spcBef>
                      <a:spcPct val="0"/>
                    </a:spcBef>
                    <a:spcAft>
                      <a:spcPct val="0"/>
                    </a:spcAft>
                    <a:defRPr sz="2400" kern="1200">
                      <a:solidFill>
                        <a:schemeClr val="tx1"/>
                      </a:solidFill>
                      <a:latin typeface="Segoe UI" charset="0"/>
                      <a:ea typeface="MS PGothic" charset="0"/>
                      <a:cs typeface="MS PGothic" charset="0"/>
                    </a:defRPr>
                  </a:lvl1pPr>
                  <a:lvl2pPr marL="465138" indent="-7938" algn="l" defTabSz="931863" rtl="0" fontAlgn="base">
                    <a:spcBef>
                      <a:spcPct val="0"/>
                    </a:spcBef>
                    <a:spcAft>
                      <a:spcPct val="0"/>
                    </a:spcAft>
                    <a:defRPr sz="2400" kern="1200">
                      <a:solidFill>
                        <a:schemeClr val="tx1"/>
                      </a:solidFill>
                      <a:latin typeface="Segoe UI" charset="0"/>
                      <a:ea typeface="MS PGothic" charset="0"/>
                      <a:cs typeface="MS PGothic" charset="0"/>
                    </a:defRPr>
                  </a:lvl2pPr>
                  <a:lvl3pPr marL="931863" indent="-17463" algn="l" defTabSz="931863" rtl="0" fontAlgn="base">
                    <a:spcBef>
                      <a:spcPct val="0"/>
                    </a:spcBef>
                    <a:spcAft>
                      <a:spcPct val="0"/>
                    </a:spcAft>
                    <a:defRPr sz="2400" kern="1200">
                      <a:solidFill>
                        <a:schemeClr val="tx1"/>
                      </a:solidFill>
                      <a:latin typeface="Segoe UI" charset="0"/>
                      <a:ea typeface="MS PGothic" charset="0"/>
                      <a:cs typeface="MS PGothic" charset="0"/>
                    </a:defRPr>
                  </a:lvl3pPr>
                  <a:lvl4pPr marL="1398588" indent="-26988" algn="l" defTabSz="931863" rtl="0" fontAlgn="base">
                    <a:spcBef>
                      <a:spcPct val="0"/>
                    </a:spcBef>
                    <a:spcAft>
                      <a:spcPct val="0"/>
                    </a:spcAft>
                    <a:defRPr sz="2400" kern="1200">
                      <a:solidFill>
                        <a:schemeClr val="tx1"/>
                      </a:solidFill>
                      <a:latin typeface="Segoe UI" charset="0"/>
                      <a:ea typeface="MS PGothic" charset="0"/>
                      <a:cs typeface="MS PGothic" charset="0"/>
                    </a:defRPr>
                  </a:lvl4pPr>
                  <a:lvl5pPr marL="1865313" indent="-36513" algn="l" defTabSz="931863" rtl="0" fontAlgn="base">
                    <a:spcBef>
                      <a:spcPct val="0"/>
                    </a:spcBef>
                    <a:spcAft>
                      <a:spcPct val="0"/>
                    </a:spcAft>
                    <a:defRPr sz="2400" kern="1200">
                      <a:solidFill>
                        <a:schemeClr val="tx1"/>
                      </a:solidFill>
                      <a:latin typeface="Segoe UI" charset="0"/>
                      <a:ea typeface="MS PGothic" charset="0"/>
                      <a:cs typeface="MS PGothic" charset="0"/>
                    </a:defRPr>
                  </a:lvl5pPr>
                  <a:lvl6pPr marL="2286000" algn="l" defTabSz="457200" rtl="0" eaLnBrk="1" latinLnBrk="0" hangingPunct="1">
                    <a:defRPr sz="2400" kern="1200">
                      <a:solidFill>
                        <a:schemeClr val="tx1"/>
                      </a:solidFill>
                      <a:latin typeface="Segoe UI" charset="0"/>
                      <a:ea typeface="MS PGothic" charset="0"/>
                      <a:cs typeface="MS PGothic" charset="0"/>
                    </a:defRPr>
                  </a:lvl6pPr>
                  <a:lvl7pPr marL="2743200" algn="l" defTabSz="457200" rtl="0" eaLnBrk="1" latinLnBrk="0" hangingPunct="1">
                    <a:defRPr sz="2400" kern="1200">
                      <a:solidFill>
                        <a:schemeClr val="tx1"/>
                      </a:solidFill>
                      <a:latin typeface="Segoe UI" charset="0"/>
                      <a:ea typeface="MS PGothic" charset="0"/>
                      <a:cs typeface="MS PGothic" charset="0"/>
                    </a:defRPr>
                  </a:lvl7pPr>
                  <a:lvl8pPr marL="3200400" algn="l" defTabSz="457200" rtl="0" eaLnBrk="1" latinLnBrk="0" hangingPunct="1">
                    <a:defRPr sz="2400" kern="1200">
                      <a:solidFill>
                        <a:schemeClr val="tx1"/>
                      </a:solidFill>
                      <a:latin typeface="Segoe UI" charset="0"/>
                      <a:ea typeface="MS PGothic" charset="0"/>
                      <a:cs typeface="MS PGothic" charset="0"/>
                    </a:defRPr>
                  </a:lvl8pPr>
                  <a:lvl9pPr marL="3657600" algn="l" defTabSz="457200" rtl="0" eaLnBrk="1" latinLnBrk="0" hangingPunct="1">
                    <a:defRPr sz="2400" kern="1200">
                      <a:solidFill>
                        <a:schemeClr val="tx1"/>
                      </a:solidFill>
                      <a:latin typeface="Segoe UI" charset="0"/>
                      <a:ea typeface="MS PGothic" charset="0"/>
                      <a:cs typeface="MS PGothic" charset="0"/>
                    </a:defRPr>
                  </a:lvl9pPr>
                </a:lstStyle>
                <a:p>
                  <a:pPr defTabSz="950043">
                    <a:defRPr/>
                  </a:pPr>
                  <a:endParaRPr lang="en-US" sz="1193">
                    <a:solidFill>
                      <a:srgbClr val="000000"/>
                    </a:solidFill>
                  </a:endParaRPr>
                </a:p>
              </p:txBody>
            </p:sp>
            <p:sp>
              <p:nvSpPr>
                <p:cNvPr id="441" name="Freeform 440"/>
                <p:cNvSpPr>
                  <a:spLocks noEditPoints="1"/>
                </p:cNvSpPr>
                <p:nvPr/>
              </p:nvSpPr>
              <p:spPr bwMode="auto">
                <a:xfrm>
                  <a:off x="7471526" y="5683723"/>
                  <a:ext cx="261508" cy="704795"/>
                </a:xfrm>
                <a:custGeom>
                  <a:avLst/>
                  <a:gdLst>
                    <a:gd name="T0" fmla="*/ 148 w 164"/>
                    <a:gd name="T1" fmla="*/ 181 h 442"/>
                    <a:gd name="T2" fmla="*/ 148 w 164"/>
                    <a:gd name="T3" fmla="*/ 136 h 442"/>
                    <a:gd name="T4" fmla="*/ 123 w 164"/>
                    <a:gd name="T5" fmla="*/ 136 h 442"/>
                    <a:gd name="T6" fmla="*/ 123 w 164"/>
                    <a:gd name="T7" fmla="*/ 84 h 442"/>
                    <a:gd name="T8" fmla="*/ 101 w 164"/>
                    <a:gd name="T9" fmla="*/ 84 h 442"/>
                    <a:gd name="T10" fmla="*/ 101 w 164"/>
                    <a:gd name="T11" fmla="*/ 45 h 442"/>
                    <a:gd name="T12" fmla="*/ 87 w 164"/>
                    <a:gd name="T13" fmla="*/ 45 h 442"/>
                    <a:gd name="T14" fmla="*/ 87 w 164"/>
                    <a:gd name="T15" fmla="*/ 0 h 442"/>
                    <a:gd name="T16" fmla="*/ 77 w 164"/>
                    <a:gd name="T17" fmla="*/ 0 h 442"/>
                    <a:gd name="T18" fmla="*/ 77 w 164"/>
                    <a:gd name="T19" fmla="*/ 45 h 442"/>
                    <a:gd name="T20" fmla="*/ 63 w 164"/>
                    <a:gd name="T21" fmla="*/ 45 h 442"/>
                    <a:gd name="T22" fmla="*/ 63 w 164"/>
                    <a:gd name="T23" fmla="*/ 84 h 442"/>
                    <a:gd name="T24" fmla="*/ 41 w 164"/>
                    <a:gd name="T25" fmla="*/ 84 h 442"/>
                    <a:gd name="T26" fmla="*/ 41 w 164"/>
                    <a:gd name="T27" fmla="*/ 136 h 442"/>
                    <a:gd name="T28" fmla="*/ 16 w 164"/>
                    <a:gd name="T29" fmla="*/ 136 h 442"/>
                    <a:gd name="T30" fmla="*/ 16 w 164"/>
                    <a:gd name="T31" fmla="*/ 181 h 442"/>
                    <a:gd name="T32" fmla="*/ 0 w 164"/>
                    <a:gd name="T33" fmla="*/ 181 h 442"/>
                    <a:gd name="T34" fmla="*/ 0 w 164"/>
                    <a:gd name="T35" fmla="*/ 442 h 442"/>
                    <a:gd name="T36" fmla="*/ 164 w 164"/>
                    <a:gd name="T37" fmla="*/ 442 h 442"/>
                    <a:gd name="T38" fmla="*/ 164 w 164"/>
                    <a:gd name="T39" fmla="*/ 181 h 442"/>
                    <a:gd name="T40" fmla="*/ 148 w 164"/>
                    <a:gd name="T41" fmla="*/ 181 h 442"/>
                    <a:gd name="T42" fmla="*/ 16 w 164"/>
                    <a:gd name="T43" fmla="*/ 207 h 442"/>
                    <a:gd name="T44" fmla="*/ 82 w 164"/>
                    <a:gd name="T45" fmla="*/ 207 h 442"/>
                    <a:gd name="T46" fmla="*/ 82 w 164"/>
                    <a:gd name="T47" fmla="*/ 266 h 442"/>
                    <a:gd name="T48" fmla="*/ 16 w 164"/>
                    <a:gd name="T49" fmla="*/ 266 h 442"/>
                    <a:gd name="T50" fmla="*/ 16 w 164"/>
                    <a:gd name="T51" fmla="*/ 207 h 442"/>
                    <a:gd name="T52" fmla="*/ 82 w 164"/>
                    <a:gd name="T53" fmla="*/ 411 h 442"/>
                    <a:gd name="T54" fmla="*/ 16 w 164"/>
                    <a:gd name="T55" fmla="*/ 411 h 442"/>
                    <a:gd name="T56" fmla="*/ 16 w 164"/>
                    <a:gd name="T57" fmla="*/ 352 h 442"/>
                    <a:gd name="T58" fmla="*/ 82 w 164"/>
                    <a:gd name="T59" fmla="*/ 352 h 442"/>
                    <a:gd name="T60" fmla="*/ 82 w 164"/>
                    <a:gd name="T61" fmla="*/ 411 h 442"/>
                    <a:gd name="T62" fmla="*/ 148 w 164"/>
                    <a:gd name="T63" fmla="*/ 340 h 442"/>
                    <a:gd name="T64" fmla="*/ 82 w 164"/>
                    <a:gd name="T65" fmla="*/ 340 h 442"/>
                    <a:gd name="T66" fmla="*/ 82 w 164"/>
                    <a:gd name="T67" fmla="*/ 280 h 442"/>
                    <a:gd name="T68" fmla="*/ 148 w 164"/>
                    <a:gd name="T69" fmla="*/ 280 h 442"/>
                    <a:gd name="T70" fmla="*/ 148 w 164"/>
                    <a:gd name="T71" fmla="*/ 340 h 4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4" h="442">
                      <a:moveTo>
                        <a:pt x="148" y="181"/>
                      </a:moveTo>
                      <a:lnTo>
                        <a:pt x="148" y="136"/>
                      </a:lnTo>
                      <a:lnTo>
                        <a:pt x="123" y="136"/>
                      </a:lnTo>
                      <a:lnTo>
                        <a:pt x="123" y="84"/>
                      </a:lnTo>
                      <a:lnTo>
                        <a:pt x="101" y="84"/>
                      </a:lnTo>
                      <a:lnTo>
                        <a:pt x="101" y="45"/>
                      </a:lnTo>
                      <a:lnTo>
                        <a:pt x="87" y="45"/>
                      </a:lnTo>
                      <a:lnTo>
                        <a:pt x="87" y="0"/>
                      </a:lnTo>
                      <a:lnTo>
                        <a:pt x="77" y="0"/>
                      </a:lnTo>
                      <a:lnTo>
                        <a:pt x="77" y="45"/>
                      </a:lnTo>
                      <a:lnTo>
                        <a:pt x="63" y="45"/>
                      </a:lnTo>
                      <a:lnTo>
                        <a:pt x="63" y="84"/>
                      </a:lnTo>
                      <a:lnTo>
                        <a:pt x="41" y="84"/>
                      </a:lnTo>
                      <a:lnTo>
                        <a:pt x="41" y="136"/>
                      </a:lnTo>
                      <a:lnTo>
                        <a:pt x="16" y="136"/>
                      </a:lnTo>
                      <a:lnTo>
                        <a:pt x="16" y="181"/>
                      </a:lnTo>
                      <a:lnTo>
                        <a:pt x="0" y="181"/>
                      </a:lnTo>
                      <a:lnTo>
                        <a:pt x="0" y="442"/>
                      </a:lnTo>
                      <a:lnTo>
                        <a:pt x="164" y="442"/>
                      </a:lnTo>
                      <a:lnTo>
                        <a:pt x="164" y="181"/>
                      </a:lnTo>
                      <a:lnTo>
                        <a:pt x="148" y="181"/>
                      </a:lnTo>
                      <a:close/>
                      <a:moveTo>
                        <a:pt x="16" y="207"/>
                      </a:moveTo>
                      <a:lnTo>
                        <a:pt x="82" y="207"/>
                      </a:lnTo>
                      <a:lnTo>
                        <a:pt x="82" y="266"/>
                      </a:lnTo>
                      <a:lnTo>
                        <a:pt x="16" y="266"/>
                      </a:lnTo>
                      <a:lnTo>
                        <a:pt x="16" y="207"/>
                      </a:lnTo>
                      <a:close/>
                      <a:moveTo>
                        <a:pt x="82" y="411"/>
                      </a:moveTo>
                      <a:lnTo>
                        <a:pt x="16" y="411"/>
                      </a:lnTo>
                      <a:lnTo>
                        <a:pt x="16" y="352"/>
                      </a:lnTo>
                      <a:lnTo>
                        <a:pt x="82" y="352"/>
                      </a:lnTo>
                      <a:lnTo>
                        <a:pt x="82" y="411"/>
                      </a:lnTo>
                      <a:close/>
                      <a:moveTo>
                        <a:pt x="148" y="340"/>
                      </a:moveTo>
                      <a:lnTo>
                        <a:pt x="82" y="340"/>
                      </a:lnTo>
                      <a:lnTo>
                        <a:pt x="82" y="280"/>
                      </a:lnTo>
                      <a:lnTo>
                        <a:pt x="148" y="280"/>
                      </a:lnTo>
                      <a:lnTo>
                        <a:pt x="148" y="340"/>
                      </a:lnTo>
                      <a:close/>
                    </a:path>
                  </a:pathLst>
                </a:custGeom>
                <a:solidFill>
                  <a:srgbClr val="0078D7"/>
                </a:solidFill>
                <a:ln>
                  <a:noFill/>
                </a:ln>
                <a:extLst/>
              </p:spPr>
              <p:txBody>
                <a:bodyPr vert="horz" wrap="square" lIns="91350" tIns="45676" rIns="91350" bIns="45676" numCol="1" anchor="t" anchorCtr="0" compatLnSpc="1">
                  <a:prstTxWarp prst="textNoShape">
                    <a:avLst/>
                  </a:prstTxWarp>
                </a:bodyPr>
                <a:lstStyle>
                  <a:defPPr>
                    <a:defRPr lang="en-US"/>
                  </a:defPPr>
                  <a:lvl1pPr algn="l" defTabSz="931863" rtl="0" fontAlgn="base">
                    <a:spcBef>
                      <a:spcPct val="0"/>
                    </a:spcBef>
                    <a:spcAft>
                      <a:spcPct val="0"/>
                    </a:spcAft>
                    <a:defRPr sz="2400" kern="1200">
                      <a:solidFill>
                        <a:schemeClr val="tx1"/>
                      </a:solidFill>
                      <a:latin typeface="Segoe UI" charset="0"/>
                      <a:ea typeface="MS PGothic" charset="0"/>
                      <a:cs typeface="MS PGothic" charset="0"/>
                    </a:defRPr>
                  </a:lvl1pPr>
                  <a:lvl2pPr marL="465138" indent="-7938" algn="l" defTabSz="931863" rtl="0" fontAlgn="base">
                    <a:spcBef>
                      <a:spcPct val="0"/>
                    </a:spcBef>
                    <a:spcAft>
                      <a:spcPct val="0"/>
                    </a:spcAft>
                    <a:defRPr sz="2400" kern="1200">
                      <a:solidFill>
                        <a:schemeClr val="tx1"/>
                      </a:solidFill>
                      <a:latin typeface="Segoe UI" charset="0"/>
                      <a:ea typeface="MS PGothic" charset="0"/>
                      <a:cs typeface="MS PGothic" charset="0"/>
                    </a:defRPr>
                  </a:lvl2pPr>
                  <a:lvl3pPr marL="931863" indent="-17463" algn="l" defTabSz="931863" rtl="0" fontAlgn="base">
                    <a:spcBef>
                      <a:spcPct val="0"/>
                    </a:spcBef>
                    <a:spcAft>
                      <a:spcPct val="0"/>
                    </a:spcAft>
                    <a:defRPr sz="2400" kern="1200">
                      <a:solidFill>
                        <a:schemeClr val="tx1"/>
                      </a:solidFill>
                      <a:latin typeface="Segoe UI" charset="0"/>
                      <a:ea typeface="MS PGothic" charset="0"/>
                      <a:cs typeface="MS PGothic" charset="0"/>
                    </a:defRPr>
                  </a:lvl3pPr>
                  <a:lvl4pPr marL="1398588" indent="-26988" algn="l" defTabSz="931863" rtl="0" fontAlgn="base">
                    <a:spcBef>
                      <a:spcPct val="0"/>
                    </a:spcBef>
                    <a:spcAft>
                      <a:spcPct val="0"/>
                    </a:spcAft>
                    <a:defRPr sz="2400" kern="1200">
                      <a:solidFill>
                        <a:schemeClr val="tx1"/>
                      </a:solidFill>
                      <a:latin typeface="Segoe UI" charset="0"/>
                      <a:ea typeface="MS PGothic" charset="0"/>
                      <a:cs typeface="MS PGothic" charset="0"/>
                    </a:defRPr>
                  </a:lvl4pPr>
                  <a:lvl5pPr marL="1865313" indent="-36513" algn="l" defTabSz="931863" rtl="0" fontAlgn="base">
                    <a:spcBef>
                      <a:spcPct val="0"/>
                    </a:spcBef>
                    <a:spcAft>
                      <a:spcPct val="0"/>
                    </a:spcAft>
                    <a:defRPr sz="2400" kern="1200">
                      <a:solidFill>
                        <a:schemeClr val="tx1"/>
                      </a:solidFill>
                      <a:latin typeface="Segoe UI" charset="0"/>
                      <a:ea typeface="MS PGothic" charset="0"/>
                      <a:cs typeface="MS PGothic" charset="0"/>
                    </a:defRPr>
                  </a:lvl5pPr>
                  <a:lvl6pPr marL="2286000" algn="l" defTabSz="457200" rtl="0" eaLnBrk="1" latinLnBrk="0" hangingPunct="1">
                    <a:defRPr sz="2400" kern="1200">
                      <a:solidFill>
                        <a:schemeClr val="tx1"/>
                      </a:solidFill>
                      <a:latin typeface="Segoe UI" charset="0"/>
                      <a:ea typeface="MS PGothic" charset="0"/>
                      <a:cs typeface="MS PGothic" charset="0"/>
                    </a:defRPr>
                  </a:lvl6pPr>
                  <a:lvl7pPr marL="2743200" algn="l" defTabSz="457200" rtl="0" eaLnBrk="1" latinLnBrk="0" hangingPunct="1">
                    <a:defRPr sz="2400" kern="1200">
                      <a:solidFill>
                        <a:schemeClr val="tx1"/>
                      </a:solidFill>
                      <a:latin typeface="Segoe UI" charset="0"/>
                      <a:ea typeface="MS PGothic" charset="0"/>
                      <a:cs typeface="MS PGothic" charset="0"/>
                    </a:defRPr>
                  </a:lvl7pPr>
                  <a:lvl8pPr marL="3200400" algn="l" defTabSz="457200" rtl="0" eaLnBrk="1" latinLnBrk="0" hangingPunct="1">
                    <a:defRPr sz="2400" kern="1200">
                      <a:solidFill>
                        <a:schemeClr val="tx1"/>
                      </a:solidFill>
                      <a:latin typeface="Segoe UI" charset="0"/>
                      <a:ea typeface="MS PGothic" charset="0"/>
                      <a:cs typeface="MS PGothic" charset="0"/>
                    </a:defRPr>
                  </a:lvl8pPr>
                  <a:lvl9pPr marL="3657600" algn="l" defTabSz="457200" rtl="0" eaLnBrk="1" latinLnBrk="0" hangingPunct="1">
                    <a:defRPr sz="2400" kern="1200">
                      <a:solidFill>
                        <a:schemeClr val="tx1"/>
                      </a:solidFill>
                      <a:latin typeface="Segoe UI" charset="0"/>
                      <a:ea typeface="MS PGothic" charset="0"/>
                      <a:cs typeface="MS PGothic" charset="0"/>
                    </a:defRPr>
                  </a:lvl9pPr>
                </a:lstStyle>
                <a:p>
                  <a:pPr defTabSz="950043">
                    <a:defRPr/>
                  </a:pPr>
                  <a:endParaRPr lang="en-US" sz="1193">
                    <a:solidFill>
                      <a:srgbClr val="000000"/>
                    </a:solidFill>
                  </a:endParaRPr>
                </a:p>
              </p:txBody>
            </p:sp>
            <p:sp>
              <p:nvSpPr>
                <p:cNvPr id="442" name="Freeform 441"/>
                <p:cNvSpPr>
                  <a:spLocks noEditPoints="1"/>
                </p:cNvSpPr>
                <p:nvPr/>
              </p:nvSpPr>
              <p:spPr bwMode="auto">
                <a:xfrm>
                  <a:off x="8085430" y="5836799"/>
                  <a:ext cx="261508" cy="551721"/>
                </a:xfrm>
                <a:custGeom>
                  <a:avLst/>
                  <a:gdLst>
                    <a:gd name="T0" fmla="*/ 148 w 164"/>
                    <a:gd name="T1" fmla="*/ 181 h 346"/>
                    <a:gd name="T2" fmla="*/ 148 w 164"/>
                    <a:gd name="T3" fmla="*/ 136 h 346"/>
                    <a:gd name="T4" fmla="*/ 123 w 164"/>
                    <a:gd name="T5" fmla="*/ 136 h 346"/>
                    <a:gd name="T6" fmla="*/ 123 w 164"/>
                    <a:gd name="T7" fmla="*/ 82 h 346"/>
                    <a:gd name="T8" fmla="*/ 101 w 164"/>
                    <a:gd name="T9" fmla="*/ 82 h 346"/>
                    <a:gd name="T10" fmla="*/ 101 w 164"/>
                    <a:gd name="T11" fmla="*/ 45 h 346"/>
                    <a:gd name="T12" fmla="*/ 87 w 164"/>
                    <a:gd name="T13" fmla="*/ 45 h 346"/>
                    <a:gd name="T14" fmla="*/ 87 w 164"/>
                    <a:gd name="T15" fmla="*/ 0 h 346"/>
                    <a:gd name="T16" fmla="*/ 77 w 164"/>
                    <a:gd name="T17" fmla="*/ 0 h 346"/>
                    <a:gd name="T18" fmla="*/ 77 w 164"/>
                    <a:gd name="T19" fmla="*/ 45 h 346"/>
                    <a:gd name="T20" fmla="*/ 63 w 164"/>
                    <a:gd name="T21" fmla="*/ 45 h 346"/>
                    <a:gd name="T22" fmla="*/ 63 w 164"/>
                    <a:gd name="T23" fmla="*/ 82 h 346"/>
                    <a:gd name="T24" fmla="*/ 42 w 164"/>
                    <a:gd name="T25" fmla="*/ 82 h 346"/>
                    <a:gd name="T26" fmla="*/ 42 w 164"/>
                    <a:gd name="T27" fmla="*/ 136 h 346"/>
                    <a:gd name="T28" fmla="*/ 16 w 164"/>
                    <a:gd name="T29" fmla="*/ 136 h 346"/>
                    <a:gd name="T30" fmla="*/ 16 w 164"/>
                    <a:gd name="T31" fmla="*/ 181 h 346"/>
                    <a:gd name="T32" fmla="*/ 0 w 164"/>
                    <a:gd name="T33" fmla="*/ 181 h 346"/>
                    <a:gd name="T34" fmla="*/ 0 w 164"/>
                    <a:gd name="T35" fmla="*/ 346 h 346"/>
                    <a:gd name="T36" fmla="*/ 164 w 164"/>
                    <a:gd name="T37" fmla="*/ 346 h 346"/>
                    <a:gd name="T38" fmla="*/ 164 w 164"/>
                    <a:gd name="T39" fmla="*/ 181 h 346"/>
                    <a:gd name="T40" fmla="*/ 148 w 164"/>
                    <a:gd name="T41" fmla="*/ 181 h 346"/>
                    <a:gd name="T42" fmla="*/ 35 w 164"/>
                    <a:gd name="T43" fmla="*/ 158 h 346"/>
                    <a:gd name="T44" fmla="*/ 82 w 164"/>
                    <a:gd name="T45" fmla="*/ 158 h 346"/>
                    <a:gd name="T46" fmla="*/ 82 w 164"/>
                    <a:gd name="T47" fmla="*/ 200 h 346"/>
                    <a:gd name="T48" fmla="*/ 35 w 164"/>
                    <a:gd name="T49" fmla="*/ 200 h 346"/>
                    <a:gd name="T50" fmla="*/ 35 w 164"/>
                    <a:gd name="T51" fmla="*/ 158 h 346"/>
                    <a:gd name="T52" fmla="*/ 82 w 164"/>
                    <a:gd name="T53" fmla="*/ 302 h 346"/>
                    <a:gd name="T54" fmla="*/ 35 w 164"/>
                    <a:gd name="T55" fmla="*/ 302 h 346"/>
                    <a:gd name="T56" fmla="*/ 35 w 164"/>
                    <a:gd name="T57" fmla="*/ 260 h 346"/>
                    <a:gd name="T58" fmla="*/ 82 w 164"/>
                    <a:gd name="T59" fmla="*/ 260 h 346"/>
                    <a:gd name="T60" fmla="*/ 82 w 164"/>
                    <a:gd name="T61" fmla="*/ 302 h 346"/>
                    <a:gd name="T62" fmla="*/ 129 w 164"/>
                    <a:gd name="T63" fmla="*/ 251 h 346"/>
                    <a:gd name="T64" fmla="*/ 82 w 164"/>
                    <a:gd name="T65" fmla="*/ 251 h 346"/>
                    <a:gd name="T66" fmla="*/ 82 w 164"/>
                    <a:gd name="T67" fmla="*/ 209 h 346"/>
                    <a:gd name="T68" fmla="*/ 129 w 164"/>
                    <a:gd name="T69" fmla="*/ 209 h 346"/>
                    <a:gd name="T70" fmla="*/ 129 w 164"/>
                    <a:gd name="T71" fmla="*/ 251 h 3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4" h="346">
                      <a:moveTo>
                        <a:pt x="148" y="181"/>
                      </a:moveTo>
                      <a:lnTo>
                        <a:pt x="148" y="136"/>
                      </a:lnTo>
                      <a:lnTo>
                        <a:pt x="123" y="136"/>
                      </a:lnTo>
                      <a:lnTo>
                        <a:pt x="123" y="82"/>
                      </a:lnTo>
                      <a:lnTo>
                        <a:pt x="101" y="82"/>
                      </a:lnTo>
                      <a:lnTo>
                        <a:pt x="101" y="45"/>
                      </a:lnTo>
                      <a:lnTo>
                        <a:pt x="87" y="45"/>
                      </a:lnTo>
                      <a:lnTo>
                        <a:pt x="87" y="0"/>
                      </a:lnTo>
                      <a:lnTo>
                        <a:pt x="77" y="0"/>
                      </a:lnTo>
                      <a:lnTo>
                        <a:pt x="77" y="45"/>
                      </a:lnTo>
                      <a:lnTo>
                        <a:pt x="63" y="45"/>
                      </a:lnTo>
                      <a:lnTo>
                        <a:pt x="63" y="82"/>
                      </a:lnTo>
                      <a:lnTo>
                        <a:pt x="42" y="82"/>
                      </a:lnTo>
                      <a:lnTo>
                        <a:pt x="42" y="136"/>
                      </a:lnTo>
                      <a:lnTo>
                        <a:pt x="16" y="136"/>
                      </a:lnTo>
                      <a:lnTo>
                        <a:pt x="16" y="181"/>
                      </a:lnTo>
                      <a:lnTo>
                        <a:pt x="0" y="181"/>
                      </a:lnTo>
                      <a:lnTo>
                        <a:pt x="0" y="346"/>
                      </a:lnTo>
                      <a:lnTo>
                        <a:pt x="164" y="346"/>
                      </a:lnTo>
                      <a:lnTo>
                        <a:pt x="164" y="181"/>
                      </a:lnTo>
                      <a:lnTo>
                        <a:pt x="148" y="181"/>
                      </a:lnTo>
                      <a:close/>
                      <a:moveTo>
                        <a:pt x="35" y="158"/>
                      </a:moveTo>
                      <a:lnTo>
                        <a:pt x="82" y="158"/>
                      </a:lnTo>
                      <a:lnTo>
                        <a:pt x="82" y="200"/>
                      </a:lnTo>
                      <a:lnTo>
                        <a:pt x="35" y="200"/>
                      </a:lnTo>
                      <a:lnTo>
                        <a:pt x="35" y="158"/>
                      </a:lnTo>
                      <a:close/>
                      <a:moveTo>
                        <a:pt x="82" y="302"/>
                      </a:moveTo>
                      <a:lnTo>
                        <a:pt x="35" y="302"/>
                      </a:lnTo>
                      <a:lnTo>
                        <a:pt x="35" y="260"/>
                      </a:lnTo>
                      <a:lnTo>
                        <a:pt x="82" y="260"/>
                      </a:lnTo>
                      <a:lnTo>
                        <a:pt x="82" y="302"/>
                      </a:lnTo>
                      <a:close/>
                      <a:moveTo>
                        <a:pt x="129" y="251"/>
                      </a:moveTo>
                      <a:lnTo>
                        <a:pt x="82" y="251"/>
                      </a:lnTo>
                      <a:lnTo>
                        <a:pt x="82" y="209"/>
                      </a:lnTo>
                      <a:lnTo>
                        <a:pt x="129" y="209"/>
                      </a:lnTo>
                      <a:lnTo>
                        <a:pt x="129" y="251"/>
                      </a:lnTo>
                      <a:close/>
                    </a:path>
                  </a:pathLst>
                </a:custGeom>
                <a:solidFill>
                  <a:srgbClr val="0078D7"/>
                </a:solidFill>
                <a:ln>
                  <a:noFill/>
                </a:ln>
                <a:extLst/>
              </p:spPr>
              <p:txBody>
                <a:bodyPr vert="horz" wrap="square" lIns="91350" tIns="45676" rIns="91350" bIns="45676" numCol="1" anchor="t" anchorCtr="0" compatLnSpc="1">
                  <a:prstTxWarp prst="textNoShape">
                    <a:avLst/>
                  </a:prstTxWarp>
                </a:bodyPr>
                <a:lstStyle>
                  <a:defPPr>
                    <a:defRPr lang="en-US"/>
                  </a:defPPr>
                  <a:lvl1pPr algn="l" defTabSz="931863" rtl="0" fontAlgn="base">
                    <a:spcBef>
                      <a:spcPct val="0"/>
                    </a:spcBef>
                    <a:spcAft>
                      <a:spcPct val="0"/>
                    </a:spcAft>
                    <a:defRPr sz="2400" kern="1200">
                      <a:solidFill>
                        <a:schemeClr val="tx1"/>
                      </a:solidFill>
                      <a:latin typeface="Segoe UI" charset="0"/>
                      <a:ea typeface="MS PGothic" charset="0"/>
                      <a:cs typeface="MS PGothic" charset="0"/>
                    </a:defRPr>
                  </a:lvl1pPr>
                  <a:lvl2pPr marL="465138" indent="-7938" algn="l" defTabSz="931863" rtl="0" fontAlgn="base">
                    <a:spcBef>
                      <a:spcPct val="0"/>
                    </a:spcBef>
                    <a:spcAft>
                      <a:spcPct val="0"/>
                    </a:spcAft>
                    <a:defRPr sz="2400" kern="1200">
                      <a:solidFill>
                        <a:schemeClr val="tx1"/>
                      </a:solidFill>
                      <a:latin typeface="Segoe UI" charset="0"/>
                      <a:ea typeface="MS PGothic" charset="0"/>
                      <a:cs typeface="MS PGothic" charset="0"/>
                    </a:defRPr>
                  </a:lvl2pPr>
                  <a:lvl3pPr marL="931863" indent="-17463" algn="l" defTabSz="931863" rtl="0" fontAlgn="base">
                    <a:spcBef>
                      <a:spcPct val="0"/>
                    </a:spcBef>
                    <a:spcAft>
                      <a:spcPct val="0"/>
                    </a:spcAft>
                    <a:defRPr sz="2400" kern="1200">
                      <a:solidFill>
                        <a:schemeClr val="tx1"/>
                      </a:solidFill>
                      <a:latin typeface="Segoe UI" charset="0"/>
                      <a:ea typeface="MS PGothic" charset="0"/>
                      <a:cs typeface="MS PGothic" charset="0"/>
                    </a:defRPr>
                  </a:lvl3pPr>
                  <a:lvl4pPr marL="1398588" indent="-26988" algn="l" defTabSz="931863" rtl="0" fontAlgn="base">
                    <a:spcBef>
                      <a:spcPct val="0"/>
                    </a:spcBef>
                    <a:spcAft>
                      <a:spcPct val="0"/>
                    </a:spcAft>
                    <a:defRPr sz="2400" kern="1200">
                      <a:solidFill>
                        <a:schemeClr val="tx1"/>
                      </a:solidFill>
                      <a:latin typeface="Segoe UI" charset="0"/>
                      <a:ea typeface="MS PGothic" charset="0"/>
                      <a:cs typeface="MS PGothic" charset="0"/>
                    </a:defRPr>
                  </a:lvl4pPr>
                  <a:lvl5pPr marL="1865313" indent="-36513" algn="l" defTabSz="931863" rtl="0" fontAlgn="base">
                    <a:spcBef>
                      <a:spcPct val="0"/>
                    </a:spcBef>
                    <a:spcAft>
                      <a:spcPct val="0"/>
                    </a:spcAft>
                    <a:defRPr sz="2400" kern="1200">
                      <a:solidFill>
                        <a:schemeClr val="tx1"/>
                      </a:solidFill>
                      <a:latin typeface="Segoe UI" charset="0"/>
                      <a:ea typeface="MS PGothic" charset="0"/>
                      <a:cs typeface="MS PGothic" charset="0"/>
                    </a:defRPr>
                  </a:lvl5pPr>
                  <a:lvl6pPr marL="2286000" algn="l" defTabSz="457200" rtl="0" eaLnBrk="1" latinLnBrk="0" hangingPunct="1">
                    <a:defRPr sz="2400" kern="1200">
                      <a:solidFill>
                        <a:schemeClr val="tx1"/>
                      </a:solidFill>
                      <a:latin typeface="Segoe UI" charset="0"/>
                      <a:ea typeface="MS PGothic" charset="0"/>
                      <a:cs typeface="MS PGothic" charset="0"/>
                    </a:defRPr>
                  </a:lvl6pPr>
                  <a:lvl7pPr marL="2743200" algn="l" defTabSz="457200" rtl="0" eaLnBrk="1" latinLnBrk="0" hangingPunct="1">
                    <a:defRPr sz="2400" kern="1200">
                      <a:solidFill>
                        <a:schemeClr val="tx1"/>
                      </a:solidFill>
                      <a:latin typeface="Segoe UI" charset="0"/>
                      <a:ea typeface="MS PGothic" charset="0"/>
                      <a:cs typeface="MS PGothic" charset="0"/>
                    </a:defRPr>
                  </a:lvl7pPr>
                  <a:lvl8pPr marL="3200400" algn="l" defTabSz="457200" rtl="0" eaLnBrk="1" latinLnBrk="0" hangingPunct="1">
                    <a:defRPr sz="2400" kern="1200">
                      <a:solidFill>
                        <a:schemeClr val="tx1"/>
                      </a:solidFill>
                      <a:latin typeface="Segoe UI" charset="0"/>
                      <a:ea typeface="MS PGothic" charset="0"/>
                      <a:cs typeface="MS PGothic" charset="0"/>
                    </a:defRPr>
                  </a:lvl8pPr>
                  <a:lvl9pPr marL="3657600" algn="l" defTabSz="457200" rtl="0" eaLnBrk="1" latinLnBrk="0" hangingPunct="1">
                    <a:defRPr sz="2400" kern="1200">
                      <a:solidFill>
                        <a:schemeClr val="tx1"/>
                      </a:solidFill>
                      <a:latin typeface="Segoe UI" charset="0"/>
                      <a:ea typeface="MS PGothic" charset="0"/>
                      <a:cs typeface="MS PGothic" charset="0"/>
                    </a:defRPr>
                  </a:lvl9pPr>
                </a:lstStyle>
                <a:p>
                  <a:pPr defTabSz="950043">
                    <a:defRPr/>
                  </a:pPr>
                  <a:endParaRPr lang="en-US" sz="1193">
                    <a:solidFill>
                      <a:srgbClr val="000000"/>
                    </a:solidFill>
                  </a:endParaRPr>
                </a:p>
              </p:txBody>
            </p:sp>
            <p:sp>
              <p:nvSpPr>
                <p:cNvPr id="443" name="Freeform 442"/>
                <p:cNvSpPr>
                  <a:spLocks noEditPoints="1"/>
                </p:cNvSpPr>
                <p:nvPr/>
              </p:nvSpPr>
              <p:spPr bwMode="auto">
                <a:xfrm>
                  <a:off x="7761738" y="5788964"/>
                  <a:ext cx="294994" cy="599556"/>
                </a:xfrm>
                <a:custGeom>
                  <a:avLst/>
                  <a:gdLst>
                    <a:gd name="T0" fmla="*/ 0 w 185"/>
                    <a:gd name="T1" fmla="*/ 0 h 376"/>
                    <a:gd name="T2" fmla="*/ 0 w 185"/>
                    <a:gd name="T3" fmla="*/ 376 h 376"/>
                    <a:gd name="T4" fmla="*/ 185 w 185"/>
                    <a:gd name="T5" fmla="*/ 376 h 376"/>
                    <a:gd name="T6" fmla="*/ 185 w 185"/>
                    <a:gd name="T7" fmla="*/ 0 h 376"/>
                    <a:gd name="T8" fmla="*/ 0 w 185"/>
                    <a:gd name="T9" fmla="*/ 0 h 376"/>
                    <a:gd name="T10" fmla="*/ 86 w 185"/>
                    <a:gd name="T11" fmla="*/ 304 h 376"/>
                    <a:gd name="T12" fmla="*/ 20 w 185"/>
                    <a:gd name="T13" fmla="*/ 304 h 376"/>
                    <a:gd name="T14" fmla="*/ 20 w 185"/>
                    <a:gd name="T15" fmla="*/ 244 h 376"/>
                    <a:gd name="T16" fmla="*/ 86 w 185"/>
                    <a:gd name="T17" fmla="*/ 244 h 376"/>
                    <a:gd name="T18" fmla="*/ 86 w 185"/>
                    <a:gd name="T19" fmla="*/ 304 h 376"/>
                    <a:gd name="T20" fmla="*/ 86 w 185"/>
                    <a:gd name="T21" fmla="*/ 230 h 376"/>
                    <a:gd name="T22" fmla="*/ 20 w 185"/>
                    <a:gd name="T23" fmla="*/ 230 h 376"/>
                    <a:gd name="T24" fmla="*/ 20 w 185"/>
                    <a:gd name="T25" fmla="*/ 171 h 376"/>
                    <a:gd name="T26" fmla="*/ 86 w 185"/>
                    <a:gd name="T27" fmla="*/ 171 h 376"/>
                    <a:gd name="T28" fmla="*/ 86 w 185"/>
                    <a:gd name="T29" fmla="*/ 230 h 376"/>
                    <a:gd name="T30" fmla="*/ 86 w 185"/>
                    <a:gd name="T31" fmla="*/ 157 h 376"/>
                    <a:gd name="T32" fmla="*/ 20 w 185"/>
                    <a:gd name="T33" fmla="*/ 157 h 376"/>
                    <a:gd name="T34" fmla="*/ 20 w 185"/>
                    <a:gd name="T35" fmla="*/ 98 h 376"/>
                    <a:gd name="T36" fmla="*/ 86 w 185"/>
                    <a:gd name="T37" fmla="*/ 98 h 376"/>
                    <a:gd name="T38" fmla="*/ 86 w 185"/>
                    <a:gd name="T39" fmla="*/ 157 h 376"/>
                    <a:gd name="T40" fmla="*/ 86 w 185"/>
                    <a:gd name="T41" fmla="*/ 85 h 376"/>
                    <a:gd name="T42" fmla="*/ 20 w 185"/>
                    <a:gd name="T43" fmla="*/ 85 h 376"/>
                    <a:gd name="T44" fmla="*/ 20 w 185"/>
                    <a:gd name="T45" fmla="*/ 25 h 376"/>
                    <a:gd name="T46" fmla="*/ 86 w 185"/>
                    <a:gd name="T47" fmla="*/ 25 h 376"/>
                    <a:gd name="T48" fmla="*/ 86 w 185"/>
                    <a:gd name="T49" fmla="*/ 85 h 376"/>
                    <a:gd name="T50" fmla="*/ 166 w 185"/>
                    <a:gd name="T51" fmla="*/ 304 h 376"/>
                    <a:gd name="T52" fmla="*/ 99 w 185"/>
                    <a:gd name="T53" fmla="*/ 304 h 376"/>
                    <a:gd name="T54" fmla="*/ 99 w 185"/>
                    <a:gd name="T55" fmla="*/ 244 h 376"/>
                    <a:gd name="T56" fmla="*/ 166 w 185"/>
                    <a:gd name="T57" fmla="*/ 244 h 376"/>
                    <a:gd name="T58" fmla="*/ 166 w 185"/>
                    <a:gd name="T59" fmla="*/ 304 h 376"/>
                    <a:gd name="T60" fmla="*/ 166 w 185"/>
                    <a:gd name="T61" fmla="*/ 230 h 376"/>
                    <a:gd name="T62" fmla="*/ 99 w 185"/>
                    <a:gd name="T63" fmla="*/ 230 h 376"/>
                    <a:gd name="T64" fmla="*/ 99 w 185"/>
                    <a:gd name="T65" fmla="*/ 171 h 376"/>
                    <a:gd name="T66" fmla="*/ 166 w 185"/>
                    <a:gd name="T67" fmla="*/ 171 h 376"/>
                    <a:gd name="T68" fmla="*/ 166 w 185"/>
                    <a:gd name="T69" fmla="*/ 230 h 376"/>
                    <a:gd name="T70" fmla="*/ 166 w 185"/>
                    <a:gd name="T71" fmla="*/ 157 h 376"/>
                    <a:gd name="T72" fmla="*/ 99 w 185"/>
                    <a:gd name="T73" fmla="*/ 157 h 376"/>
                    <a:gd name="T74" fmla="*/ 99 w 185"/>
                    <a:gd name="T75" fmla="*/ 98 h 376"/>
                    <a:gd name="T76" fmla="*/ 166 w 185"/>
                    <a:gd name="T77" fmla="*/ 98 h 376"/>
                    <a:gd name="T78" fmla="*/ 166 w 185"/>
                    <a:gd name="T79" fmla="*/ 157 h 376"/>
                    <a:gd name="T80" fmla="*/ 166 w 185"/>
                    <a:gd name="T81" fmla="*/ 85 h 376"/>
                    <a:gd name="T82" fmla="*/ 99 w 185"/>
                    <a:gd name="T83" fmla="*/ 85 h 376"/>
                    <a:gd name="T84" fmla="*/ 99 w 185"/>
                    <a:gd name="T85" fmla="*/ 25 h 376"/>
                    <a:gd name="T86" fmla="*/ 166 w 185"/>
                    <a:gd name="T87" fmla="*/ 25 h 376"/>
                    <a:gd name="T88" fmla="*/ 166 w 185"/>
                    <a:gd name="T89" fmla="*/ 85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85" h="376">
                      <a:moveTo>
                        <a:pt x="0" y="0"/>
                      </a:moveTo>
                      <a:lnTo>
                        <a:pt x="0" y="376"/>
                      </a:lnTo>
                      <a:lnTo>
                        <a:pt x="185" y="376"/>
                      </a:lnTo>
                      <a:lnTo>
                        <a:pt x="185" y="0"/>
                      </a:lnTo>
                      <a:lnTo>
                        <a:pt x="0" y="0"/>
                      </a:lnTo>
                      <a:close/>
                      <a:moveTo>
                        <a:pt x="86" y="304"/>
                      </a:moveTo>
                      <a:lnTo>
                        <a:pt x="20" y="304"/>
                      </a:lnTo>
                      <a:lnTo>
                        <a:pt x="20" y="244"/>
                      </a:lnTo>
                      <a:lnTo>
                        <a:pt x="86" y="244"/>
                      </a:lnTo>
                      <a:lnTo>
                        <a:pt x="86" y="304"/>
                      </a:lnTo>
                      <a:close/>
                      <a:moveTo>
                        <a:pt x="86" y="230"/>
                      </a:moveTo>
                      <a:lnTo>
                        <a:pt x="20" y="230"/>
                      </a:lnTo>
                      <a:lnTo>
                        <a:pt x="20" y="171"/>
                      </a:lnTo>
                      <a:lnTo>
                        <a:pt x="86" y="171"/>
                      </a:lnTo>
                      <a:lnTo>
                        <a:pt x="86" y="230"/>
                      </a:lnTo>
                      <a:close/>
                      <a:moveTo>
                        <a:pt x="86" y="157"/>
                      </a:moveTo>
                      <a:lnTo>
                        <a:pt x="20" y="157"/>
                      </a:lnTo>
                      <a:lnTo>
                        <a:pt x="20" y="98"/>
                      </a:lnTo>
                      <a:lnTo>
                        <a:pt x="86" y="98"/>
                      </a:lnTo>
                      <a:lnTo>
                        <a:pt x="86" y="157"/>
                      </a:lnTo>
                      <a:close/>
                      <a:moveTo>
                        <a:pt x="86" y="85"/>
                      </a:moveTo>
                      <a:lnTo>
                        <a:pt x="20" y="85"/>
                      </a:lnTo>
                      <a:lnTo>
                        <a:pt x="20" y="25"/>
                      </a:lnTo>
                      <a:lnTo>
                        <a:pt x="86" y="25"/>
                      </a:lnTo>
                      <a:lnTo>
                        <a:pt x="86" y="85"/>
                      </a:lnTo>
                      <a:close/>
                      <a:moveTo>
                        <a:pt x="166" y="304"/>
                      </a:moveTo>
                      <a:lnTo>
                        <a:pt x="99" y="304"/>
                      </a:lnTo>
                      <a:lnTo>
                        <a:pt x="99" y="244"/>
                      </a:lnTo>
                      <a:lnTo>
                        <a:pt x="166" y="244"/>
                      </a:lnTo>
                      <a:lnTo>
                        <a:pt x="166" y="304"/>
                      </a:lnTo>
                      <a:close/>
                      <a:moveTo>
                        <a:pt x="166" y="230"/>
                      </a:moveTo>
                      <a:lnTo>
                        <a:pt x="99" y="230"/>
                      </a:lnTo>
                      <a:lnTo>
                        <a:pt x="99" y="171"/>
                      </a:lnTo>
                      <a:lnTo>
                        <a:pt x="166" y="171"/>
                      </a:lnTo>
                      <a:lnTo>
                        <a:pt x="166" y="230"/>
                      </a:lnTo>
                      <a:close/>
                      <a:moveTo>
                        <a:pt x="166" y="157"/>
                      </a:moveTo>
                      <a:lnTo>
                        <a:pt x="99" y="157"/>
                      </a:lnTo>
                      <a:lnTo>
                        <a:pt x="99" y="98"/>
                      </a:lnTo>
                      <a:lnTo>
                        <a:pt x="166" y="98"/>
                      </a:lnTo>
                      <a:lnTo>
                        <a:pt x="166" y="157"/>
                      </a:lnTo>
                      <a:close/>
                      <a:moveTo>
                        <a:pt x="166" y="85"/>
                      </a:moveTo>
                      <a:lnTo>
                        <a:pt x="99" y="85"/>
                      </a:lnTo>
                      <a:lnTo>
                        <a:pt x="99" y="25"/>
                      </a:lnTo>
                      <a:lnTo>
                        <a:pt x="166" y="25"/>
                      </a:lnTo>
                      <a:lnTo>
                        <a:pt x="166" y="85"/>
                      </a:lnTo>
                      <a:close/>
                    </a:path>
                  </a:pathLst>
                </a:custGeom>
                <a:solidFill>
                  <a:srgbClr val="0078D7"/>
                </a:solidFill>
                <a:ln>
                  <a:noFill/>
                </a:ln>
                <a:extLst/>
              </p:spPr>
              <p:txBody>
                <a:bodyPr vert="horz" wrap="square" lIns="91350" tIns="45676" rIns="91350" bIns="45676" numCol="1" anchor="t" anchorCtr="0" compatLnSpc="1">
                  <a:prstTxWarp prst="textNoShape">
                    <a:avLst/>
                  </a:prstTxWarp>
                </a:bodyPr>
                <a:lstStyle>
                  <a:defPPr>
                    <a:defRPr lang="en-US"/>
                  </a:defPPr>
                  <a:lvl1pPr algn="l" defTabSz="931863" rtl="0" fontAlgn="base">
                    <a:spcBef>
                      <a:spcPct val="0"/>
                    </a:spcBef>
                    <a:spcAft>
                      <a:spcPct val="0"/>
                    </a:spcAft>
                    <a:defRPr sz="2400" kern="1200">
                      <a:solidFill>
                        <a:schemeClr val="tx1"/>
                      </a:solidFill>
                      <a:latin typeface="Segoe UI" charset="0"/>
                      <a:ea typeface="MS PGothic" charset="0"/>
                      <a:cs typeface="MS PGothic" charset="0"/>
                    </a:defRPr>
                  </a:lvl1pPr>
                  <a:lvl2pPr marL="465138" indent="-7938" algn="l" defTabSz="931863" rtl="0" fontAlgn="base">
                    <a:spcBef>
                      <a:spcPct val="0"/>
                    </a:spcBef>
                    <a:spcAft>
                      <a:spcPct val="0"/>
                    </a:spcAft>
                    <a:defRPr sz="2400" kern="1200">
                      <a:solidFill>
                        <a:schemeClr val="tx1"/>
                      </a:solidFill>
                      <a:latin typeface="Segoe UI" charset="0"/>
                      <a:ea typeface="MS PGothic" charset="0"/>
                      <a:cs typeface="MS PGothic" charset="0"/>
                    </a:defRPr>
                  </a:lvl2pPr>
                  <a:lvl3pPr marL="931863" indent="-17463" algn="l" defTabSz="931863" rtl="0" fontAlgn="base">
                    <a:spcBef>
                      <a:spcPct val="0"/>
                    </a:spcBef>
                    <a:spcAft>
                      <a:spcPct val="0"/>
                    </a:spcAft>
                    <a:defRPr sz="2400" kern="1200">
                      <a:solidFill>
                        <a:schemeClr val="tx1"/>
                      </a:solidFill>
                      <a:latin typeface="Segoe UI" charset="0"/>
                      <a:ea typeface="MS PGothic" charset="0"/>
                      <a:cs typeface="MS PGothic" charset="0"/>
                    </a:defRPr>
                  </a:lvl3pPr>
                  <a:lvl4pPr marL="1398588" indent="-26988" algn="l" defTabSz="931863" rtl="0" fontAlgn="base">
                    <a:spcBef>
                      <a:spcPct val="0"/>
                    </a:spcBef>
                    <a:spcAft>
                      <a:spcPct val="0"/>
                    </a:spcAft>
                    <a:defRPr sz="2400" kern="1200">
                      <a:solidFill>
                        <a:schemeClr val="tx1"/>
                      </a:solidFill>
                      <a:latin typeface="Segoe UI" charset="0"/>
                      <a:ea typeface="MS PGothic" charset="0"/>
                      <a:cs typeface="MS PGothic" charset="0"/>
                    </a:defRPr>
                  </a:lvl4pPr>
                  <a:lvl5pPr marL="1865313" indent="-36513" algn="l" defTabSz="931863" rtl="0" fontAlgn="base">
                    <a:spcBef>
                      <a:spcPct val="0"/>
                    </a:spcBef>
                    <a:spcAft>
                      <a:spcPct val="0"/>
                    </a:spcAft>
                    <a:defRPr sz="2400" kern="1200">
                      <a:solidFill>
                        <a:schemeClr val="tx1"/>
                      </a:solidFill>
                      <a:latin typeface="Segoe UI" charset="0"/>
                      <a:ea typeface="MS PGothic" charset="0"/>
                      <a:cs typeface="MS PGothic" charset="0"/>
                    </a:defRPr>
                  </a:lvl5pPr>
                  <a:lvl6pPr marL="2286000" algn="l" defTabSz="457200" rtl="0" eaLnBrk="1" latinLnBrk="0" hangingPunct="1">
                    <a:defRPr sz="2400" kern="1200">
                      <a:solidFill>
                        <a:schemeClr val="tx1"/>
                      </a:solidFill>
                      <a:latin typeface="Segoe UI" charset="0"/>
                      <a:ea typeface="MS PGothic" charset="0"/>
                      <a:cs typeface="MS PGothic" charset="0"/>
                    </a:defRPr>
                  </a:lvl6pPr>
                  <a:lvl7pPr marL="2743200" algn="l" defTabSz="457200" rtl="0" eaLnBrk="1" latinLnBrk="0" hangingPunct="1">
                    <a:defRPr sz="2400" kern="1200">
                      <a:solidFill>
                        <a:schemeClr val="tx1"/>
                      </a:solidFill>
                      <a:latin typeface="Segoe UI" charset="0"/>
                      <a:ea typeface="MS PGothic" charset="0"/>
                      <a:cs typeface="MS PGothic" charset="0"/>
                    </a:defRPr>
                  </a:lvl7pPr>
                  <a:lvl8pPr marL="3200400" algn="l" defTabSz="457200" rtl="0" eaLnBrk="1" latinLnBrk="0" hangingPunct="1">
                    <a:defRPr sz="2400" kern="1200">
                      <a:solidFill>
                        <a:schemeClr val="tx1"/>
                      </a:solidFill>
                      <a:latin typeface="Segoe UI" charset="0"/>
                      <a:ea typeface="MS PGothic" charset="0"/>
                      <a:cs typeface="MS PGothic" charset="0"/>
                    </a:defRPr>
                  </a:lvl8pPr>
                  <a:lvl9pPr marL="3657600" algn="l" defTabSz="457200" rtl="0" eaLnBrk="1" latinLnBrk="0" hangingPunct="1">
                    <a:defRPr sz="2400" kern="1200">
                      <a:solidFill>
                        <a:schemeClr val="tx1"/>
                      </a:solidFill>
                      <a:latin typeface="Segoe UI" charset="0"/>
                      <a:ea typeface="MS PGothic" charset="0"/>
                      <a:cs typeface="MS PGothic" charset="0"/>
                    </a:defRPr>
                  </a:lvl9pPr>
                </a:lstStyle>
                <a:p>
                  <a:pPr defTabSz="950043">
                    <a:defRPr/>
                  </a:pPr>
                  <a:endParaRPr lang="en-US" sz="1193">
                    <a:solidFill>
                      <a:srgbClr val="000000"/>
                    </a:solidFill>
                  </a:endParaRPr>
                </a:p>
              </p:txBody>
            </p:sp>
          </p:grpSp>
          <p:grpSp>
            <p:nvGrpSpPr>
              <p:cNvPr id="436" name="Group 435"/>
              <p:cNvGrpSpPr>
                <a:grpSpLocks noChangeAspect="1"/>
              </p:cNvGrpSpPr>
              <p:nvPr/>
            </p:nvGrpSpPr>
            <p:grpSpPr>
              <a:xfrm>
                <a:off x="1613499" y="6350518"/>
                <a:ext cx="328757" cy="426924"/>
                <a:chOff x="-521744" y="1184276"/>
                <a:chExt cx="1020767" cy="1325563"/>
              </a:xfrm>
              <a:grpFill/>
            </p:grpSpPr>
            <p:sp>
              <p:nvSpPr>
                <p:cNvPr id="437" name="Oval 436"/>
                <p:cNvSpPr>
                  <a:spLocks noChangeArrowheads="1"/>
                </p:cNvSpPr>
                <p:nvPr/>
              </p:nvSpPr>
              <p:spPr bwMode="auto">
                <a:xfrm>
                  <a:off x="-504280" y="1184276"/>
                  <a:ext cx="985839" cy="187323"/>
                </a:xfrm>
                <a:prstGeom prst="ellipse">
                  <a:avLst/>
                </a:prstGeom>
                <a:solidFill>
                  <a:srgbClr val="0078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363" tIns="45682" rIns="91363" bIns="45682" numCol="1" anchor="t" anchorCtr="0" compatLnSpc="1">
                  <a:prstTxWarp prst="textNoShape">
                    <a:avLst/>
                  </a:prstTxWarp>
                </a:bodyPr>
                <a:lst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a:lstStyle>
                <a:p>
                  <a:pPr defTabSz="932201">
                    <a:defRPr/>
                  </a:pPr>
                  <a:endParaRPr lang="en-US">
                    <a:solidFill>
                      <a:srgbClr val="FFFFFF"/>
                    </a:solidFill>
                    <a:latin typeface="Segoe UI"/>
                  </a:endParaRPr>
                </a:p>
              </p:txBody>
            </p:sp>
            <p:sp>
              <p:nvSpPr>
                <p:cNvPr id="438" name="Freeform 437"/>
                <p:cNvSpPr>
                  <a:spLocks noEditPoints="1"/>
                </p:cNvSpPr>
                <p:nvPr/>
              </p:nvSpPr>
              <p:spPr bwMode="auto">
                <a:xfrm>
                  <a:off x="-521744" y="1314450"/>
                  <a:ext cx="1020767" cy="1195389"/>
                </a:xfrm>
                <a:custGeom>
                  <a:avLst/>
                  <a:gdLst>
                    <a:gd name="T0" fmla="*/ 480 w 480"/>
                    <a:gd name="T1" fmla="*/ 135 h 562"/>
                    <a:gd name="T2" fmla="*/ 480 w 480"/>
                    <a:gd name="T3" fmla="*/ 0 h 562"/>
                    <a:gd name="T4" fmla="*/ 240 w 480"/>
                    <a:gd name="T5" fmla="*/ 43 h 562"/>
                    <a:gd name="T6" fmla="*/ 0 w 480"/>
                    <a:gd name="T7" fmla="*/ 0 h 562"/>
                    <a:gd name="T8" fmla="*/ 0 w 480"/>
                    <a:gd name="T9" fmla="*/ 135 h 562"/>
                    <a:gd name="T10" fmla="*/ 15 w 480"/>
                    <a:gd name="T11" fmla="*/ 153 h 562"/>
                    <a:gd name="T12" fmla="*/ 0 w 480"/>
                    <a:gd name="T13" fmla="*/ 170 h 562"/>
                    <a:gd name="T14" fmla="*/ 0 w 480"/>
                    <a:gd name="T15" fmla="*/ 322 h 562"/>
                    <a:gd name="T16" fmla="*/ 15 w 480"/>
                    <a:gd name="T17" fmla="*/ 340 h 562"/>
                    <a:gd name="T18" fmla="*/ 0 w 480"/>
                    <a:gd name="T19" fmla="*/ 358 h 562"/>
                    <a:gd name="T20" fmla="*/ 0 w 480"/>
                    <a:gd name="T21" fmla="*/ 510 h 562"/>
                    <a:gd name="T22" fmla="*/ 240 w 480"/>
                    <a:gd name="T23" fmla="*/ 562 h 562"/>
                    <a:gd name="T24" fmla="*/ 480 w 480"/>
                    <a:gd name="T25" fmla="*/ 510 h 562"/>
                    <a:gd name="T26" fmla="*/ 480 w 480"/>
                    <a:gd name="T27" fmla="*/ 358 h 562"/>
                    <a:gd name="T28" fmla="*/ 466 w 480"/>
                    <a:gd name="T29" fmla="*/ 340 h 562"/>
                    <a:gd name="T30" fmla="*/ 480 w 480"/>
                    <a:gd name="T31" fmla="*/ 322 h 562"/>
                    <a:gd name="T32" fmla="*/ 480 w 480"/>
                    <a:gd name="T33" fmla="*/ 170 h 562"/>
                    <a:gd name="T34" fmla="*/ 466 w 480"/>
                    <a:gd name="T35" fmla="*/ 153 h 562"/>
                    <a:gd name="T36" fmla="*/ 480 w 480"/>
                    <a:gd name="T37" fmla="*/ 135 h 562"/>
                    <a:gd name="T38" fmla="*/ 458 w 480"/>
                    <a:gd name="T39" fmla="*/ 352 h 562"/>
                    <a:gd name="T40" fmla="*/ 240 w 480"/>
                    <a:gd name="T41" fmla="*/ 380 h 562"/>
                    <a:gd name="T42" fmla="*/ 23 w 480"/>
                    <a:gd name="T43" fmla="*/ 352 h 562"/>
                    <a:gd name="T44" fmla="*/ 23 w 480"/>
                    <a:gd name="T45" fmla="*/ 333 h 562"/>
                    <a:gd name="T46" fmla="*/ 240 w 480"/>
                    <a:gd name="T47" fmla="*/ 361 h 562"/>
                    <a:gd name="T48" fmla="*/ 458 w 480"/>
                    <a:gd name="T49" fmla="*/ 333 h 562"/>
                    <a:gd name="T50" fmla="*/ 458 w 480"/>
                    <a:gd name="T51" fmla="*/ 352 h 562"/>
                    <a:gd name="T52" fmla="*/ 458 w 480"/>
                    <a:gd name="T53" fmla="*/ 166 h 562"/>
                    <a:gd name="T54" fmla="*/ 240 w 480"/>
                    <a:gd name="T55" fmla="*/ 195 h 562"/>
                    <a:gd name="T56" fmla="*/ 23 w 480"/>
                    <a:gd name="T57" fmla="*/ 166 h 562"/>
                    <a:gd name="T58" fmla="*/ 23 w 480"/>
                    <a:gd name="T59" fmla="*/ 147 h 562"/>
                    <a:gd name="T60" fmla="*/ 240 w 480"/>
                    <a:gd name="T61" fmla="*/ 176 h 562"/>
                    <a:gd name="T62" fmla="*/ 458 w 480"/>
                    <a:gd name="T63" fmla="*/ 147 h 562"/>
                    <a:gd name="T64" fmla="*/ 458 w 480"/>
                    <a:gd name="T65" fmla="*/ 166 h 5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80" h="562">
                      <a:moveTo>
                        <a:pt x="480" y="135"/>
                      </a:moveTo>
                      <a:cubicBezTo>
                        <a:pt x="480" y="0"/>
                        <a:pt x="480" y="0"/>
                        <a:pt x="480" y="0"/>
                      </a:cubicBezTo>
                      <a:cubicBezTo>
                        <a:pt x="448" y="31"/>
                        <a:pt x="326" y="43"/>
                        <a:pt x="240" y="43"/>
                      </a:cubicBezTo>
                      <a:cubicBezTo>
                        <a:pt x="154" y="43"/>
                        <a:pt x="32" y="31"/>
                        <a:pt x="0" y="0"/>
                      </a:cubicBezTo>
                      <a:cubicBezTo>
                        <a:pt x="0" y="135"/>
                        <a:pt x="0" y="135"/>
                        <a:pt x="0" y="135"/>
                      </a:cubicBezTo>
                      <a:cubicBezTo>
                        <a:pt x="0" y="141"/>
                        <a:pt x="5" y="147"/>
                        <a:pt x="15" y="153"/>
                      </a:cubicBezTo>
                      <a:cubicBezTo>
                        <a:pt x="5" y="158"/>
                        <a:pt x="0" y="164"/>
                        <a:pt x="0" y="170"/>
                      </a:cubicBezTo>
                      <a:cubicBezTo>
                        <a:pt x="0" y="322"/>
                        <a:pt x="0" y="322"/>
                        <a:pt x="0" y="322"/>
                      </a:cubicBezTo>
                      <a:cubicBezTo>
                        <a:pt x="0" y="329"/>
                        <a:pt x="5" y="335"/>
                        <a:pt x="15" y="340"/>
                      </a:cubicBezTo>
                      <a:cubicBezTo>
                        <a:pt x="5" y="346"/>
                        <a:pt x="0" y="351"/>
                        <a:pt x="0" y="358"/>
                      </a:cubicBezTo>
                      <a:cubicBezTo>
                        <a:pt x="0" y="510"/>
                        <a:pt x="0" y="510"/>
                        <a:pt x="0" y="510"/>
                      </a:cubicBezTo>
                      <a:cubicBezTo>
                        <a:pt x="0" y="538"/>
                        <a:pt x="108" y="562"/>
                        <a:pt x="240" y="562"/>
                      </a:cubicBezTo>
                      <a:cubicBezTo>
                        <a:pt x="373" y="562"/>
                        <a:pt x="480" y="538"/>
                        <a:pt x="480" y="510"/>
                      </a:cubicBezTo>
                      <a:cubicBezTo>
                        <a:pt x="480" y="358"/>
                        <a:pt x="480" y="358"/>
                        <a:pt x="480" y="358"/>
                      </a:cubicBezTo>
                      <a:cubicBezTo>
                        <a:pt x="480" y="351"/>
                        <a:pt x="475" y="346"/>
                        <a:pt x="466" y="340"/>
                      </a:cubicBezTo>
                      <a:cubicBezTo>
                        <a:pt x="475" y="335"/>
                        <a:pt x="480" y="329"/>
                        <a:pt x="480" y="322"/>
                      </a:cubicBezTo>
                      <a:cubicBezTo>
                        <a:pt x="480" y="170"/>
                        <a:pt x="480" y="170"/>
                        <a:pt x="480" y="170"/>
                      </a:cubicBezTo>
                      <a:cubicBezTo>
                        <a:pt x="480" y="164"/>
                        <a:pt x="475" y="158"/>
                        <a:pt x="466" y="153"/>
                      </a:cubicBezTo>
                      <a:cubicBezTo>
                        <a:pt x="475" y="147"/>
                        <a:pt x="480" y="141"/>
                        <a:pt x="480" y="135"/>
                      </a:cubicBezTo>
                      <a:close/>
                      <a:moveTo>
                        <a:pt x="458" y="352"/>
                      </a:moveTo>
                      <a:cubicBezTo>
                        <a:pt x="458" y="368"/>
                        <a:pt x="361" y="380"/>
                        <a:pt x="240" y="380"/>
                      </a:cubicBezTo>
                      <a:cubicBezTo>
                        <a:pt x="120" y="380"/>
                        <a:pt x="23" y="368"/>
                        <a:pt x="23" y="352"/>
                      </a:cubicBezTo>
                      <a:cubicBezTo>
                        <a:pt x="23" y="333"/>
                        <a:pt x="23" y="333"/>
                        <a:pt x="23" y="333"/>
                      </a:cubicBezTo>
                      <a:cubicBezTo>
                        <a:pt x="23" y="349"/>
                        <a:pt x="120" y="361"/>
                        <a:pt x="240" y="361"/>
                      </a:cubicBezTo>
                      <a:cubicBezTo>
                        <a:pt x="361" y="361"/>
                        <a:pt x="458" y="349"/>
                        <a:pt x="458" y="333"/>
                      </a:cubicBezTo>
                      <a:lnTo>
                        <a:pt x="458" y="352"/>
                      </a:lnTo>
                      <a:close/>
                      <a:moveTo>
                        <a:pt x="458" y="166"/>
                      </a:moveTo>
                      <a:cubicBezTo>
                        <a:pt x="458" y="182"/>
                        <a:pt x="361" y="195"/>
                        <a:pt x="240" y="195"/>
                      </a:cubicBezTo>
                      <a:cubicBezTo>
                        <a:pt x="120" y="195"/>
                        <a:pt x="23" y="182"/>
                        <a:pt x="23" y="166"/>
                      </a:cubicBezTo>
                      <a:cubicBezTo>
                        <a:pt x="23" y="147"/>
                        <a:pt x="23" y="147"/>
                        <a:pt x="23" y="147"/>
                      </a:cubicBezTo>
                      <a:cubicBezTo>
                        <a:pt x="23" y="163"/>
                        <a:pt x="120" y="176"/>
                        <a:pt x="240" y="176"/>
                      </a:cubicBezTo>
                      <a:cubicBezTo>
                        <a:pt x="361" y="176"/>
                        <a:pt x="458" y="163"/>
                        <a:pt x="458" y="147"/>
                      </a:cubicBezTo>
                      <a:lnTo>
                        <a:pt x="458" y="166"/>
                      </a:lnTo>
                      <a:close/>
                    </a:path>
                  </a:pathLst>
                </a:custGeom>
                <a:solidFill>
                  <a:srgbClr val="0078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363" tIns="45682" rIns="91363" bIns="45682" numCol="1" anchor="t" anchorCtr="0" compatLnSpc="1">
                  <a:prstTxWarp prst="textNoShape">
                    <a:avLst/>
                  </a:prstTxWarp>
                </a:bodyPr>
                <a:lst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a:lstStyle>
                <a:p>
                  <a:pPr defTabSz="932201">
                    <a:defRPr/>
                  </a:pPr>
                  <a:endParaRPr lang="en-US">
                    <a:solidFill>
                      <a:srgbClr val="FFFFFF"/>
                    </a:solidFill>
                    <a:latin typeface="Segoe UI"/>
                  </a:endParaRPr>
                </a:p>
              </p:txBody>
            </p:sp>
          </p:grpSp>
        </p:grpSp>
        <p:sp>
          <p:nvSpPr>
            <p:cNvPr id="433" name="Freeform 432"/>
            <p:cNvSpPr>
              <a:spLocks noChangeAspect="1"/>
            </p:cNvSpPr>
            <p:nvPr/>
          </p:nvSpPr>
          <p:spPr bwMode="auto">
            <a:xfrm>
              <a:off x="10904882" y="5961704"/>
              <a:ext cx="949308" cy="622611"/>
            </a:xfrm>
            <a:custGeom>
              <a:avLst/>
              <a:gdLst>
                <a:gd name="T0" fmla="*/ 33 w 206"/>
                <a:gd name="T1" fmla="*/ 59 h 135"/>
                <a:gd name="T2" fmla="*/ 33 w 206"/>
                <a:gd name="T3" fmla="*/ 57 h 135"/>
                <a:gd name="T4" fmla="*/ 90 w 206"/>
                <a:gd name="T5" fmla="*/ 0 h 135"/>
                <a:gd name="T6" fmla="*/ 137 w 206"/>
                <a:gd name="T7" fmla="*/ 25 h 135"/>
                <a:gd name="T8" fmla="*/ 153 w 206"/>
                <a:gd name="T9" fmla="*/ 21 h 135"/>
                <a:gd name="T10" fmla="*/ 171 w 206"/>
                <a:gd name="T11" fmla="*/ 27 h 135"/>
                <a:gd name="T12" fmla="*/ 186 w 206"/>
                <a:gd name="T13" fmla="*/ 53 h 135"/>
                <a:gd name="T14" fmla="*/ 206 w 206"/>
                <a:gd name="T15" fmla="*/ 91 h 135"/>
                <a:gd name="T16" fmla="*/ 166 w 206"/>
                <a:gd name="T17" fmla="*/ 135 h 135"/>
                <a:gd name="T18" fmla="*/ 161 w 206"/>
                <a:gd name="T19" fmla="*/ 135 h 135"/>
                <a:gd name="T20" fmla="*/ 157 w 206"/>
                <a:gd name="T21" fmla="*/ 135 h 135"/>
                <a:gd name="T22" fmla="*/ 64 w 206"/>
                <a:gd name="T23" fmla="*/ 135 h 135"/>
                <a:gd name="T24" fmla="*/ 62 w 206"/>
                <a:gd name="T25" fmla="*/ 135 h 135"/>
                <a:gd name="T26" fmla="*/ 60 w 206"/>
                <a:gd name="T27" fmla="*/ 135 h 135"/>
                <a:gd name="T28" fmla="*/ 53 w 206"/>
                <a:gd name="T29" fmla="*/ 135 h 135"/>
                <a:gd name="T30" fmla="*/ 38 w 206"/>
                <a:gd name="T31" fmla="*/ 135 h 135"/>
                <a:gd name="T32" fmla="*/ 0 w 206"/>
                <a:gd name="T33" fmla="*/ 97 h 135"/>
                <a:gd name="T34" fmla="*/ 33 w 206"/>
                <a:gd name="T35" fmla="*/ 59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6" h="135">
                  <a:moveTo>
                    <a:pt x="33" y="59"/>
                  </a:moveTo>
                  <a:cubicBezTo>
                    <a:pt x="33" y="59"/>
                    <a:pt x="33" y="57"/>
                    <a:pt x="33" y="57"/>
                  </a:cubicBezTo>
                  <a:cubicBezTo>
                    <a:pt x="33" y="25"/>
                    <a:pt x="58" y="0"/>
                    <a:pt x="90" y="0"/>
                  </a:cubicBezTo>
                  <a:cubicBezTo>
                    <a:pt x="109" y="0"/>
                    <a:pt x="127" y="10"/>
                    <a:pt x="137" y="25"/>
                  </a:cubicBezTo>
                  <a:cubicBezTo>
                    <a:pt x="142" y="23"/>
                    <a:pt x="147" y="21"/>
                    <a:pt x="153" y="21"/>
                  </a:cubicBezTo>
                  <a:cubicBezTo>
                    <a:pt x="159" y="21"/>
                    <a:pt x="166" y="23"/>
                    <a:pt x="171" y="27"/>
                  </a:cubicBezTo>
                  <a:cubicBezTo>
                    <a:pt x="180" y="33"/>
                    <a:pt x="185" y="42"/>
                    <a:pt x="186" y="53"/>
                  </a:cubicBezTo>
                  <a:cubicBezTo>
                    <a:pt x="198" y="61"/>
                    <a:pt x="206" y="75"/>
                    <a:pt x="206" y="91"/>
                  </a:cubicBezTo>
                  <a:cubicBezTo>
                    <a:pt x="206" y="114"/>
                    <a:pt x="189" y="133"/>
                    <a:pt x="166" y="135"/>
                  </a:cubicBezTo>
                  <a:cubicBezTo>
                    <a:pt x="165" y="135"/>
                    <a:pt x="163" y="135"/>
                    <a:pt x="161" y="135"/>
                  </a:cubicBezTo>
                  <a:cubicBezTo>
                    <a:pt x="160" y="135"/>
                    <a:pt x="158" y="135"/>
                    <a:pt x="157" y="135"/>
                  </a:cubicBezTo>
                  <a:cubicBezTo>
                    <a:pt x="136" y="135"/>
                    <a:pt x="87" y="135"/>
                    <a:pt x="64" y="135"/>
                  </a:cubicBezTo>
                  <a:cubicBezTo>
                    <a:pt x="63" y="135"/>
                    <a:pt x="62" y="135"/>
                    <a:pt x="62" y="135"/>
                  </a:cubicBezTo>
                  <a:cubicBezTo>
                    <a:pt x="60" y="135"/>
                    <a:pt x="60" y="135"/>
                    <a:pt x="60" y="135"/>
                  </a:cubicBezTo>
                  <a:cubicBezTo>
                    <a:pt x="58" y="135"/>
                    <a:pt x="55" y="135"/>
                    <a:pt x="53" y="135"/>
                  </a:cubicBezTo>
                  <a:cubicBezTo>
                    <a:pt x="38" y="135"/>
                    <a:pt x="38" y="135"/>
                    <a:pt x="38" y="135"/>
                  </a:cubicBezTo>
                  <a:cubicBezTo>
                    <a:pt x="17" y="135"/>
                    <a:pt x="0" y="118"/>
                    <a:pt x="0" y="97"/>
                  </a:cubicBezTo>
                  <a:cubicBezTo>
                    <a:pt x="0" y="78"/>
                    <a:pt x="14" y="62"/>
                    <a:pt x="33" y="59"/>
                  </a:cubicBezTo>
                  <a:close/>
                </a:path>
              </a:pathLst>
            </a:custGeom>
            <a:solidFill>
              <a:srgbClr val="0078D7"/>
            </a:solidFill>
            <a:ln>
              <a:noFill/>
            </a:ln>
            <a:extLst/>
          </p:spPr>
          <p:txBody>
            <a:bodyPr vert="horz" wrap="square" lIns="91363" tIns="45682" rIns="91363" bIns="45682"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913310">
                <a:defRPr/>
              </a:pPr>
              <a:endParaRPr lang="en-US" dirty="0">
                <a:solidFill>
                  <a:srgbClr val="FFFFFF"/>
                </a:solidFill>
                <a:latin typeface="Segoe UI"/>
              </a:endParaRPr>
            </a:p>
          </p:txBody>
        </p:sp>
        <p:sp>
          <p:nvSpPr>
            <p:cNvPr id="434" name="TextBox 433"/>
            <p:cNvSpPr txBox="1"/>
            <p:nvPr/>
          </p:nvSpPr>
          <p:spPr>
            <a:xfrm>
              <a:off x="3002646" y="6220722"/>
              <a:ext cx="6363682" cy="494787"/>
            </a:xfrm>
            <a:prstGeom prst="rect">
              <a:avLst/>
            </a:prstGeom>
            <a:solidFill>
              <a:srgbClr val="F2F2F2"/>
            </a:solidFill>
          </p:spPr>
          <p:txBody>
            <a:bodyPr wrap="square" lIns="182750" tIns="146200" rIns="182750" bIns="146200" rtlCol="0">
              <a:noAutofit/>
            </a:bodyPr>
            <a:lstStyle/>
            <a:p>
              <a:pPr algn="ctr" defTabSz="930968">
                <a:lnSpc>
                  <a:spcPct val="90000"/>
                </a:lnSpc>
                <a:spcAft>
                  <a:spcPts val="600"/>
                </a:spcAft>
                <a:defRPr/>
              </a:pPr>
              <a:r>
                <a:rPr lang="en-US" sz="2040" kern="0" dirty="0">
                  <a:solidFill>
                    <a:srgbClr val="0078D7"/>
                  </a:solidFill>
                  <a:latin typeface="Segoe UI Black" panose="020B0A02040204020203" pitchFamily="34" charset="0"/>
                  <a:ea typeface="Segoe UI Black" panose="020B0A02040204020203" pitchFamily="34" charset="0"/>
                  <a:cs typeface="Segoe UI Black" panose="020B0A02040204020203" pitchFamily="34" charset="0"/>
                </a:rPr>
                <a:t>Consistent experience </a:t>
              </a:r>
              <a:r>
                <a:rPr lang="en-US" sz="2040" kern="0" dirty="0">
                  <a:solidFill>
                    <a:srgbClr val="0078D7"/>
                  </a:solidFill>
                  <a:latin typeface="Segoe UI Light"/>
                  <a:ea typeface="Segoe UI Black" panose="020B0A02040204020203" pitchFamily="34" charset="0"/>
                  <a:cs typeface="Segoe UI Black" panose="020B0A02040204020203" pitchFamily="34" charset="0"/>
                </a:rPr>
                <a:t>from on-premises to cloud</a:t>
              </a:r>
            </a:p>
          </p:txBody>
        </p:sp>
      </p:grpSp>
      <p:sp>
        <p:nvSpPr>
          <p:cNvPr id="457" name="TextBox 456"/>
          <p:cNvSpPr txBox="1"/>
          <p:nvPr/>
        </p:nvSpPr>
        <p:spPr>
          <a:xfrm>
            <a:off x="254854" y="2357761"/>
            <a:ext cx="2331905" cy="2578806"/>
          </a:xfrm>
          <a:prstGeom prst="rect">
            <a:avLst/>
          </a:prstGeom>
          <a:solidFill>
            <a:schemeClr val="bg1">
              <a:lumMod val="95000"/>
            </a:schemeClr>
          </a:solidFill>
        </p:spPr>
        <p:txBody>
          <a:bodyPr wrap="square" lIns="45688" tIns="63962" rIns="91376" bIns="149111" rtlCol="0">
            <a:noAutofit/>
          </a:bodyPr>
          <a:lstStyle/>
          <a:p>
            <a:pPr marL="91352" algn="ctr" defTabSz="931062">
              <a:spcBef>
                <a:spcPts val="600"/>
              </a:spcBef>
              <a:spcAft>
                <a:spcPts val="600"/>
              </a:spcAft>
              <a:defRPr/>
            </a:pPr>
            <a:r>
              <a:rPr lang="en-US" sz="1598" kern="0" dirty="0">
                <a:ln>
                  <a:solidFill>
                    <a:srgbClr val="FFFFFF">
                      <a:alpha val="0"/>
                    </a:srgbClr>
                  </a:solidFill>
                </a:ln>
                <a:solidFill>
                  <a:srgbClr val="A80000"/>
                </a:solidFill>
                <a:latin typeface="Segoe UI Black" panose="020B0A02040204020203" pitchFamily="34" charset="0"/>
                <a:ea typeface="Segoe UI Black" panose="020B0A02040204020203" pitchFamily="34" charset="0"/>
                <a:cs typeface="Segoe UI Black" panose="020B0A02040204020203" pitchFamily="34" charset="0"/>
              </a:rPr>
              <a:t>Industry leader</a:t>
            </a:r>
            <a:endParaRPr lang="en-US" sz="1598" kern="0" dirty="0">
              <a:ln>
                <a:solidFill>
                  <a:srgbClr val="FFFFFF">
                    <a:alpha val="0"/>
                  </a:srgbClr>
                </a:solidFill>
              </a:ln>
              <a:solidFill>
                <a:srgbClr val="A80000"/>
              </a:solidFill>
              <a:latin typeface="Segoe UI Light"/>
              <a:ea typeface="Segoe UI" pitchFamily="34" charset="0"/>
              <a:cs typeface="Segoe UI" panose="020B0502040204020203" pitchFamily="34" charset="0"/>
            </a:endParaRPr>
          </a:p>
        </p:txBody>
      </p:sp>
      <p:pic>
        <p:nvPicPr>
          <p:cNvPr id="458" name="Picture 457"/>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324468" y="2732214"/>
            <a:ext cx="2176012" cy="2176012"/>
          </a:xfrm>
          <a:prstGeom prst="rect">
            <a:avLst/>
          </a:prstGeom>
          <a:ln w="12700">
            <a:noFill/>
          </a:ln>
        </p:spPr>
      </p:pic>
      <p:grpSp>
        <p:nvGrpSpPr>
          <p:cNvPr id="12" name="Group 11"/>
          <p:cNvGrpSpPr/>
          <p:nvPr/>
        </p:nvGrpSpPr>
        <p:grpSpPr>
          <a:xfrm>
            <a:off x="7436545" y="2365394"/>
            <a:ext cx="2358482" cy="2605782"/>
            <a:chOff x="7291206" y="2318592"/>
            <a:chExt cx="2313761" cy="2556369"/>
          </a:xfrm>
        </p:grpSpPr>
        <p:grpSp>
          <p:nvGrpSpPr>
            <p:cNvPr id="11" name="Group 10"/>
            <p:cNvGrpSpPr/>
            <p:nvPr/>
          </p:nvGrpSpPr>
          <p:grpSpPr>
            <a:xfrm>
              <a:off x="7291206" y="2318592"/>
              <a:ext cx="2313761" cy="2522418"/>
              <a:chOff x="7291206" y="2318592"/>
              <a:chExt cx="2313761" cy="2522418"/>
            </a:xfrm>
          </p:grpSpPr>
          <p:sp>
            <p:nvSpPr>
              <p:cNvPr id="525" name="TextBox 524"/>
              <p:cNvSpPr txBox="1"/>
              <p:nvPr/>
            </p:nvSpPr>
            <p:spPr>
              <a:xfrm>
                <a:off x="7291206" y="2318592"/>
                <a:ext cx="2313761" cy="2522418"/>
              </a:xfrm>
              <a:prstGeom prst="rect">
                <a:avLst/>
              </a:prstGeom>
              <a:solidFill>
                <a:schemeClr val="bg1">
                  <a:lumMod val="95000"/>
                </a:schemeClr>
              </a:solidFill>
            </p:spPr>
            <p:txBody>
              <a:bodyPr wrap="square" lIns="0" tIns="63962" rIns="0" bIns="149111" rtlCol="0">
                <a:noAutofit/>
              </a:bodyPr>
              <a:lstStyle/>
              <a:p>
                <a:pPr marL="91352" algn="ctr" defTabSz="931062">
                  <a:spcBef>
                    <a:spcPts val="600"/>
                  </a:spcBef>
                  <a:defRPr/>
                </a:pPr>
                <a:r>
                  <a:rPr lang="en-US" sz="1598" kern="0" dirty="0">
                    <a:ln>
                      <a:solidFill>
                        <a:srgbClr val="FFFFFF">
                          <a:alpha val="0"/>
                        </a:srgbClr>
                      </a:solidFill>
                    </a:ln>
                    <a:solidFill>
                      <a:srgbClr val="FF8C00"/>
                    </a:solidFill>
                    <a:latin typeface="Segoe UI Black" panose="020B0A02040204020203" pitchFamily="34" charset="0"/>
                    <a:ea typeface="Segoe UI Black" panose="020B0A02040204020203" pitchFamily="34" charset="0"/>
                    <a:cs typeface="Segoe UI Black" panose="020B0A02040204020203" pitchFamily="34" charset="0"/>
                  </a:rPr>
                  <a:t>A fraction of the cost</a:t>
                </a:r>
                <a:br>
                  <a:rPr lang="en-US" sz="1598" kern="0" dirty="0">
                    <a:ln>
                      <a:solidFill>
                        <a:srgbClr val="FFFFFF">
                          <a:alpha val="0"/>
                        </a:srgbClr>
                      </a:solidFill>
                    </a:ln>
                    <a:solidFill>
                      <a:srgbClr val="FF8C00"/>
                    </a:solidFill>
                    <a:latin typeface="Segoe UI Black" panose="020B0A02040204020203" pitchFamily="34" charset="0"/>
                    <a:ea typeface="Segoe UI Black" panose="020B0A02040204020203" pitchFamily="34" charset="0"/>
                    <a:cs typeface="Segoe UI Black" panose="020B0A02040204020203" pitchFamily="34" charset="0"/>
                  </a:rPr>
                </a:br>
                <a:endParaRPr lang="en-US" sz="1598" kern="0" dirty="0">
                  <a:ln>
                    <a:solidFill>
                      <a:srgbClr val="FFFFFF">
                        <a:alpha val="0"/>
                      </a:srgbClr>
                    </a:solidFill>
                  </a:ln>
                  <a:solidFill>
                    <a:srgbClr val="FF8C00"/>
                  </a:solidFill>
                  <a:latin typeface="Segoe UI"/>
                  <a:ea typeface="Segoe UI Black" panose="020B0A02040204020203" pitchFamily="34" charset="0"/>
                  <a:cs typeface="Segoe UI Black" panose="020B0A02040204020203" pitchFamily="34" charset="0"/>
                </a:endParaRPr>
              </a:p>
            </p:txBody>
          </p:sp>
          <p:grpSp>
            <p:nvGrpSpPr>
              <p:cNvPr id="526" name="Group 525"/>
              <p:cNvGrpSpPr/>
              <p:nvPr/>
            </p:nvGrpSpPr>
            <p:grpSpPr>
              <a:xfrm>
                <a:off x="7293383" y="2582985"/>
                <a:ext cx="2200851" cy="1794369"/>
                <a:chOff x="6014544" y="2916612"/>
                <a:chExt cx="2792452" cy="1830354"/>
              </a:xfrm>
            </p:grpSpPr>
            <p:sp>
              <p:nvSpPr>
                <p:cNvPr id="527" name="Rectangle 526"/>
                <p:cNvSpPr/>
                <p:nvPr/>
              </p:nvSpPr>
              <p:spPr bwMode="auto">
                <a:xfrm flipV="1">
                  <a:off x="6474833" y="4445923"/>
                  <a:ext cx="390456" cy="78822"/>
                </a:xfrm>
                <a:prstGeom prst="rect">
                  <a:avLst/>
                </a:prstGeom>
                <a:solidFill>
                  <a:srgbClr val="0072C6"/>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750" tIns="146200" rIns="182750" bIns="146200" numCol="1" spcCol="0" rtlCol="0" fromWordArt="0" anchor="t" anchorCtr="0" forceAA="0" compatLnSpc="1">
                  <a:prstTxWarp prst="textNoShape">
                    <a:avLst/>
                  </a:prstTxWarp>
                  <a:noAutofit/>
                </a:bodyPr>
                <a:lstStyle/>
                <a:p>
                  <a:pPr marL="342570" indent="-342570" algn="ctr" defTabSz="931577">
                    <a:lnSpc>
                      <a:spcPct val="90000"/>
                    </a:lnSpc>
                    <a:buFont typeface="Wingdings 3" panose="05040102010807070707" pitchFamily="18" charset="2"/>
                    <a:buChar char="Æ"/>
                    <a:defRPr/>
                  </a:pPr>
                  <a:endParaRPr lang="en-US" sz="2000" b="1" kern="0" dirty="0" err="1">
                    <a:solidFill>
                      <a:srgbClr val="FFFFFF"/>
                    </a:solidFill>
                    <a:latin typeface="Segoe UI Light"/>
                    <a:ea typeface="Segoe UI" pitchFamily="34" charset="0"/>
                    <a:cs typeface="Segoe UI" pitchFamily="34" charset="0"/>
                  </a:endParaRPr>
                </a:p>
              </p:txBody>
            </p:sp>
            <p:sp>
              <p:nvSpPr>
                <p:cNvPr id="528" name="TextBox 527"/>
                <p:cNvSpPr txBox="1"/>
                <p:nvPr/>
              </p:nvSpPr>
              <p:spPr>
                <a:xfrm>
                  <a:off x="6014544" y="4517753"/>
                  <a:ext cx="1311035" cy="229213"/>
                </a:xfrm>
                <a:prstGeom prst="rect">
                  <a:avLst/>
                </a:prstGeom>
                <a:noFill/>
              </p:spPr>
              <p:txBody>
                <a:bodyPr wrap="square" lIns="182750" tIns="146200" rIns="182750" bIns="146200" rtlCol="0">
                  <a:noAutofit/>
                </a:bodyPr>
                <a:lstStyle/>
                <a:p>
                  <a:pPr algn="ctr" defTabSz="930968">
                    <a:lnSpc>
                      <a:spcPct val="90000"/>
                    </a:lnSpc>
                    <a:spcAft>
                      <a:spcPts val="600"/>
                    </a:spcAft>
                    <a:defRPr/>
                  </a:pPr>
                  <a:r>
                    <a:rPr lang="en-US" sz="1046" kern="0" dirty="0">
                      <a:solidFill>
                        <a:srgbClr val="0078D7"/>
                      </a:solidFill>
                      <a:latin typeface="Segoe UI"/>
                    </a:rPr>
                    <a:t>Microsoft</a:t>
                  </a:r>
                </a:p>
              </p:txBody>
            </p:sp>
            <p:sp>
              <p:nvSpPr>
                <p:cNvPr id="529" name="TextBox 528"/>
                <p:cNvSpPr txBox="1"/>
                <p:nvPr/>
              </p:nvSpPr>
              <p:spPr>
                <a:xfrm>
                  <a:off x="6942454" y="4517753"/>
                  <a:ext cx="1082356" cy="229213"/>
                </a:xfrm>
                <a:prstGeom prst="rect">
                  <a:avLst/>
                </a:prstGeom>
                <a:noFill/>
              </p:spPr>
              <p:txBody>
                <a:bodyPr wrap="square" lIns="182750" tIns="146200" rIns="182750" bIns="146200" rtlCol="0">
                  <a:noAutofit/>
                </a:bodyPr>
                <a:lstStyle/>
                <a:p>
                  <a:pPr algn="ctr" defTabSz="930968">
                    <a:lnSpc>
                      <a:spcPct val="90000"/>
                    </a:lnSpc>
                    <a:spcAft>
                      <a:spcPts val="600"/>
                    </a:spcAft>
                    <a:defRPr/>
                  </a:pPr>
                  <a:r>
                    <a:rPr lang="en-US" sz="1046" kern="0" dirty="0">
                      <a:solidFill>
                        <a:srgbClr val="676767"/>
                      </a:solidFill>
                      <a:latin typeface="Segoe UI"/>
                    </a:rPr>
                    <a:t>Tableau</a:t>
                  </a:r>
                </a:p>
              </p:txBody>
            </p:sp>
            <p:sp>
              <p:nvSpPr>
                <p:cNvPr id="530" name="TextBox 529"/>
                <p:cNvSpPr txBox="1"/>
                <p:nvPr/>
              </p:nvSpPr>
              <p:spPr>
                <a:xfrm>
                  <a:off x="7724640" y="4517753"/>
                  <a:ext cx="1082356" cy="229213"/>
                </a:xfrm>
                <a:prstGeom prst="rect">
                  <a:avLst/>
                </a:prstGeom>
                <a:noFill/>
              </p:spPr>
              <p:txBody>
                <a:bodyPr wrap="square" lIns="182750" tIns="146200" rIns="182750" bIns="146200" rtlCol="0">
                  <a:noAutofit/>
                </a:bodyPr>
                <a:lstStyle/>
                <a:p>
                  <a:pPr algn="ctr" defTabSz="930968">
                    <a:lnSpc>
                      <a:spcPct val="90000"/>
                    </a:lnSpc>
                    <a:spcAft>
                      <a:spcPts val="600"/>
                    </a:spcAft>
                    <a:defRPr/>
                  </a:pPr>
                  <a:r>
                    <a:rPr lang="en-US" sz="1046" kern="0" dirty="0">
                      <a:solidFill>
                        <a:srgbClr val="A80000"/>
                      </a:solidFill>
                      <a:latin typeface="Segoe UI"/>
                    </a:rPr>
                    <a:t>Oracle</a:t>
                  </a:r>
                </a:p>
              </p:txBody>
            </p:sp>
            <p:sp>
              <p:nvSpPr>
                <p:cNvPr id="531" name="Rectangle 530"/>
                <p:cNvSpPr/>
                <p:nvPr/>
              </p:nvSpPr>
              <p:spPr bwMode="auto">
                <a:xfrm flipV="1">
                  <a:off x="7288404" y="4209635"/>
                  <a:ext cx="390456" cy="324484"/>
                </a:xfrm>
                <a:prstGeom prst="rect">
                  <a:avLst/>
                </a:prstGeom>
                <a:solidFill>
                  <a:schemeClr val="bg1">
                    <a:lumMod val="5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750" tIns="146200" rIns="182750" bIns="146200" numCol="1" spcCol="0" rtlCol="0" fromWordArt="0" anchor="t" anchorCtr="0" forceAA="0" compatLnSpc="1">
                  <a:prstTxWarp prst="textNoShape">
                    <a:avLst/>
                  </a:prstTxWarp>
                  <a:noAutofit/>
                </a:bodyPr>
                <a:lstStyle/>
                <a:p>
                  <a:pPr marL="342570" indent="-342570" algn="ctr" defTabSz="931577">
                    <a:lnSpc>
                      <a:spcPct val="90000"/>
                    </a:lnSpc>
                    <a:buFont typeface="Wingdings 3" panose="05040102010807070707" pitchFamily="18" charset="2"/>
                    <a:buChar char="Æ"/>
                    <a:defRPr/>
                  </a:pPr>
                  <a:endParaRPr lang="en-US" sz="2000" b="1" kern="0" dirty="0" err="1">
                    <a:solidFill>
                      <a:srgbClr val="FFFFFF"/>
                    </a:solidFill>
                    <a:latin typeface="Segoe UI Light"/>
                    <a:ea typeface="Segoe UI" pitchFamily="34" charset="0"/>
                    <a:cs typeface="Segoe UI" pitchFamily="34" charset="0"/>
                  </a:endParaRPr>
                </a:p>
              </p:txBody>
            </p:sp>
            <p:sp>
              <p:nvSpPr>
                <p:cNvPr id="532" name="Rectangle 531"/>
                <p:cNvSpPr/>
                <p:nvPr/>
              </p:nvSpPr>
              <p:spPr bwMode="auto">
                <a:xfrm flipV="1">
                  <a:off x="8070591" y="3191233"/>
                  <a:ext cx="390454" cy="1332218"/>
                </a:xfrm>
                <a:prstGeom prst="rect">
                  <a:avLst/>
                </a:prstGeom>
                <a:solidFill>
                  <a:srgbClr val="A80000"/>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750" tIns="146200" rIns="182750" bIns="146200" numCol="1" spcCol="0" rtlCol="0" fromWordArt="0" anchor="t" anchorCtr="0" forceAA="0" compatLnSpc="1">
                  <a:prstTxWarp prst="textNoShape">
                    <a:avLst/>
                  </a:prstTxWarp>
                  <a:noAutofit/>
                </a:bodyPr>
                <a:lstStyle/>
                <a:p>
                  <a:pPr marL="342570" indent="-342570" algn="ctr" defTabSz="931577">
                    <a:lnSpc>
                      <a:spcPct val="90000"/>
                    </a:lnSpc>
                    <a:buFont typeface="Wingdings 3" panose="05040102010807070707" pitchFamily="18" charset="2"/>
                    <a:buChar char="Æ"/>
                    <a:defRPr/>
                  </a:pPr>
                  <a:endParaRPr lang="en-US" sz="2000" b="1" kern="0" dirty="0" err="1">
                    <a:solidFill>
                      <a:srgbClr val="FFFFFF"/>
                    </a:solidFill>
                    <a:latin typeface="Segoe UI Light"/>
                    <a:ea typeface="Segoe UI" pitchFamily="34" charset="0"/>
                    <a:cs typeface="Segoe UI" pitchFamily="34" charset="0"/>
                  </a:endParaRPr>
                </a:p>
              </p:txBody>
            </p:sp>
            <p:sp>
              <p:nvSpPr>
                <p:cNvPr id="533" name="TextBox 532"/>
                <p:cNvSpPr txBox="1"/>
                <p:nvPr/>
              </p:nvSpPr>
              <p:spPr>
                <a:xfrm>
                  <a:off x="6128881" y="4174597"/>
                  <a:ext cx="1082351" cy="229213"/>
                </a:xfrm>
                <a:prstGeom prst="rect">
                  <a:avLst/>
                </a:prstGeom>
                <a:noFill/>
              </p:spPr>
              <p:txBody>
                <a:bodyPr wrap="square" lIns="182750" tIns="146200" rIns="182750" bIns="146200" rtlCol="0">
                  <a:noAutofit/>
                </a:bodyPr>
                <a:lstStyle/>
                <a:p>
                  <a:pPr algn="ctr" defTabSz="930968">
                    <a:lnSpc>
                      <a:spcPct val="90000"/>
                    </a:lnSpc>
                    <a:spcAft>
                      <a:spcPts val="600"/>
                    </a:spcAft>
                    <a:defRPr/>
                  </a:pPr>
                  <a:r>
                    <a:rPr lang="en-US" sz="1045" kern="0" dirty="0">
                      <a:solidFill>
                        <a:srgbClr val="505050"/>
                      </a:solidFill>
                      <a:latin typeface="Segoe UI"/>
                    </a:rPr>
                    <a:t>$120</a:t>
                  </a:r>
                </a:p>
              </p:txBody>
            </p:sp>
            <p:sp>
              <p:nvSpPr>
                <p:cNvPr id="534" name="TextBox 533"/>
                <p:cNvSpPr txBox="1"/>
                <p:nvPr/>
              </p:nvSpPr>
              <p:spPr>
                <a:xfrm>
                  <a:off x="6942454" y="3941115"/>
                  <a:ext cx="1082356" cy="229213"/>
                </a:xfrm>
                <a:prstGeom prst="rect">
                  <a:avLst/>
                </a:prstGeom>
                <a:noFill/>
              </p:spPr>
              <p:txBody>
                <a:bodyPr wrap="square" lIns="182750" tIns="146200" rIns="182750" bIns="146200" rtlCol="0">
                  <a:noAutofit/>
                </a:bodyPr>
                <a:lstStyle/>
                <a:p>
                  <a:pPr algn="ctr" defTabSz="930968">
                    <a:lnSpc>
                      <a:spcPct val="90000"/>
                    </a:lnSpc>
                    <a:spcAft>
                      <a:spcPts val="600"/>
                    </a:spcAft>
                    <a:defRPr/>
                  </a:pPr>
                  <a:r>
                    <a:rPr lang="en-US" sz="1045" kern="0" dirty="0">
                      <a:solidFill>
                        <a:srgbClr val="505050"/>
                      </a:solidFill>
                      <a:latin typeface="Segoe UI"/>
                    </a:rPr>
                    <a:t>$480</a:t>
                  </a:r>
                </a:p>
              </p:txBody>
            </p:sp>
            <p:sp>
              <p:nvSpPr>
                <p:cNvPr id="535" name="TextBox 534"/>
                <p:cNvSpPr txBox="1"/>
                <p:nvPr/>
              </p:nvSpPr>
              <p:spPr>
                <a:xfrm>
                  <a:off x="7724640" y="2916612"/>
                  <a:ext cx="1082356" cy="229213"/>
                </a:xfrm>
                <a:prstGeom prst="rect">
                  <a:avLst/>
                </a:prstGeom>
                <a:noFill/>
              </p:spPr>
              <p:txBody>
                <a:bodyPr wrap="square" lIns="182750" tIns="146200" rIns="182750" bIns="146200" rtlCol="0">
                  <a:noAutofit/>
                </a:bodyPr>
                <a:lstStyle/>
                <a:p>
                  <a:pPr algn="ctr" defTabSz="930968">
                    <a:lnSpc>
                      <a:spcPct val="90000"/>
                    </a:lnSpc>
                    <a:spcAft>
                      <a:spcPts val="600"/>
                    </a:spcAft>
                    <a:defRPr/>
                  </a:pPr>
                  <a:r>
                    <a:rPr lang="en-US" sz="1045" kern="0" dirty="0">
                      <a:solidFill>
                        <a:srgbClr val="505050"/>
                      </a:solidFill>
                      <a:latin typeface="Segoe UI"/>
                    </a:rPr>
                    <a:t>$2,230</a:t>
                  </a:r>
                </a:p>
              </p:txBody>
            </p:sp>
          </p:grpSp>
        </p:grpSp>
        <p:sp>
          <p:nvSpPr>
            <p:cNvPr id="524" name="TextBox 523"/>
            <p:cNvSpPr txBox="1"/>
            <p:nvPr/>
          </p:nvSpPr>
          <p:spPr>
            <a:xfrm>
              <a:off x="7484089" y="4445366"/>
              <a:ext cx="1902925" cy="429595"/>
            </a:xfrm>
            <a:prstGeom prst="rect">
              <a:avLst/>
            </a:prstGeom>
            <a:noFill/>
          </p:spPr>
          <p:txBody>
            <a:bodyPr wrap="square" lIns="182750" tIns="146200" rIns="182750" bIns="146200" rtlCol="0">
              <a:noAutofit/>
            </a:bodyPr>
            <a:lstStyle/>
            <a:p>
              <a:pPr algn="ctr" defTabSz="930968">
                <a:lnSpc>
                  <a:spcPct val="90000"/>
                </a:lnSpc>
                <a:spcAft>
                  <a:spcPts val="600"/>
                </a:spcAft>
                <a:defRPr/>
              </a:pPr>
              <a:r>
                <a:rPr lang="en-US" sz="1045" b="1" kern="0" dirty="0">
                  <a:solidFill>
                    <a:srgbClr val="FF991D"/>
                  </a:solidFill>
                  <a:latin typeface="Segoe UI"/>
                </a:rPr>
                <a:t>Self</a:t>
              </a:r>
              <a:r>
                <a:rPr lang="en-US" sz="1095" b="1" kern="0" dirty="0">
                  <a:solidFill>
                    <a:srgbClr val="FF991D"/>
                  </a:solidFill>
                  <a:latin typeface="Segoe UI"/>
                </a:rPr>
                <a:t>-</a:t>
              </a:r>
              <a:r>
                <a:rPr lang="en-US" sz="1045" b="1" kern="0" dirty="0">
                  <a:solidFill>
                    <a:srgbClr val="FF991D"/>
                  </a:solidFill>
                  <a:latin typeface="Segoe UI"/>
                </a:rPr>
                <a:t>service BI per user</a:t>
              </a:r>
            </a:p>
          </p:txBody>
        </p:sp>
      </p:grpSp>
      <p:sp>
        <p:nvSpPr>
          <p:cNvPr id="540" name="AutoShape 14"/>
          <p:cNvSpPr>
            <a:spLocks noChangeAspect="1" noChangeArrowheads="1" noTextEdit="1"/>
          </p:cNvSpPr>
          <p:nvPr/>
        </p:nvSpPr>
        <p:spPr bwMode="auto">
          <a:xfrm>
            <a:off x="10521749" y="2987221"/>
            <a:ext cx="985939" cy="132620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89578" tIns="44788" rIns="89578" bIns="44788" numCol="1" anchor="t" anchorCtr="0" compatLnSpc="1">
            <a:prstTxWarp prst="textNoShape">
              <a:avLst/>
            </a:prstTxWarp>
          </a:bodyPr>
          <a:lstStyle/>
          <a:p>
            <a:pPr defTabSz="913489">
              <a:defRPr/>
            </a:pPr>
            <a:endParaRPr lang="en-US" sz="1078" kern="0">
              <a:solidFill>
                <a:srgbClr val="505050"/>
              </a:solidFill>
              <a:latin typeface="Segoe UI"/>
            </a:endParaRPr>
          </a:p>
        </p:txBody>
      </p:sp>
      <p:sp>
        <p:nvSpPr>
          <p:cNvPr id="946" name="TextBox 945"/>
          <p:cNvSpPr txBox="1"/>
          <p:nvPr/>
        </p:nvSpPr>
        <p:spPr>
          <a:xfrm>
            <a:off x="253237" y="4988825"/>
            <a:ext cx="11928405" cy="435495"/>
          </a:xfrm>
          <a:prstGeom prst="rect">
            <a:avLst/>
          </a:prstGeom>
          <a:solidFill>
            <a:schemeClr val="bg1">
              <a:lumMod val="95000"/>
            </a:schemeClr>
          </a:solidFill>
        </p:spPr>
        <p:txBody>
          <a:bodyPr wrap="square" lIns="0" tIns="0" rIns="0" bIns="0" rtlCol="0" anchor="ctr">
            <a:noAutofit/>
          </a:bodyPr>
          <a:lstStyle/>
          <a:p>
            <a:pPr algn="ctr" defTabSz="931577">
              <a:lnSpc>
                <a:spcPct val="90000"/>
              </a:lnSpc>
              <a:defRPr/>
            </a:pPr>
            <a:endParaRPr lang="en-US" sz="2000" kern="0" spc="-102" dirty="0">
              <a:ln w="3175">
                <a:noFill/>
              </a:ln>
              <a:solidFill>
                <a:srgbClr val="A80000"/>
              </a:solidFill>
              <a:latin typeface="Segoe UI Light"/>
              <a:ea typeface="ＭＳ Ｐゴシック" charset="0"/>
              <a:cs typeface="Segoe UI" pitchFamily="34" charset="0"/>
            </a:endParaRPr>
          </a:p>
        </p:txBody>
      </p:sp>
      <p:grpSp>
        <p:nvGrpSpPr>
          <p:cNvPr id="947" name="Group 946"/>
          <p:cNvGrpSpPr/>
          <p:nvPr/>
        </p:nvGrpSpPr>
        <p:grpSpPr>
          <a:xfrm>
            <a:off x="493069" y="5015057"/>
            <a:ext cx="11421897" cy="376684"/>
            <a:chOff x="481076" y="5483703"/>
            <a:chExt cx="11430000" cy="321095"/>
          </a:xfrm>
        </p:grpSpPr>
        <p:cxnSp>
          <p:nvCxnSpPr>
            <p:cNvPr id="948" name="Straight Arrow Connector 947"/>
            <p:cNvCxnSpPr/>
            <p:nvPr/>
          </p:nvCxnSpPr>
          <p:spPr>
            <a:xfrm>
              <a:off x="481076" y="5653566"/>
              <a:ext cx="11430000" cy="0"/>
            </a:xfrm>
            <a:prstGeom prst="straightConnector1">
              <a:avLst/>
            </a:prstGeom>
            <a:ln w="31750">
              <a:solidFill>
                <a:srgbClr val="A80000"/>
              </a:solidFill>
              <a:headEnd type="triangle"/>
              <a:tailEnd type="triangle"/>
            </a:ln>
          </p:spPr>
          <p:style>
            <a:lnRef idx="1">
              <a:schemeClr val="accent1"/>
            </a:lnRef>
            <a:fillRef idx="0">
              <a:schemeClr val="accent1"/>
            </a:fillRef>
            <a:effectRef idx="0">
              <a:schemeClr val="accent1"/>
            </a:effectRef>
            <a:fontRef idx="minor">
              <a:schemeClr val="tx1"/>
            </a:fontRef>
          </p:style>
        </p:cxnSp>
        <p:sp>
          <p:nvSpPr>
            <p:cNvPr id="949" name="Rectangle 948"/>
            <p:cNvSpPr/>
            <p:nvPr/>
          </p:nvSpPr>
          <p:spPr>
            <a:xfrm>
              <a:off x="4632947" y="5483703"/>
              <a:ext cx="3170586" cy="321095"/>
            </a:xfrm>
            <a:prstGeom prst="rect">
              <a:avLst/>
            </a:prstGeom>
            <a:solidFill>
              <a:schemeClr val="bg1">
                <a:lumMod val="95000"/>
              </a:schemeClr>
            </a:solidFill>
          </p:spPr>
          <p:txBody>
            <a:bodyPr wrap="none" lIns="54825" rIns="54825">
              <a:spAutoFit/>
            </a:bodyPr>
            <a:lstStyle/>
            <a:p>
              <a:pPr algn="ctr" defTabSz="931577">
                <a:lnSpc>
                  <a:spcPct val="90000"/>
                </a:lnSpc>
                <a:defRPr/>
              </a:pPr>
              <a:r>
                <a:rPr lang="en-US" sz="2000" kern="0" spc="-102" dirty="0">
                  <a:ln w="3175">
                    <a:noFill/>
                  </a:ln>
                  <a:solidFill>
                    <a:srgbClr val="A80000"/>
                  </a:solidFill>
                  <a:latin typeface="Segoe UI Light"/>
                  <a:ea typeface="ＭＳ Ｐゴシック" charset="0"/>
                  <a:cs typeface="Segoe UI" pitchFamily="34" charset="0"/>
                </a:rPr>
                <a:t>In-memory across all workloads</a:t>
              </a:r>
            </a:p>
          </p:txBody>
        </p:sp>
      </p:grpSp>
      <p:grpSp>
        <p:nvGrpSpPr>
          <p:cNvPr id="5" name="Group 4"/>
          <p:cNvGrpSpPr/>
          <p:nvPr/>
        </p:nvGrpSpPr>
        <p:grpSpPr>
          <a:xfrm>
            <a:off x="5041015" y="1358065"/>
            <a:ext cx="2373490" cy="1005129"/>
            <a:chOff x="4941099" y="1330367"/>
            <a:chExt cx="2328483" cy="986067"/>
          </a:xfrm>
        </p:grpSpPr>
        <p:sp>
          <p:nvSpPr>
            <p:cNvPr id="456" name="TextBox 455"/>
            <p:cNvSpPr txBox="1"/>
            <p:nvPr/>
          </p:nvSpPr>
          <p:spPr>
            <a:xfrm>
              <a:off x="4941099" y="1330367"/>
              <a:ext cx="2313432" cy="986067"/>
            </a:xfrm>
            <a:prstGeom prst="rect">
              <a:avLst/>
            </a:prstGeom>
            <a:solidFill>
              <a:srgbClr val="008272"/>
            </a:solidFill>
          </p:spPr>
          <p:txBody>
            <a:bodyPr wrap="square" lIns="91376" tIns="91376" rIns="182725" bIns="146179" rtlCol="0">
              <a:noAutofit/>
            </a:bodyPr>
            <a:lstStyle/>
            <a:p>
              <a:pPr defTabSz="931614">
                <a:lnSpc>
                  <a:spcPct val="90000"/>
                </a:lnSpc>
                <a:defRPr/>
              </a:pPr>
              <a:r>
                <a:rPr lang="en-US" sz="2000" kern="0" spc="-30" dirty="0">
                  <a:gradFill>
                    <a:gsLst>
                      <a:gs pos="77483">
                        <a:srgbClr val="FFFFFF"/>
                      </a:gs>
                      <a:gs pos="62252">
                        <a:srgbClr val="FFFFFF"/>
                      </a:gs>
                    </a:gsLst>
                    <a:lin ang="5400000" scaled="0"/>
                  </a:gradFill>
                  <a:latin typeface="Segoe UI Light"/>
                </a:rPr>
                <a:t>Highest performing data warehouse</a:t>
              </a:r>
              <a:br>
                <a:rPr lang="en-US" sz="2000" kern="0" spc="-30" dirty="0">
                  <a:gradFill>
                    <a:gsLst>
                      <a:gs pos="77483">
                        <a:srgbClr val="FFFFFF"/>
                      </a:gs>
                      <a:gs pos="62252">
                        <a:srgbClr val="FFFFFF"/>
                      </a:gs>
                    </a:gsLst>
                    <a:lin ang="5400000" scaled="0"/>
                  </a:gradFill>
                  <a:latin typeface="Segoe UI Light"/>
                </a:rPr>
              </a:br>
              <a:endParaRPr lang="en-US" sz="2000" kern="0" spc="-30" dirty="0">
                <a:gradFill>
                  <a:gsLst>
                    <a:gs pos="77483">
                      <a:srgbClr val="FFFFFF"/>
                    </a:gs>
                    <a:gs pos="62252">
                      <a:srgbClr val="FFFFFF"/>
                    </a:gs>
                  </a:gsLst>
                  <a:lin ang="5400000" scaled="0"/>
                </a:gradFill>
                <a:latin typeface="Segoe UI Light"/>
              </a:endParaRPr>
            </a:p>
          </p:txBody>
        </p:sp>
        <p:grpSp>
          <p:nvGrpSpPr>
            <p:cNvPr id="937" name="Group 936"/>
            <p:cNvGrpSpPr/>
            <p:nvPr/>
          </p:nvGrpSpPr>
          <p:grpSpPr>
            <a:xfrm>
              <a:off x="6571976" y="2017580"/>
              <a:ext cx="697606" cy="275394"/>
              <a:chOff x="2246355" y="1897552"/>
              <a:chExt cx="889447" cy="280917"/>
            </a:xfrm>
          </p:grpSpPr>
          <p:sp>
            <p:nvSpPr>
              <p:cNvPr id="938" name="Rectangle 937"/>
              <p:cNvSpPr/>
              <p:nvPr/>
            </p:nvSpPr>
            <p:spPr bwMode="auto">
              <a:xfrm>
                <a:off x="2327458" y="1934945"/>
                <a:ext cx="713047" cy="204771"/>
              </a:xfrm>
              <a:prstGeom prst="rect">
                <a:avLst/>
              </a:prstGeom>
              <a:solidFill>
                <a:schemeClr val="accent2"/>
              </a:solidFill>
              <a:ln w="15875" cap="flat">
                <a:solidFill>
                  <a:schemeClr val="bg1"/>
                </a:solidFill>
                <a:prstDash val="solid"/>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750" tIns="146200" rIns="182750" bIns="146200" numCol="1" spcCol="0" rtlCol="0" fromWordArt="0" anchor="t" anchorCtr="0" forceAA="0" compatLnSpc="1">
                <a:prstTxWarp prst="textNoShape">
                  <a:avLst/>
                </a:prstTxWarp>
                <a:noAutofit/>
              </a:bodyPr>
              <a:lstStyle/>
              <a:p>
                <a:pPr marL="342570" indent="-342570" algn="ctr" defTabSz="931577">
                  <a:lnSpc>
                    <a:spcPct val="90000"/>
                  </a:lnSpc>
                  <a:buFont typeface="Wingdings 3" panose="05040102010807070707" pitchFamily="18" charset="2"/>
                  <a:buChar char="Æ"/>
                  <a:defRPr/>
                </a:pPr>
                <a:endParaRPr lang="en-US" sz="2000" b="1" kern="0" dirty="0" err="1">
                  <a:solidFill>
                    <a:srgbClr val="FFFFFF"/>
                  </a:solidFill>
                  <a:latin typeface="Segoe UI Light"/>
                  <a:ea typeface="Segoe UI" pitchFamily="34" charset="0"/>
                  <a:cs typeface="Segoe UI" pitchFamily="34" charset="0"/>
                </a:endParaRPr>
              </a:p>
            </p:txBody>
          </p:sp>
          <p:sp>
            <p:nvSpPr>
              <p:cNvPr id="939" name="Rectangle 938"/>
              <p:cNvSpPr/>
              <p:nvPr/>
            </p:nvSpPr>
            <p:spPr>
              <a:xfrm>
                <a:off x="2246355" y="1897552"/>
                <a:ext cx="889447" cy="280917"/>
              </a:xfrm>
              <a:prstGeom prst="rect">
                <a:avLst/>
              </a:prstGeom>
              <a:noFill/>
            </p:spPr>
            <p:txBody>
              <a:bodyPr wrap="square">
                <a:spAutoFit/>
              </a:bodyPr>
              <a:lstStyle/>
              <a:p>
                <a:pPr defTabSz="930968">
                  <a:defRPr/>
                </a:pPr>
                <a:r>
                  <a:rPr lang="en-US" sz="1224" kern="0" dirty="0">
                    <a:solidFill>
                      <a:srgbClr val="FFFFFF"/>
                    </a:solidFill>
                    <a:latin typeface="Segoe UI Semibold" panose="020B0702040204020203" pitchFamily="34" charset="0"/>
                    <a:ea typeface="Segoe UI Black" panose="020B0A02040204020203" pitchFamily="34" charset="0"/>
                    <a:cs typeface="Segoe UI Semibold" panose="020B0702040204020203" pitchFamily="34" charset="0"/>
                  </a:rPr>
                  <a:t>built-in</a:t>
                </a:r>
              </a:p>
            </p:txBody>
          </p:sp>
        </p:grpSp>
      </p:grpSp>
      <p:grpSp>
        <p:nvGrpSpPr>
          <p:cNvPr id="2" name="Group 1"/>
          <p:cNvGrpSpPr/>
          <p:nvPr/>
        </p:nvGrpSpPr>
        <p:grpSpPr>
          <a:xfrm>
            <a:off x="253235" y="1358065"/>
            <a:ext cx="2358834" cy="1005129"/>
            <a:chOff x="244107" y="1330367"/>
            <a:chExt cx="2314104" cy="986067"/>
          </a:xfrm>
        </p:grpSpPr>
        <p:sp>
          <p:nvSpPr>
            <p:cNvPr id="19" name="TextBox 18"/>
            <p:cNvSpPr txBox="1"/>
            <p:nvPr/>
          </p:nvSpPr>
          <p:spPr>
            <a:xfrm>
              <a:off x="244107" y="1330367"/>
              <a:ext cx="2294967" cy="986067"/>
            </a:xfrm>
            <a:prstGeom prst="rect">
              <a:avLst/>
            </a:prstGeom>
            <a:solidFill>
              <a:srgbClr val="A80000"/>
            </a:solidFill>
          </p:spPr>
          <p:txBody>
            <a:bodyPr wrap="square" lIns="91376" tIns="91376" rIns="0" bIns="146179" rtlCol="0">
              <a:noAutofit/>
            </a:bodyPr>
            <a:lstStyle>
              <a:defPPr>
                <a:defRPr lang="en-US"/>
              </a:defPPr>
              <a:lvl1pPr defTabSz="932688">
                <a:lnSpc>
                  <a:spcPct val="90000"/>
                </a:lnSpc>
                <a:defRPr sz="4000" spc="-30">
                  <a:gradFill>
                    <a:gsLst>
                      <a:gs pos="77483">
                        <a:srgbClr val="FFFFFF"/>
                      </a:gs>
                      <a:gs pos="62252">
                        <a:srgbClr val="FFFFFF"/>
                      </a:gs>
                    </a:gsLst>
                    <a:lin ang="5400000" scaled="0"/>
                  </a:gradFill>
                  <a:latin typeface="Segoe UI Light"/>
                </a:defRPr>
              </a:lvl1pPr>
            </a:lstStyle>
            <a:p>
              <a:pPr defTabSz="931062">
                <a:defRPr/>
              </a:pPr>
              <a:r>
                <a:rPr lang="en-US" sz="2000" kern="0" dirty="0">
                  <a:ln>
                    <a:solidFill>
                      <a:srgbClr val="FFFFFF">
                        <a:alpha val="0"/>
                      </a:srgbClr>
                    </a:solidFill>
                  </a:ln>
                  <a:gradFill>
                    <a:gsLst>
                      <a:gs pos="0">
                        <a:srgbClr val="FFFFFF"/>
                      </a:gs>
                      <a:gs pos="100000">
                        <a:srgbClr val="FFFFFF"/>
                      </a:gs>
                    </a:gsLst>
                    <a:lin ang="5400000" scaled="0"/>
                  </a:gradFill>
                  <a:ea typeface="Segoe UI" pitchFamily="34" charset="0"/>
                  <a:cs typeface="Segoe UI" pitchFamily="34" charset="0"/>
                </a:rPr>
                <a:t>Industry leader in</a:t>
              </a:r>
            </a:p>
            <a:p>
              <a:pPr defTabSz="931062">
                <a:defRPr/>
              </a:pPr>
              <a:r>
                <a:rPr lang="en-US" sz="2000" kern="0" dirty="0">
                  <a:ln>
                    <a:solidFill>
                      <a:srgbClr val="FFFFFF">
                        <a:alpha val="0"/>
                      </a:srgbClr>
                    </a:solidFill>
                  </a:ln>
                  <a:gradFill>
                    <a:gsLst>
                      <a:gs pos="0">
                        <a:srgbClr val="FFFFFF"/>
                      </a:gs>
                      <a:gs pos="100000">
                        <a:srgbClr val="FFFFFF"/>
                      </a:gs>
                    </a:gsLst>
                    <a:lin ang="5400000" scaled="0"/>
                  </a:gradFill>
                  <a:ea typeface="Segoe UI" pitchFamily="34" charset="0"/>
                  <a:cs typeface="Segoe UI" pitchFamily="34" charset="0"/>
                </a:rPr>
                <a:t>Mission Critical OLTP</a:t>
              </a:r>
            </a:p>
          </p:txBody>
        </p:sp>
        <p:grpSp>
          <p:nvGrpSpPr>
            <p:cNvPr id="326" name="Group 325"/>
            <p:cNvGrpSpPr/>
            <p:nvPr/>
          </p:nvGrpSpPr>
          <p:grpSpPr>
            <a:xfrm>
              <a:off x="1860605" y="2017580"/>
              <a:ext cx="697606" cy="275394"/>
              <a:chOff x="2246355" y="1897552"/>
              <a:chExt cx="889447" cy="280917"/>
            </a:xfrm>
          </p:grpSpPr>
          <p:sp>
            <p:nvSpPr>
              <p:cNvPr id="327" name="Rectangle 326"/>
              <p:cNvSpPr/>
              <p:nvPr/>
            </p:nvSpPr>
            <p:spPr bwMode="auto">
              <a:xfrm>
                <a:off x="2327458" y="1934945"/>
                <a:ext cx="713047" cy="204771"/>
              </a:xfrm>
              <a:prstGeom prst="rect">
                <a:avLst/>
              </a:prstGeom>
              <a:solidFill>
                <a:srgbClr val="A80000"/>
              </a:solidFill>
              <a:ln w="15875" cap="flat">
                <a:solidFill>
                  <a:schemeClr val="bg1"/>
                </a:solidFill>
                <a:prstDash val="solid"/>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750" tIns="146200" rIns="182750" bIns="146200" numCol="1" spcCol="0" rtlCol="0" fromWordArt="0" anchor="t" anchorCtr="0" forceAA="0" compatLnSpc="1">
                <a:prstTxWarp prst="textNoShape">
                  <a:avLst/>
                </a:prstTxWarp>
                <a:noAutofit/>
              </a:bodyPr>
              <a:lstStyle/>
              <a:p>
                <a:pPr marL="342570" indent="-342570" algn="ctr" defTabSz="931577">
                  <a:lnSpc>
                    <a:spcPct val="90000"/>
                  </a:lnSpc>
                  <a:buFont typeface="Wingdings 3" panose="05040102010807070707" pitchFamily="18" charset="2"/>
                  <a:buChar char="Æ"/>
                  <a:defRPr/>
                </a:pPr>
                <a:endParaRPr lang="en-US" sz="2000" b="1" kern="0" dirty="0" err="1">
                  <a:solidFill>
                    <a:srgbClr val="FFFFFF"/>
                  </a:solidFill>
                  <a:latin typeface="Segoe UI Light"/>
                  <a:ea typeface="Segoe UI" pitchFamily="34" charset="0"/>
                  <a:cs typeface="Segoe UI" pitchFamily="34" charset="0"/>
                </a:endParaRPr>
              </a:p>
            </p:txBody>
          </p:sp>
          <p:sp>
            <p:nvSpPr>
              <p:cNvPr id="328" name="Rectangle 327"/>
              <p:cNvSpPr/>
              <p:nvPr/>
            </p:nvSpPr>
            <p:spPr>
              <a:xfrm>
                <a:off x="2246355" y="1897552"/>
                <a:ext cx="889447" cy="280917"/>
              </a:xfrm>
              <a:prstGeom prst="rect">
                <a:avLst/>
              </a:prstGeom>
              <a:noFill/>
            </p:spPr>
            <p:txBody>
              <a:bodyPr wrap="square">
                <a:spAutoFit/>
              </a:bodyPr>
              <a:lstStyle/>
              <a:p>
                <a:pPr defTabSz="930968">
                  <a:defRPr/>
                </a:pPr>
                <a:r>
                  <a:rPr lang="en-US" sz="1224" kern="0" dirty="0">
                    <a:solidFill>
                      <a:srgbClr val="FFFFFF"/>
                    </a:solidFill>
                    <a:latin typeface="Segoe UI Semibold" panose="020B0702040204020203" pitchFamily="34" charset="0"/>
                    <a:ea typeface="Segoe UI Black" panose="020B0A02040204020203" pitchFamily="34" charset="0"/>
                    <a:cs typeface="Segoe UI Semibold" panose="020B0702040204020203" pitchFamily="34" charset="0"/>
                  </a:rPr>
                  <a:t>built-in</a:t>
                </a:r>
              </a:p>
            </p:txBody>
          </p:sp>
        </p:grpSp>
      </p:grpSp>
      <p:grpSp>
        <p:nvGrpSpPr>
          <p:cNvPr id="4" name="Group 3"/>
          <p:cNvGrpSpPr/>
          <p:nvPr/>
        </p:nvGrpSpPr>
        <p:grpSpPr>
          <a:xfrm>
            <a:off x="2647127" y="1358061"/>
            <a:ext cx="2369303" cy="1005128"/>
            <a:chOff x="2592603" y="1330367"/>
            <a:chExt cx="2324375" cy="986067"/>
          </a:xfrm>
        </p:grpSpPr>
        <p:sp>
          <p:nvSpPr>
            <p:cNvPr id="36" name="TextBox 35"/>
            <p:cNvSpPr txBox="1"/>
            <p:nvPr/>
          </p:nvSpPr>
          <p:spPr>
            <a:xfrm>
              <a:off x="2592603" y="1330367"/>
              <a:ext cx="2308472" cy="986067"/>
            </a:xfrm>
            <a:prstGeom prst="rect">
              <a:avLst/>
            </a:prstGeom>
            <a:solidFill>
              <a:srgbClr val="68217A"/>
            </a:solidFill>
          </p:spPr>
          <p:txBody>
            <a:bodyPr wrap="square" lIns="91376" tIns="91376" rIns="182725" bIns="146179" rtlCol="0">
              <a:noAutofit/>
            </a:bodyPr>
            <a:lstStyle/>
            <a:p>
              <a:pPr defTabSz="931614">
                <a:lnSpc>
                  <a:spcPct val="90000"/>
                </a:lnSpc>
                <a:defRPr/>
              </a:pPr>
              <a:r>
                <a:rPr lang="en-US" sz="2000" kern="0" spc="-30" dirty="0">
                  <a:gradFill>
                    <a:gsLst>
                      <a:gs pos="77483">
                        <a:srgbClr val="FFFFFF"/>
                      </a:gs>
                      <a:gs pos="62252">
                        <a:srgbClr val="FFFFFF"/>
                      </a:gs>
                    </a:gsLst>
                    <a:lin ang="5400000" scaled="0"/>
                  </a:gradFill>
                  <a:latin typeface="Segoe UI Light"/>
                </a:rPr>
                <a:t>Most secure database</a:t>
              </a:r>
              <a:br>
                <a:rPr lang="en-US" sz="2000" kern="0" spc="-30" dirty="0">
                  <a:gradFill>
                    <a:gsLst>
                      <a:gs pos="77483">
                        <a:srgbClr val="FFFFFF"/>
                      </a:gs>
                      <a:gs pos="62252">
                        <a:srgbClr val="FFFFFF"/>
                      </a:gs>
                    </a:gsLst>
                    <a:lin ang="5400000" scaled="0"/>
                  </a:gradFill>
                  <a:latin typeface="Segoe UI Light"/>
                </a:rPr>
              </a:br>
              <a:endParaRPr lang="en-US" sz="2000" kern="0" spc="-30" dirty="0">
                <a:gradFill>
                  <a:gsLst>
                    <a:gs pos="77483">
                      <a:srgbClr val="FFFFFF"/>
                    </a:gs>
                    <a:gs pos="62252">
                      <a:srgbClr val="FFFFFF"/>
                    </a:gs>
                  </a:gsLst>
                  <a:lin ang="5400000" scaled="0"/>
                </a:gradFill>
                <a:latin typeface="Segoe UI Light"/>
              </a:endParaRPr>
            </a:p>
          </p:txBody>
        </p:sp>
        <p:grpSp>
          <p:nvGrpSpPr>
            <p:cNvPr id="934" name="Group 933"/>
            <p:cNvGrpSpPr/>
            <p:nvPr/>
          </p:nvGrpSpPr>
          <p:grpSpPr>
            <a:xfrm>
              <a:off x="4219372" y="2019855"/>
              <a:ext cx="697606" cy="275394"/>
              <a:chOff x="2246355" y="1897552"/>
              <a:chExt cx="889447" cy="280917"/>
            </a:xfrm>
          </p:grpSpPr>
          <p:sp>
            <p:nvSpPr>
              <p:cNvPr id="935" name="Rectangle 934"/>
              <p:cNvSpPr/>
              <p:nvPr/>
            </p:nvSpPr>
            <p:spPr bwMode="auto">
              <a:xfrm>
                <a:off x="2327458" y="1934945"/>
                <a:ext cx="713047" cy="204771"/>
              </a:xfrm>
              <a:prstGeom prst="rect">
                <a:avLst/>
              </a:prstGeom>
              <a:solidFill>
                <a:schemeClr val="accent3"/>
              </a:solidFill>
              <a:ln w="15875" cap="flat">
                <a:solidFill>
                  <a:schemeClr val="bg1"/>
                </a:solidFill>
                <a:prstDash val="solid"/>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750" tIns="146200" rIns="182750" bIns="146200" numCol="1" spcCol="0" rtlCol="0" fromWordArt="0" anchor="t" anchorCtr="0" forceAA="0" compatLnSpc="1">
                <a:prstTxWarp prst="textNoShape">
                  <a:avLst/>
                </a:prstTxWarp>
                <a:noAutofit/>
              </a:bodyPr>
              <a:lstStyle/>
              <a:p>
                <a:pPr marL="342570" indent="-342570" algn="ctr" defTabSz="931577">
                  <a:lnSpc>
                    <a:spcPct val="90000"/>
                  </a:lnSpc>
                  <a:buFont typeface="Wingdings 3" panose="05040102010807070707" pitchFamily="18" charset="2"/>
                  <a:buChar char="Æ"/>
                  <a:defRPr/>
                </a:pPr>
                <a:endParaRPr lang="en-US" sz="2000" b="1" kern="0" dirty="0" err="1">
                  <a:solidFill>
                    <a:srgbClr val="FFFFFF"/>
                  </a:solidFill>
                  <a:latin typeface="Segoe UI Light"/>
                  <a:ea typeface="Segoe UI" pitchFamily="34" charset="0"/>
                  <a:cs typeface="Segoe UI" pitchFamily="34" charset="0"/>
                </a:endParaRPr>
              </a:p>
            </p:txBody>
          </p:sp>
          <p:sp>
            <p:nvSpPr>
              <p:cNvPr id="936" name="Rectangle 935"/>
              <p:cNvSpPr/>
              <p:nvPr/>
            </p:nvSpPr>
            <p:spPr>
              <a:xfrm>
                <a:off x="2246355" y="1897552"/>
                <a:ext cx="889447" cy="280917"/>
              </a:xfrm>
              <a:prstGeom prst="rect">
                <a:avLst/>
              </a:prstGeom>
              <a:noFill/>
            </p:spPr>
            <p:txBody>
              <a:bodyPr wrap="square">
                <a:spAutoFit/>
              </a:bodyPr>
              <a:lstStyle/>
              <a:p>
                <a:pPr defTabSz="930968">
                  <a:defRPr/>
                </a:pPr>
                <a:r>
                  <a:rPr lang="en-US" sz="1224" kern="0" dirty="0">
                    <a:solidFill>
                      <a:srgbClr val="FFFFFF"/>
                    </a:solidFill>
                    <a:latin typeface="Segoe UI Semibold" panose="020B0702040204020203" pitchFamily="34" charset="0"/>
                    <a:ea typeface="Segoe UI Black" panose="020B0A02040204020203" pitchFamily="34" charset="0"/>
                    <a:cs typeface="Segoe UI Semibold" panose="020B0702040204020203" pitchFamily="34" charset="0"/>
                  </a:rPr>
                  <a:t>built-in</a:t>
                </a:r>
              </a:p>
            </p:txBody>
          </p:sp>
        </p:grpSp>
      </p:grpSp>
      <p:grpSp>
        <p:nvGrpSpPr>
          <p:cNvPr id="6" name="Group 5"/>
          <p:cNvGrpSpPr/>
          <p:nvPr/>
        </p:nvGrpSpPr>
        <p:grpSpPr>
          <a:xfrm>
            <a:off x="7434906" y="1358065"/>
            <a:ext cx="2376018" cy="1005129"/>
            <a:chOff x="7289595" y="1330367"/>
            <a:chExt cx="2330963" cy="986067"/>
          </a:xfrm>
        </p:grpSpPr>
        <p:sp>
          <p:nvSpPr>
            <p:cNvPr id="25" name="TextBox 24"/>
            <p:cNvSpPr txBox="1"/>
            <p:nvPr/>
          </p:nvSpPr>
          <p:spPr>
            <a:xfrm>
              <a:off x="7289595" y="1330367"/>
              <a:ext cx="2313432" cy="986067"/>
            </a:xfrm>
            <a:prstGeom prst="rect">
              <a:avLst/>
            </a:prstGeom>
            <a:solidFill>
              <a:srgbClr val="FF8C00"/>
            </a:solidFill>
          </p:spPr>
          <p:txBody>
            <a:bodyPr wrap="square" lIns="91376" tIns="91376" rIns="182725" bIns="146179" rtlCol="0">
              <a:noAutofit/>
            </a:bodyPr>
            <a:lstStyle/>
            <a:p>
              <a:pPr defTabSz="931614">
                <a:lnSpc>
                  <a:spcPct val="90000"/>
                </a:lnSpc>
                <a:defRPr/>
              </a:pPr>
              <a:r>
                <a:rPr lang="en-US" sz="2000" kern="0" spc="-30" dirty="0">
                  <a:gradFill>
                    <a:gsLst>
                      <a:gs pos="77483">
                        <a:srgbClr val="FFFFFF"/>
                      </a:gs>
                      <a:gs pos="62252">
                        <a:srgbClr val="FFFFFF"/>
                      </a:gs>
                    </a:gsLst>
                    <a:lin ang="5400000" scaled="0"/>
                  </a:gradFill>
                  <a:latin typeface="Segoe UI Light"/>
                </a:rPr>
                <a:t>End-to-end mobile BI on any device</a:t>
              </a:r>
            </a:p>
          </p:txBody>
        </p:sp>
        <p:grpSp>
          <p:nvGrpSpPr>
            <p:cNvPr id="940" name="Group 939"/>
            <p:cNvGrpSpPr/>
            <p:nvPr/>
          </p:nvGrpSpPr>
          <p:grpSpPr>
            <a:xfrm>
              <a:off x="8922952" y="2017580"/>
              <a:ext cx="697606" cy="275394"/>
              <a:chOff x="2246355" y="1897550"/>
              <a:chExt cx="889447" cy="280917"/>
            </a:xfrm>
          </p:grpSpPr>
          <p:sp>
            <p:nvSpPr>
              <p:cNvPr id="941" name="Rectangle 940"/>
              <p:cNvSpPr/>
              <p:nvPr/>
            </p:nvSpPr>
            <p:spPr bwMode="auto">
              <a:xfrm>
                <a:off x="2327458" y="1934945"/>
                <a:ext cx="713047" cy="204772"/>
              </a:xfrm>
              <a:prstGeom prst="rect">
                <a:avLst/>
              </a:prstGeom>
              <a:solidFill>
                <a:schemeClr val="accent5"/>
              </a:solidFill>
              <a:ln w="15875" cap="flat">
                <a:solidFill>
                  <a:schemeClr val="bg1"/>
                </a:solidFill>
                <a:prstDash val="solid"/>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750" tIns="146200" rIns="182750" bIns="146200" numCol="1" spcCol="0" rtlCol="0" fromWordArt="0" anchor="t" anchorCtr="0" forceAA="0" compatLnSpc="1">
                <a:prstTxWarp prst="textNoShape">
                  <a:avLst/>
                </a:prstTxWarp>
                <a:noAutofit/>
              </a:bodyPr>
              <a:lstStyle/>
              <a:p>
                <a:pPr marL="342570" indent="-342570" algn="ctr" defTabSz="931577">
                  <a:lnSpc>
                    <a:spcPct val="90000"/>
                  </a:lnSpc>
                  <a:buFont typeface="Wingdings 3" panose="05040102010807070707" pitchFamily="18" charset="2"/>
                  <a:buChar char="Æ"/>
                  <a:defRPr/>
                </a:pPr>
                <a:endParaRPr lang="en-US" sz="2000" b="1" kern="0" dirty="0" err="1">
                  <a:solidFill>
                    <a:srgbClr val="FFFFFF"/>
                  </a:solidFill>
                  <a:latin typeface="Segoe UI Light"/>
                  <a:ea typeface="Segoe UI" pitchFamily="34" charset="0"/>
                  <a:cs typeface="Segoe UI" pitchFamily="34" charset="0"/>
                </a:endParaRPr>
              </a:p>
            </p:txBody>
          </p:sp>
          <p:sp>
            <p:nvSpPr>
              <p:cNvPr id="942" name="Rectangle 941"/>
              <p:cNvSpPr/>
              <p:nvPr/>
            </p:nvSpPr>
            <p:spPr>
              <a:xfrm>
                <a:off x="2246355" y="1897550"/>
                <a:ext cx="889447" cy="280917"/>
              </a:xfrm>
              <a:prstGeom prst="rect">
                <a:avLst/>
              </a:prstGeom>
              <a:noFill/>
            </p:spPr>
            <p:txBody>
              <a:bodyPr wrap="square">
                <a:spAutoFit/>
              </a:bodyPr>
              <a:lstStyle/>
              <a:p>
                <a:pPr defTabSz="930968">
                  <a:defRPr/>
                </a:pPr>
                <a:r>
                  <a:rPr lang="en-US" sz="1224" kern="0" dirty="0">
                    <a:solidFill>
                      <a:srgbClr val="FFFFFF"/>
                    </a:solidFill>
                    <a:latin typeface="Segoe UI Semibold" panose="020B0702040204020203" pitchFamily="34" charset="0"/>
                    <a:ea typeface="Segoe UI Black" panose="020B0A02040204020203" pitchFamily="34" charset="0"/>
                    <a:cs typeface="Segoe UI Semibold" panose="020B0702040204020203" pitchFamily="34" charset="0"/>
                  </a:rPr>
                  <a:t>built-in</a:t>
                </a:r>
              </a:p>
            </p:txBody>
          </p:sp>
        </p:grpSp>
      </p:grpSp>
      <p:grpSp>
        <p:nvGrpSpPr>
          <p:cNvPr id="8" name="Group 7"/>
          <p:cNvGrpSpPr/>
          <p:nvPr/>
        </p:nvGrpSpPr>
        <p:grpSpPr>
          <a:xfrm>
            <a:off x="9828792" y="1358067"/>
            <a:ext cx="2363313" cy="1005126"/>
            <a:chOff x="9638088" y="1330365"/>
            <a:chExt cx="2318499" cy="986065"/>
          </a:xfrm>
        </p:grpSpPr>
        <p:sp>
          <p:nvSpPr>
            <p:cNvPr id="39" name="TextBox 38"/>
            <p:cNvSpPr txBox="1"/>
            <p:nvPr/>
          </p:nvSpPr>
          <p:spPr>
            <a:xfrm>
              <a:off x="9638088" y="1330365"/>
              <a:ext cx="2313431" cy="986065"/>
            </a:xfrm>
            <a:prstGeom prst="rect">
              <a:avLst/>
            </a:prstGeom>
            <a:solidFill>
              <a:srgbClr val="002050"/>
            </a:solidFill>
          </p:spPr>
          <p:txBody>
            <a:bodyPr wrap="square" lIns="91376" tIns="91376" rIns="182725" bIns="146179" rtlCol="0">
              <a:noAutofit/>
            </a:bodyPr>
            <a:lstStyle/>
            <a:p>
              <a:pPr defTabSz="931614">
                <a:lnSpc>
                  <a:spcPct val="90000"/>
                </a:lnSpc>
                <a:defRPr/>
              </a:pPr>
              <a:r>
                <a:rPr lang="en-US" sz="2000" kern="0" spc="-30" dirty="0">
                  <a:gradFill>
                    <a:gsLst>
                      <a:gs pos="77483">
                        <a:srgbClr val="FFFFFF"/>
                      </a:gs>
                      <a:gs pos="62252">
                        <a:srgbClr val="FFFFFF"/>
                      </a:gs>
                    </a:gsLst>
                    <a:lin ang="5400000" scaled="0"/>
                  </a:gradFill>
                  <a:latin typeface="Segoe UI Light"/>
                </a:rPr>
                <a:t>In-database </a:t>
              </a:r>
              <a:br>
                <a:rPr lang="en-US" sz="2000" kern="0" spc="-30" dirty="0">
                  <a:gradFill>
                    <a:gsLst>
                      <a:gs pos="77483">
                        <a:srgbClr val="FFFFFF"/>
                      </a:gs>
                      <a:gs pos="62252">
                        <a:srgbClr val="FFFFFF"/>
                      </a:gs>
                    </a:gsLst>
                    <a:lin ang="5400000" scaled="0"/>
                  </a:gradFill>
                  <a:latin typeface="Segoe UI Light"/>
                </a:rPr>
              </a:br>
              <a:r>
                <a:rPr lang="en-US" sz="2000" kern="0" spc="-30" dirty="0">
                  <a:gradFill>
                    <a:gsLst>
                      <a:gs pos="77483">
                        <a:srgbClr val="FFFFFF"/>
                      </a:gs>
                      <a:gs pos="62252">
                        <a:srgbClr val="FFFFFF"/>
                      </a:gs>
                    </a:gsLst>
                    <a:lin ang="5400000" scaled="0"/>
                  </a:gradFill>
                  <a:latin typeface="Segoe UI Light"/>
                </a:rPr>
                <a:t>Advanced Analytics</a:t>
              </a:r>
            </a:p>
          </p:txBody>
        </p:sp>
        <p:grpSp>
          <p:nvGrpSpPr>
            <p:cNvPr id="943" name="Group 942"/>
            <p:cNvGrpSpPr/>
            <p:nvPr/>
          </p:nvGrpSpPr>
          <p:grpSpPr>
            <a:xfrm>
              <a:off x="11258981" y="2009666"/>
              <a:ext cx="697606" cy="275394"/>
              <a:chOff x="2246355" y="1897552"/>
              <a:chExt cx="889447" cy="280917"/>
            </a:xfrm>
          </p:grpSpPr>
          <p:sp>
            <p:nvSpPr>
              <p:cNvPr id="944" name="Rectangle 943"/>
              <p:cNvSpPr/>
              <p:nvPr/>
            </p:nvSpPr>
            <p:spPr bwMode="auto">
              <a:xfrm>
                <a:off x="2327458" y="1934945"/>
                <a:ext cx="713047" cy="204771"/>
              </a:xfrm>
              <a:prstGeom prst="rect">
                <a:avLst/>
              </a:prstGeom>
              <a:solidFill>
                <a:srgbClr val="002050"/>
              </a:solidFill>
              <a:ln w="15875" cap="flat">
                <a:solidFill>
                  <a:schemeClr val="bg1"/>
                </a:solidFill>
                <a:prstDash val="solid"/>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750" tIns="146200" rIns="182750" bIns="146200" numCol="1" spcCol="0" rtlCol="0" fromWordArt="0" anchor="t" anchorCtr="0" forceAA="0" compatLnSpc="1">
                <a:prstTxWarp prst="textNoShape">
                  <a:avLst/>
                </a:prstTxWarp>
                <a:noAutofit/>
              </a:bodyPr>
              <a:lstStyle/>
              <a:p>
                <a:pPr marL="342570" indent="-342570" algn="ctr" defTabSz="931577">
                  <a:lnSpc>
                    <a:spcPct val="90000"/>
                  </a:lnSpc>
                  <a:buFont typeface="Wingdings 3" panose="05040102010807070707" pitchFamily="18" charset="2"/>
                  <a:buChar char="Æ"/>
                  <a:defRPr/>
                </a:pPr>
                <a:endParaRPr lang="en-US" sz="2000" b="1" kern="0" dirty="0" err="1">
                  <a:solidFill>
                    <a:srgbClr val="FFFFFF"/>
                  </a:solidFill>
                  <a:latin typeface="Segoe UI Light"/>
                  <a:ea typeface="Segoe UI" pitchFamily="34" charset="0"/>
                  <a:cs typeface="Segoe UI" pitchFamily="34" charset="0"/>
                </a:endParaRPr>
              </a:p>
            </p:txBody>
          </p:sp>
          <p:sp>
            <p:nvSpPr>
              <p:cNvPr id="945" name="Rectangle 944"/>
              <p:cNvSpPr/>
              <p:nvPr/>
            </p:nvSpPr>
            <p:spPr>
              <a:xfrm>
                <a:off x="2246355" y="1897552"/>
                <a:ext cx="889447" cy="280917"/>
              </a:xfrm>
              <a:prstGeom prst="rect">
                <a:avLst/>
              </a:prstGeom>
              <a:noFill/>
            </p:spPr>
            <p:txBody>
              <a:bodyPr wrap="square">
                <a:spAutoFit/>
              </a:bodyPr>
              <a:lstStyle/>
              <a:p>
                <a:pPr defTabSz="930968">
                  <a:defRPr/>
                </a:pPr>
                <a:r>
                  <a:rPr lang="en-US" sz="1224" kern="0" dirty="0">
                    <a:solidFill>
                      <a:srgbClr val="FFFFFF"/>
                    </a:solidFill>
                    <a:latin typeface="Segoe UI Semibold" panose="020B0702040204020203" pitchFamily="34" charset="0"/>
                    <a:ea typeface="Segoe UI Black" panose="020B0A02040204020203" pitchFamily="34" charset="0"/>
                    <a:cs typeface="Segoe UI Semibold" panose="020B0702040204020203" pitchFamily="34" charset="0"/>
                  </a:rPr>
                  <a:t>built-in</a:t>
                </a:r>
              </a:p>
            </p:txBody>
          </p:sp>
        </p:grpSp>
      </p:grpSp>
      <p:sp>
        <p:nvSpPr>
          <p:cNvPr id="410" name="Rectangle 409"/>
          <p:cNvSpPr/>
          <p:nvPr/>
        </p:nvSpPr>
        <p:spPr>
          <a:xfrm>
            <a:off x="152705" y="6785521"/>
            <a:ext cx="11473695" cy="313814"/>
          </a:xfrm>
          <a:prstGeom prst="rect">
            <a:avLst/>
          </a:prstGeom>
        </p:spPr>
        <p:txBody>
          <a:bodyPr wrap="square">
            <a:spAutoFit/>
          </a:bodyPr>
          <a:lstStyle/>
          <a:p>
            <a:pPr defTabSz="913158">
              <a:defRPr/>
            </a:pPr>
            <a:r>
              <a:rPr lang="en-US" sz="700" i="1" kern="0" dirty="0">
                <a:solidFill>
                  <a:srgbClr val="505050"/>
                </a:solidFill>
                <a:latin typeface="Segoe UI"/>
              </a:rPr>
              <a:t>TPC-H non-clustered results as of  04/06/15, 5/04/15, 4/15/14 and 11/25/13, respectively. </a:t>
            </a:r>
            <a:r>
              <a:rPr lang="en-US" sz="700" i="1" kern="0" dirty="0">
                <a:solidFill>
                  <a:srgbClr val="505050"/>
                </a:solidFill>
                <a:latin typeface="Segoe UI"/>
                <a:hlinkClick r:id="rId4"/>
              </a:rPr>
              <a:t>http://www.tpc.org/tpch/results/tpch_perf_results.asp?resulttype=noncluster</a:t>
            </a:r>
            <a:endParaRPr lang="en-US" sz="700" i="1" kern="0" dirty="0">
              <a:solidFill>
                <a:srgbClr val="505050"/>
              </a:solidFill>
              <a:latin typeface="Segoe UI"/>
            </a:endParaRPr>
          </a:p>
          <a:p>
            <a:pPr defTabSz="913158">
              <a:defRPr/>
            </a:pPr>
            <a:endParaRPr lang="en-US" sz="700" kern="0" dirty="0">
              <a:gradFill>
                <a:gsLst>
                  <a:gs pos="2917">
                    <a:srgbClr val="505050"/>
                  </a:gs>
                  <a:gs pos="30000">
                    <a:srgbClr val="505050"/>
                  </a:gs>
                </a:gsLst>
                <a:lin ang="5400000" scaled="0"/>
              </a:gradFill>
              <a:latin typeface="Segoe UI"/>
            </a:endParaRPr>
          </a:p>
        </p:txBody>
      </p:sp>
      <p:grpSp>
        <p:nvGrpSpPr>
          <p:cNvPr id="24" name="Group 23"/>
          <p:cNvGrpSpPr/>
          <p:nvPr/>
        </p:nvGrpSpPr>
        <p:grpSpPr>
          <a:xfrm>
            <a:off x="9830686" y="2364110"/>
            <a:ext cx="2358482" cy="2615865"/>
            <a:chOff x="9832222" y="2363627"/>
            <a:chExt cx="2359486" cy="2616978"/>
          </a:xfrm>
        </p:grpSpPr>
        <p:grpSp>
          <p:nvGrpSpPr>
            <p:cNvPr id="537" name="Group 536"/>
            <p:cNvGrpSpPr/>
            <p:nvPr/>
          </p:nvGrpSpPr>
          <p:grpSpPr>
            <a:xfrm>
              <a:off x="9832222" y="2363627"/>
              <a:ext cx="2359486" cy="2573551"/>
              <a:chOff x="8841933" y="2720878"/>
              <a:chExt cx="2939721" cy="3206428"/>
            </a:xfrm>
          </p:grpSpPr>
          <p:sp>
            <p:nvSpPr>
              <p:cNvPr id="541" name="TextBox 540"/>
              <p:cNvSpPr txBox="1"/>
              <p:nvPr/>
            </p:nvSpPr>
            <p:spPr>
              <a:xfrm>
                <a:off x="8841933" y="2720878"/>
                <a:ext cx="2939721" cy="3206428"/>
              </a:xfrm>
              <a:prstGeom prst="rect">
                <a:avLst/>
              </a:prstGeom>
              <a:solidFill>
                <a:schemeClr val="bg1">
                  <a:lumMod val="95000"/>
                </a:schemeClr>
              </a:solidFill>
            </p:spPr>
            <p:txBody>
              <a:bodyPr wrap="none" lIns="0" tIns="63962" rIns="91376" bIns="149111" rtlCol="0">
                <a:noAutofit/>
              </a:bodyPr>
              <a:lstStyle/>
              <a:p>
                <a:pPr marL="91352" algn="ctr" defTabSz="931062">
                  <a:spcBef>
                    <a:spcPts val="600"/>
                  </a:spcBef>
                  <a:defRPr/>
                </a:pPr>
                <a:r>
                  <a:rPr lang="en-US" sz="1598" kern="0" dirty="0">
                    <a:ln>
                      <a:solidFill>
                        <a:srgbClr val="FFFFFF">
                          <a:alpha val="0"/>
                        </a:srgbClr>
                      </a:solidFill>
                    </a:ln>
                    <a:solidFill>
                      <a:srgbClr val="002050"/>
                    </a:solidFill>
                    <a:latin typeface="Segoe UI Black" panose="020B0A02040204020203" pitchFamily="34" charset="0"/>
                    <a:ea typeface="Segoe UI Black" panose="020B0A02040204020203" pitchFamily="34" charset="0"/>
                    <a:cs typeface="Segoe UI Black" panose="020B0A02040204020203" pitchFamily="34" charset="0"/>
                  </a:rPr>
                  <a:t>R + in-memory</a:t>
                </a:r>
                <a:endParaRPr lang="en-US" sz="1598" kern="0" dirty="0">
                  <a:ln>
                    <a:solidFill>
                      <a:srgbClr val="FFFFFF">
                        <a:alpha val="0"/>
                      </a:srgbClr>
                    </a:solidFill>
                  </a:ln>
                  <a:solidFill>
                    <a:srgbClr val="002050"/>
                  </a:solidFill>
                  <a:latin typeface="Segoe UI Light"/>
                  <a:ea typeface="Segoe UI" pitchFamily="34" charset="0"/>
                  <a:cs typeface="Segoe UI" panose="020B0502040204020203" pitchFamily="34" charset="0"/>
                </a:endParaRPr>
              </a:p>
            </p:txBody>
          </p:sp>
          <p:sp>
            <p:nvSpPr>
              <p:cNvPr id="542" name="AutoShape 14"/>
              <p:cNvSpPr>
                <a:spLocks noChangeAspect="1" noChangeArrowheads="1" noTextEdit="1"/>
              </p:cNvSpPr>
              <p:nvPr/>
            </p:nvSpPr>
            <p:spPr bwMode="auto">
              <a:xfrm>
                <a:off x="9631075" y="3499632"/>
                <a:ext cx="1228922" cy="16530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89578" tIns="44788" rIns="89578" bIns="44788" numCol="1" anchor="t" anchorCtr="0" compatLnSpc="1">
                <a:prstTxWarp prst="textNoShape">
                  <a:avLst/>
                </a:prstTxWarp>
              </a:bodyPr>
              <a:lstStyle/>
              <a:p>
                <a:pPr defTabSz="913489">
                  <a:defRPr/>
                </a:pPr>
                <a:endParaRPr lang="en-US" sz="1078" kern="0">
                  <a:solidFill>
                    <a:srgbClr val="505050"/>
                  </a:solidFill>
                  <a:latin typeface="Segoe UI"/>
                </a:endParaRPr>
              </a:p>
            </p:txBody>
          </p:sp>
        </p:grpSp>
        <p:sp>
          <p:nvSpPr>
            <p:cNvPr id="486" name="TextBox 485"/>
            <p:cNvSpPr txBox="1"/>
            <p:nvPr/>
          </p:nvSpPr>
          <p:spPr>
            <a:xfrm>
              <a:off x="10039641" y="4542520"/>
              <a:ext cx="1940532" cy="438085"/>
            </a:xfrm>
            <a:prstGeom prst="rect">
              <a:avLst/>
            </a:prstGeom>
            <a:noFill/>
          </p:spPr>
          <p:txBody>
            <a:bodyPr wrap="square" lIns="182750" tIns="146200" rIns="182750" bIns="146200" rtlCol="0">
              <a:noAutofit/>
            </a:bodyPr>
            <a:lstStyle/>
            <a:p>
              <a:pPr algn="ctr" defTabSz="930968">
                <a:lnSpc>
                  <a:spcPct val="90000"/>
                </a:lnSpc>
                <a:spcAft>
                  <a:spcPts val="600"/>
                </a:spcAft>
                <a:defRPr/>
              </a:pPr>
              <a:r>
                <a:rPr lang="en-US" sz="1045" b="1" kern="0" dirty="0">
                  <a:solidFill>
                    <a:srgbClr val="002050"/>
                  </a:solidFill>
                  <a:latin typeface="Segoe UI"/>
                </a:rPr>
                <a:t>at massive scale</a:t>
              </a:r>
            </a:p>
          </p:txBody>
        </p:sp>
        <p:grpSp>
          <p:nvGrpSpPr>
            <p:cNvPr id="17" name="Group 16"/>
            <p:cNvGrpSpPr/>
            <p:nvPr/>
          </p:nvGrpSpPr>
          <p:grpSpPr>
            <a:xfrm>
              <a:off x="10451056" y="3023373"/>
              <a:ext cx="1057423" cy="1422106"/>
              <a:chOff x="10319428" y="2796544"/>
              <a:chExt cx="1291834" cy="1737360"/>
            </a:xfrm>
          </p:grpSpPr>
          <p:sp>
            <p:nvSpPr>
              <p:cNvPr id="414" name="Freeform 16"/>
              <p:cNvSpPr>
                <a:spLocks/>
              </p:cNvSpPr>
              <p:nvPr/>
            </p:nvSpPr>
            <p:spPr bwMode="auto">
              <a:xfrm>
                <a:off x="10350884" y="2796544"/>
                <a:ext cx="1228921" cy="1737360"/>
              </a:xfrm>
              <a:custGeom>
                <a:avLst/>
                <a:gdLst>
                  <a:gd name="T0" fmla="*/ 396 w 396"/>
                  <a:gd name="T1" fmla="*/ 119 h 561"/>
                  <a:gd name="T2" fmla="*/ 396 w 396"/>
                  <a:gd name="T3" fmla="*/ 119 h 561"/>
                  <a:gd name="T4" fmla="*/ 314 w 396"/>
                  <a:gd name="T5" fmla="*/ 34 h 561"/>
                  <a:gd name="T6" fmla="*/ 38 w 396"/>
                  <a:gd name="T7" fmla="*/ 58 h 561"/>
                  <a:gd name="T8" fmla="*/ 0 w 396"/>
                  <a:gd name="T9" fmla="*/ 119 h 561"/>
                  <a:gd name="T10" fmla="*/ 0 w 396"/>
                  <a:gd name="T11" fmla="*/ 119 h 561"/>
                  <a:gd name="T12" fmla="*/ 0 w 396"/>
                  <a:gd name="T13" fmla="*/ 450 h 561"/>
                  <a:gd name="T14" fmla="*/ 1 w 396"/>
                  <a:gd name="T15" fmla="*/ 450 h 561"/>
                  <a:gd name="T16" fmla="*/ 82 w 396"/>
                  <a:gd name="T17" fmla="*/ 528 h 561"/>
                  <a:gd name="T18" fmla="*/ 358 w 396"/>
                  <a:gd name="T19" fmla="*/ 504 h 561"/>
                  <a:gd name="T20" fmla="*/ 395 w 396"/>
                  <a:gd name="T21" fmla="*/ 450 h 561"/>
                  <a:gd name="T22" fmla="*/ 396 w 396"/>
                  <a:gd name="T23" fmla="*/ 450 h 561"/>
                  <a:gd name="T24" fmla="*/ 396 w 396"/>
                  <a:gd name="T25" fmla="*/ 119 h 5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96" h="561">
                    <a:moveTo>
                      <a:pt x="396" y="119"/>
                    </a:moveTo>
                    <a:cubicBezTo>
                      <a:pt x="396" y="119"/>
                      <a:pt x="396" y="119"/>
                      <a:pt x="396" y="119"/>
                    </a:cubicBezTo>
                    <a:cubicBezTo>
                      <a:pt x="396" y="87"/>
                      <a:pt x="368" y="55"/>
                      <a:pt x="314" y="34"/>
                    </a:cubicBezTo>
                    <a:cubicBezTo>
                      <a:pt x="226" y="0"/>
                      <a:pt x="102" y="11"/>
                      <a:pt x="38" y="58"/>
                    </a:cubicBezTo>
                    <a:cubicBezTo>
                      <a:pt x="13" y="76"/>
                      <a:pt x="0" y="98"/>
                      <a:pt x="0" y="119"/>
                    </a:cubicBezTo>
                    <a:cubicBezTo>
                      <a:pt x="0" y="119"/>
                      <a:pt x="0" y="119"/>
                      <a:pt x="0" y="119"/>
                    </a:cubicBezTo>
                    <a:cubicBezTo>
                      <a:pt x="0" y="450"/>
                      <a:pt x="0" y="450"/>
                      <a:pt x="0" y="450"/>
                    </a:cubicBezTo>
                    <a:cubicBezTo>
                      <a:pt x="1" y="450"/>
                      <a:pt x="1" y="450"/>
                      <a:pt x="1" y="450"/>
                    </a:cubicBezTo>
                    <a:cubicBezTo>
                      <a:pt x="5" y="480"/>
                      <a:pt x="33" y="509"/>
                      <a:pt x="82" y="528"/>
                    </a:cubicBezTo>
                    <a:cubicBezTo>
                      <a:pt x="170" y="561"/>
                      <a:pt x="294" y="551"/>
                      <a:pt x="358" y="504"/>
                    </a:cubicBezTo>
                    <a:cubicBezTo>
                      <a:pt x="381" y="488"/>
                      <a:pt x="393" y="469"/>
                      <a:pt x="395" y="450"/>
                    </a:cubicBezTo>
                    <a:cubicBezTo>
                      <a:pt x="396" y="450"/>
                      <a:pt x="396" y="450"/>
                      <a:pt x="396" y="450"/>
                    </a:cubicBezTo>
                    <a:lnTo>
                      <a:pt x="396" y="119"/>
                    </a:lnTo>
                    <a:close/>
                  </a:path>
                </a:pathLst>
              </a:custGeom>
              <a:solidFill>
                <a:srgbClr val="002050"/>
              </a:solidFill>
              <a:ln>
                <a:solidFill>
                  <a:srgbClr val="002050"/>
                </a:solidFill>
              </a:ln>
            </p:spPr>
            <p:txBody>
              <a:bodyPr vert="horz" wrap="square" lIns="89603" tIns="44802" rIns="89603" bIns="44802" numCol="1" anchor="t" anchorCtr="0" compatLnSpc="1">
                <a:prstTxWarp prst="textNoShape">
                  <a:avLst/>
                </a:prstTxWarp>
              </a:bodyPr>
              <a:lstStyle/>
              <a:p>
                <a:pPr defTabSz="913840">
                  <a:defRPr/>
                </a:pPr>
                <a:endParaRPr lang="en-US" sz="1078" kern="0">
                  <a:solidFill>
                    <a:srgbClr val="505050"/>
                  </a:solidFill>
                  <a:latin typeface="Segoe UI"/>
                </a:endParaRPr>
              </a:p>
            </p:txBody>
          </p:sp>
          <p:sp>
            <p:nvSpPr>
              <p:cNvPr id="415" name="Freeform 17"/>
              <p:cNvSpPr>
                <a:spLocks/>
              </p:cNvSpPr>
              <p:nvPr/>
            </p:nvSpPr>
            <p:spPr bwMode="auto">
              <a:xfrm>
                <a:off x="10319428" y="2838792"/>
                <a:ext cx="1291834" cy="620784"/>
              </a:xfrm>
              <a:custGeom>
                <a:avLst/>
                <a:gdLst>
                  <a:gd name="T0" fmla="*/ 384 w 448"/>
                  <a:gd name="T1" fmla="*/ 180 h 237"/>
                  <a:gd name="T2" fmla="*/ 108 w 448"/>
                  <a:gd name="T3" fmla="*/ 204 h 237"/>
                  <a:gd name="T4" fmla="*/ 64 w 448"/>
                  <a:gd name="T5" fmla="*/ 58 h 237"/>
                  <a:gd name="T6" fmla="*/ 340 w 448"/>
                  <a:gd name="T7" fmla="*/ 34 h 237"/>
                  <a:gd name="T8" fmla="*/ 384 w 448"/>
                  <a:gd name="T9" fmla="*/ 180 h 237"/>
                </a:gdLst>
                <a:ahLst/>
                <a:cxnLst>
                  <a:cxn ang="0">
                    <a:pos x="T0" y="T1"/>
                  </a:cxn>
                  <a:cxn ang="0">
                    <a:pos x="T2" y="T3"/>
                  </a:cxn>
                  <a:cxn ang="0">
                    <a:pos x="T4" y="T5"/>
                  </a:cxn>
                  <a:cxn ang="0">
                    <a:pos x="T6" y="T7"/>
                  </a:cxn>
                  <a:cxn ang="0">
                    <a:pos x="T8" y="T9"/>
                  </a:cxn>
                </a:cxnLst>
                <a:rect l="0" t="0" r="r" b="b"/>
                <a:pathLst>
                  <a:path w="448" h="237">
                    <a:moveTo>
                      <a:pt x="384" y="180"/>
                    </a:moveTo>
                    <a:cubicBezTo>
                      <a:pt x="320" y="227"/>
                      <a:pt x="196" y="237"/>
                      <a:pt x="108" y="204"/>
                    </a:cubicBezTo>
                    <a:cubicBezTo>
                      <a:pt x="19" y="170"/>
                      <a:pt x="0" y="104"/>
                      <a:pt x="64" y="58"/>
                    </a:cubicBezTo>
                    <a:cubicBezTo>
                      <a:pt x="128" y="11"/>
                      <a:pt x="252" y="0"/>
                      <a:pt x="340" y="34"/>
                    </a:cubicBezTo>
                    <a:cubicBezTo>
                      <a:pt x="429" y="68"/>
                      <a:pt x="448" y="133"/>
                      <a:pt x="384" y="180"/>
                    </a:cubicBezTo>
                    <a:close/>
                  </a:path>
                </a:pathLst>
              </a:custGeom>
              <a:solidFill>
                <a:schemeClr val="bg1"/>
              </a:solidFill>
              <a:ln>
                <a:noFill/>
              </a:ln>
            </p:spPr>
            <p:txBody>
              <a:bodyPr vert="horz" wrap="square" lIns="89603" tIns="44802" rIns="89603" bIns="44802" numCol="1" anchor="t" anchorCtr="0" compatLnSpc="1">
                <a:prstTxWarp prst="textNoShape">
                  <a:avLst/>
                </a:prstTxWarp>
              </a:bodyPr>
              <a:lstStyle/>
              <a:p>
                <a:pPr defTabSz="913840">
                  <a:defRPr/>
                </a:pPr>
                <a:endParaRPr lang="en-US" sz="1078" kern="0">
                  <a:solidFill>
                    <a:srgbClr val="505050"/>
                  </a:solidFill>
                  <a:latin typeface="Segoe UI"/>
                </a:endParaRPr>
              </a:p>
            </p:txBody>
          </p:sp>
          <p:sp>
            <p:nvSpPr>
              <p:cNvPr id="417" name="Up Arrow 416"/>
              <p:cNvSpPr/>
              <p:nvPr/>
            </p:nvSpPr>
            <p:spPr bwMode="auto">
              <a:xfrm>
                <a:off x="10773975" y="2956502"/>
                <a:ext cx="382938" cy="437556"/>
              </a:xfrm>
              <a:prstGeom prst="upArrow">
                <a:avLst/>
              </a:prstGeom>
              <a:gradFill>
                <a:gsLst>
                  <a:gs pos="5000">
                    <a:srgbClr val="002050"/>
                  </a:gs>
                  <a:gs pos="42000">
                    <a:schemeClr val="accent1">
                      <a:lumMod val="75000"/>
                    </a:schemeClr>
                  </a:gs>
                  <a:gs pos="100000">
                    <a:schemeClr val="bg1"/>
                  </a:gs>
                </a:gsLst>
                <a:lin ang="5400000" scaled="1"/>
              </a:gra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02" tIns="146241" rIns="182802" bIns="146241" numCol="1" spcCol="0" rtlCol="0" fromWordArt="0" anchor="t" anchorCtr="0" forceAA="0" compatLnSpc="1">
                <a:prstTxWarp prst="textNoShape">
                  <a:avLst/>
                </a:prstTxWarp>
                <a:noAutofit/>
              </a:bodyPr>
              <a:lstStyle/>
              <a:p>
                <a:pPr marL="342702" indent="-342702" algn="ctr" defTabSz="931935">
                  <a:buFont typeface="Wingdings 3" panose="05040102010807070707" pitchFamily="18" charset="2"/>
                  <a:buChar char="Æ"/>
                  <a:defRPr/>
                </a:pPr>
                <a:endParaRPr lang="en-US" sz="2000" b="1" kern="0" dirty="0" err="1">
                  <a:solidFill>
                    <a:srgbClr val="FFFFFF"/>
                  </a:solidFill>
                  <a:latin typeface="Segoe UI Light"/>
                  <a:ea typeface="Segoe UI" pitchFamily="34" charset="0"/>
                  <a:cs typeface="Segoe UI" pitchFamily="34" charset="0"/>
                </a:endParaRPr>
              </a:p>
            </p:txBody>
          </p:sp>
        </p:grpSp>
      </p:grpSp>
      <p:grpSp>
        <p:nvGrpSpPr>
          <p:cNvPr id="21" name="Group 20"/>
          <p:cNvGrpSpPr/>
          <p:nvPr/>
        </p:nvGrpSpPr>
        <p:grpSpPr>
          <a:xfrm>
            <a:off x="2651147" y="2367181"/>
            <a:ext cx="2339657" cy="2561333"/>
            <a:chOff x="2649626" y="2366696"/>
            <a:chExt cx="2340653" cy="2562425"/>
          </a:xfrm>
        </p:grpSpPr>
        <p:grpSp>
          <p:nvGrpSpPr>
            <p:cNvPr id="20" name="Group 19"/>
            <p:cNvGrpSpPr/>
            <p:nvPr/>
          </p:nvGrpSpPr>
          <p:grpSpPr>
            <a:xfrm>
              <a:off x="2649626" y="2366696"/>
              <a:ext cx="2340653" cy="2562425"/>
              <a:chOff x="2606280" y="2311276"/>
              <a:chExt cx="2294966" cy="2512421"/>
            </a:xfrm>
          </p:grpSpPr>
          <p:grpSp>
            <p:nvGrpSpPr>
              <p:cNvPr id="9" name="Group 8"/>
              <p:cNvGrpSpPr/>
              <p:nvPr/>
            </p:nvGrpSpPr>
            <p:grpSpPr>
              <a:xfrm>
                <a:off x="2606280" y="2311276"/>
                <a:ext cx="2294966" cy="2512421"/>
                <a:chOff x="2605784" y="2311116"/>
                <a:chExt cx="2295292" cy="2512778"/>
              </a:xfrm>
            </p:grpSpPr>
            <p:sp>
              <p:nvSpPr>
                <p:cNvPr id="459" name="TextBox 458"/>
                <p:cNvSpPr txBox="1"/>
                <p:nvPr/>
              </p:nvSpPr>
              <p:spPr>
                <a:xfrm>
                  <a:off x="2605784" y="2311116"/>
                  <a:ext cx="2295292" cy="2512778"/>
                </a:xfrm>
                <a:prstGeom prst="rect">
                  <a:avLst/>
                </a:prstGeom>
                <a:solidFill>
                  <a:schemeClr val="bg1">
                    <a:lumMod val="95000"/>
                  </a:schemeClr>
                </a:solidFill>
              </p:spPr>
              <p:txBody>
                <a:bodyPr wrap="square" lIns="45688" tIns="63962" rIns="91376" bIns="149111" rtlCol="0">
                  <a:noAutofit/>
                </a:bodyPr>
                <a:lstStyle/>
                <a:p>
                  <a:pPr marL="91352" algn="ctr" defTabSz="931062">
                    <a:spcBef>
                      <a:spcPts val="300"/>
                    </a:spcBef>
                    <a:defRPr/>
                  </a:pPr>
                  <a:r>
                    <a:rPr lang="en-US" sz="1598" kern="0" dirty="0">
                      <a:ln>
                        <a:solidFill>
                          <a:srgbClr val="FFFFFF">
                            <a:alpha val="0"/>
                          </a:srgbClr>
                        </a:solidFill>
                      </a:ln>
                      <a:solidFill>
                        <a:srgbClr val="68217A"/>
                      </a:solidFill>
                      <a:latin typeface="Segoe UI Black" panose="020B0A02040204020203" pitchFamily="34" charset="0"/>
                      <a:ea typeface="Segoe UI Black" panose="020B0A02040204020203" pitchFamily="34" charset="0"/>
                      <a:cs typeface="Segoe UI Black" panose="020B0A02040204020203" pitchFamily="34" charset="0"/>
                    </a:rPr>
                    <a:t>6 years in a row</a:t>
                  </a:r>
                </a:p>
                <a:p>
                  <a:pPr marL="91352" algn="ctr" defTabSz="931062">
                    <a:spcBef>
                      <a:spcPts val="300"/>
                    </a:spcBef>
                    <a:defRPr/>
                  </a:pPr>
                  <a:r>
                    <a:rPr lang="en-US" sz="1096" kern="0" dirty="0">
                      <a:ln>
                        <a:solidFill>
                          <a:srgbClr val="FFFFFF">
                            <a:alpha val="0"/>
                          </a:srgbClr>
                        </a:solidFill>
                      </a:ln>
                      <a:solidFill>
                        <a:srgbClr val="68217A"/>
                      </a:solidFill>
                      <a:latin typeface="Segoe UI Black" panose="020B0A02040204020203" pitchFamily="34" charset="0"/>
                      <a:ea typeface="Segoe UI Black" panose="020B0A02040204020203" pitchFamily="34" charset="0"/>
                      <a:cs typeface="Segoe UI Black" panose="020B0A02040204020203" pitchFamily="34" charset="0"/>
                    </a:rPr>
                    <a:t>least vulnerable</a:t>
                  </a:r>
                  <a:br>
                    <a:rPr lang="en-US" sz="1096" kern="0" dirty="0">
                      <a:ln>
                        <a:solidFill>
                          <a:srgbClr val="FFFFFF">
                            <a:alpha val="0"/>
                          </a:srgbClr>
                        </a:solidFill>
                      </a:ln>
                      <a:solidFill>
                        <a:srgbClr val="68217A"/>
                      </a:solidFill>
                      <a:latin typeface="Segoe UI Black" panose="020B0A02040204020203" pitchFamily="34" charset="0"/>
                      <a:ea typeface="Segoe UI Black" panose="020B0A02040204020203" pitchFamily="34" charset="0"/>
                      <a:cs typeface="Segoe UI Black" panose="020B0A02040204020203" pitchFamily="34" charset="0"/>
                    </a:rPr>
                  </a:br>
                  <a:endParaRPr lang="en-US" sz="1396" kern="0" dirty="0">
                    <a:ln>
                      <a:solidFill>
                        <a:srgbClr val="FFFFFF">
                          <a:alpha val="0"/>
                        </a:srgbClr>
                      </a:solidFill>
                    </a:ln>
                    <a:solidFill>
                      <a:srgbClr val="68217A"/>
                    </a:solidFill>
                    <a:latin typeface="Segoe UI Black" panose="020B0A02040204020203" pitchFamily="34" charset="0"/>
                    <a:ea typeface="Segoe UI Black" panose="020B0A02040204020203" pitchFamily="34" charset="0"/>
                    <a:cs typeface="Segoe UI Black" panose="020B0A02040204020203" pitchFamily="34" charset="0"/>
                  </a:endParaRPr>
                </a:p>
              </p:txBody>
            </p:sp>
            <p:graphicFrame>
              <p:nvGraphicFramePr>
                <p:cNvPr id="460" name="Chart 459"/>
                <p:cNvGraphicFramePr/>
                <p:nvPr>
                  <p:extLst/>
                </p:nvPr>
              </p:nvGraphicFramePr>
              <p:xfrm>
                <a:off x="2675882" y="2673335"/>
                <a:ext cx="2155096" cy="2146908"/>
              </p:xfrm>
              <a:graphic>
                <a:graphicData uri="http://schemas.openxmlformats.org/drawingml/2006/chart">
                  <c:chart xmlns:c="http://schemas.openxmlformats.org/drawingml/2006/chart" xmlns:r="http://schemas.openxmlformats.org/officeDocument/2006/relationships" r:id="rId5"/>
                </a:graphicData>
              </a:graphic>
            </p:graphicFrame>
          </p:grpSp>
          <p:grpSp>
            <p:nvGrpSpPr>
              <p:cNvPr id="18" name="Group 17"/>
              <p:cNvGrpSpPr/>
              <p:nvPr/>
            </p:nvGrpSpPr>
            <p:grpSpPr>
              <a:xfrm>
                <a:off x="2727795" y="4636302"/>
                <a:ext cx="2051936" cy="92098"/>
                <a:chOff x="2743906" y="4636302"/>
                <a:chExt cx="2051936" cy="92098"/>
              </a:xfrm>
            </p:grpSpPr>
            <p:grpSp>
              <p:nvGrpSpPr>
                <p:cNvPr id="16" name="Group 15"/>
                <p:cNvGrpSpPr/>
                <p:nvPr/>
              </p:nvGrpSpPr>
              <p:grpSpPr>
                <a:xfrm>
                  <a:off x="2743906" y="4636302"/>
                  <a:ext cx="500096" cy="92098"/>
                  <a:chOff x="2908036" y="4532656"/>
                  <a:chExt cx="500096" cy="92098"/>
                </a:xfrm>
              </p:grpSpPr>
              <p:sp>
                <p:nvSpPr>
                  <p:cNvPr id="13" name="Rectangle 12"/>
                  <p:cNvSpPr/>
                  <p:nvPr/>
                </p:nvSpPr>
                <p:spPr bwMode="auto">
                  <a:xfrm>
                    <a:off x="3011295" y="4532656"/>
                    <a:ext cx="396837" cy="92098"/>
                  </a:xfrm>
                  <a:prstGeom prst="rect">
                    <a:avLst/>
                  </a:prstGeom>
                  <a:no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t" anchorCtr="0" forceAA="0" compatLnSpc="1">
                    <a:prstTxWarp prst="textNoShape">
                      <a:avLst/>
                    </a:prstTxWarp>
                    <a:noAutofit/>
                  </a:bodyPr>
                  <a:lstStyle/>
                  <a:p>
                    <a:pPr defTabSz="950481">
                      <a:lnSpc>
                        <a:spcPct val="90000"/>
                      </a:lnSpc>
                      <a:defRPr/>
                    </a:pPr>
                    <a:r>
                      <a:rPr lang="en-US" sz="612" b="1" kern="0" dirty="0">
                        <a:solidFill>
                          <a:srgbClr val="68217A"/>
                        </a:solidFill>
                        <a:latin typeface="Segoe UI"/>
                        <a:ea typeface="Segoe UI" pitchFamily="34" charset="0"/>
                        <a:cs typeface="Segoe UI" pitchFamily="34" charset="0"/>
                      </a:rPr>
                      <a:t>SQL Server</a:t>
                    </a:r>
                    <a:endParaRPr lang="en-US" sz="510" b="1" kern="0" dirty="0">
                      <a:solidFill>
                        <a:srgbClr val="68217A"/>
                      </a:solidFill>
                      <a:latin typeface="Segoe UI"/>
                      <a:ea typeface="Segoe UI" pitchFamily="34" charset="0"/>
                      <a:cs typeface="Segoe UI" pitchFamily="34" charset="0"/>
                    </a:endParaRPr>
                  </a:p>
                </p:txBody>
              </p:sp>
              <p:sp>
                <p:nvSpPr>
                  <p:cNvPr id="14" name="Rectangle 13"/>
                  <p:cNvSpPr/>
                  <p:nvPr/>
                </p:nvSpPr>
                <p:spPr bwMode="auto">
                  <a:xfrm>
                    <a:off x="2908036" y="4536091"/>
                    <a:ext cx="77381" cy="77381"/>
                  </a:xfrm>
                  <a:prstGeom prst="rect">
                    <a:avLst/>
                  </a:prstGeom>
                  <a:solidFill>
                    <a:srgbClr val="68217A"/>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6441" tIns="149154" rIns="186441" bIns="149154" numCol="1" spcCol="0" rtlCol="0" fromWordArt="0" anchor="t" anchorCtr="0" forceAA="0" compatLnSpc="1">
                    <a:prstTxWarp prst="textNoShape">
                      <a:avLst/>
                    </a:prstTxWarp>
                    <a:noAutofit/>
                  </a:bodyPr>
                  <a:lstStyle/>
                  <a:p>
                    <a:pPr marL="349522" indent="-349522" algn="ctr" defTabSz="950481">
                      <a:lnSpc>
                        <a:spcPct val="90000"/>
                      </a:lnSpc>
                      <a:buFont typeface="Wingdings 3" panose="05040102010807070707" pitchFamily="18" charset="2"/>
                      <a:buChar char="Æ"/>
                      <a:defRPr/>
                    </a:pPr>
                    <a:endParaRPr lang="en-US" sz="2040" b="1" kern="0" dirty="0" err="1">
                      <a:solidFill>
                        <a:srgbClr val="FFFFFF"/>
                      </a:solidFill>
                      <a:latin typeface="Segoe UI Light"/>
                      <a:ea typeface="Segoe UI" pitchFamily="34" charset="0"/>
                      <a:cs typeface="Segoe UI" pitchFamily="34" charset="0"/>
                    </a:endParaRPr>
                  </a:p>
                </p:txBody>
              </p:sp>
            </p:grpSp>
            <p:grpSp>
              <p:nvGrpSpPr>
                <p:cNvPr id="399" name="Group 398"/>
                <p:cNvGrpSpPr/>
                <p:nvPr/>
              </p:nvGrpSpPr>
              <p:grpSpPr>
                <a:xfrm>
                  <a:off x="3337420" y="4636302"/>
                  <a:ext cx="340200" cy="80816"/>
                  <a:chOff x="2908036" y="4532656"/>
                  <a:chExt cx="340200" cy="80816"/>
                </a:xfrm>
              </p:grpSpPr>
              <p:sp>
                <p:nvSpPr>
                  <p:cNvPr id="400" name="Rectangle 399"/>
                  <p:cNvSpPr/>
                  <p:nvPr/>
                </p:nvSpPr>
                <p:spPr bwMode="auto">
                  <a:xfrm>
                    <a:off x="3011295" y="4532656"/>
                    <a:ext cx="236941" cy="80816"/>
                  </a:xfrm>
                  <a:prstGeom prst="rect">
                    <a:avLst/>
                  </a:prstGeom>
                  <a:no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t" anchorCtr="0" forceAA="0" compatLnSpc="1">
                    <a:prstTxWarp prst="textNoShape">
                      <a:avLst/>
                    </a:prstTxWarp>
                    <a:noAutofit/>
                  </a:bodyPr>
                  <a:lstStyle/>
                  <a:p>
                    <a:pPr defTabSz="950481">
                      <a:lnSpc>
                        <a:spcPct val="90000"/>
                      </a:lnSpc>
                      <a:defRPr/>
                    </a:pPr>
                    <a:r>
                      <a:rPr lang="en-US" sz="612" b="1" kern="0" dirty="0">
                        <a:solidFill>
                          <a:srgbClr val="A80000"/>
                        </a:solidFill>
                        <a:latin typeface="Segoe UI"/>
                        <a:ea typeface="Segoe UI" pitchFamily="34" charset="0"/>
                        <a:cs typeface="Segoe UI" pitchFamily="34" charset="0"/>
                      </a:rPr>
                      <a:t>Oracle</a:t>
                    </a:r>
                    <a:endParaRPr lang="en-US" sz="510" b="1" kern="0" dirty="0">
                      <a:solidFill>
                        <a:srgbClr val="A80000"/>
                      </a:solidFill>
                      <a:latin typeface="Segoe UI"/>
                      <a:ea typeface="Segoe UI" pitchFamily="34" charset="0"/>
                      <a:cs typeface="Segoe UI" pitchFamily="34" charset="0"/>
                    </a:endParaRPr>
                  </a:p>
                </p:txBody>
              </p:sp>
              <p:sp>
                <p:nvSpPr>
                  <p:cNvPr id="401" name="Rectangle 400"/>
                  <p:cNvSpPr/>
                  <p:nvPr/>
                </p:nvSpPr>
                <p:spPr bwMode="auto">
                  <a:xfrm>
                    <a:off x="2908036" y="4536091"/>
                    <a:ext cx="77381" cy="77381"/>
                  </a:xfrm>
                  <a:prstGeom prst="rect">
                    <a:avLst/>
                  </a:prstGeom>
                  <a:solidFill>
                    <a:srgbClr val="A80000"/>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6441" tIns="149154" rIns="186441" bIns="149154" numCol="1" spcCol="0" rtlCol="0" fromWordArt="0" anchor="t" anchorCtr="0" forceAA="0" compatLnSpc="1">
                    <a:prstTxWarp prst="textNoShape">
                      <a:avLst/>
                    </a:prstTxWarp>
                    <a:noAutofit/>
                  </a:bodyPr>
                  <a:lstStyle/>
                  <a:p>
                    <a:pPr marL="349522" indent="-349522" algn="ctr" defTabSz="950481">
                      <a:lnSpc>
                        <a:spcPct val="90000"/>
                      </a:lnSpc>
                      <a:buFont typeface="Wingdings 3" panose="05040102010807070707" pitchFamily="18" charset="2"/>
                      <a:buChar char="Æ"/>
                      <a:defRPr/>
                    </a:pPr>
                    <a:endParaRPr lang="en-US" sz="2040" b="1" kern="0" dirty="0" err="1">
                      <a:solidFill>
                        <a:srgbClr val="A80000"/>
                      </a:solidFill>
                      <a:latin typeface="Segoe UI Light"/>
                      <a:ea typeface="Segoe UI" pitchFamily="34" charset="0"/>
                      <a:cs typeface="Segoe UI" pitchFamily="34" charset="0"/>
                    </a:endParaRPr>
                  </a:p>
                </p:txBody>
              </p:sp>
            </p:grpSp>
            <p:grpSp>
              <p:nvGrpSpPr>
                <p:cNvPr id="402" name="Group 401"/>
                <p:cNvGrpSpPr/>
                <p:nvPr/>
              </p:nvGrpSpPr>
              <p:grpSpPr>
                <a:xfrm>
                  <a:off x="3771038" y="4636302"/>
                  <a:ext cx="425560" cy="80816"/>
                  <a:chOff x="2908036" y="4532656"/>
                  <a:chExt cx="425560" cy="80816"/>
                </a:xfrm>
              </p:grpSpPr>
              <p:sp>
                <p:nvSpPr>
                  <p:cNvPr id="403" name="Rectangle 402"/>
                  <p:cNvSpPr/>
                  <p:nvPr/>
                </p:nvSpPr>
                <p:spPr bwMode="auto">
                  <a:xfrm>
                    <a:off x="3011296" y="4532656"/>
                    <a:ext cx="322300" cy="80816"/>
                  </a:xfrm>
                  <a:prstGeom prst="rect">
                    <a:avLst/>
                  </a:prstGeom>
                  <a:no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t" anchorCtr="0" forceAA="0" compatLnSpc="1">
                    <a:prstTxWarp prst="textNoShape">
                      <a:avLst/>
                    </a:prstTxWarp>
                    <a:noAutofit/>
                  </a:bodyPr>
                  <a:lstStyle/>
                  <a:p>
                    <a:pPr defTabSz="950481">
                      <a:lnSpc>
                        <a:spcPct val="90000"/>
                      </a:lnSpc>
                      <a:defRPr/>
                    </a:pPr>
                    <a:r>
                      <a:rPr lang="en-US" sz="612" b="1" kern="0" dirty="0">
                        <a:solidFill>
                          <a:srgbClr val="0078D7"/>
                        </a:solidFill>
                        <a:latin typeface="Segoe UI"/>
                        <a:ea typeface="Segoe UI" pitchFamily="34" charset="0"/>
                        <a:cs typeface="Segoe UI" pitchFamily="34" charset="0"/>
                      </a:rPr>
                      <a:t>MySQL2</a:t>
                    </a:r>
                    <a:endParaRPr lang="en-US" sz="510" b="1" kern="0" dirty="0">
                      <a:solidFill>
                        <a:srgbClr val="0078D7"/>
                      </a:solidFill>
                      <a:latin typeface="Segoe UI"/>
                      <a:ea typeface="Segoe UI" pitchFamily="34" charset="0"/>
                      <a:cs typeface="Segoe UI" pitchFamily="34" charset="0"/>
                    </a:endParaRPr>
                  </a:p>
                </p:txBody>
              </p:sp>
              <p:sp>
                <p:nvSpPr>
                  <p:cNvPr id="404" name="Rectangle 403"/>
                  <p:cNvSpPr/>
                  <p:nvPr/>
                </p:nvSpPr>
                <p:spPr bwMode="auto">
                  <a:xfrm>
                    <a:off x="2908036" y="4536091"/>
                    <a:ext cx="77381" cy="77381"/>
                  </a:xfrm>
                  <a:prstGeom prst="rect">
                    <a:avLst/>
                  </a:prstGeom>
                  <a:solidFill>
                    <a:srgbClr val="0078D7"/>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6441" tIns="149154" rIns="186441" bIns="149154" numCol="1" spcCol="0" rtlCol="0" fromWordArt="0" anchor="t" anchorCtr="0" forceAA="0" compatLnSpc="1">
                    <a:prstTxWarp prst="textNoShape">
                      <a:avLst/>
                    </a:prstTxWarp>
                    <a:noAutofit/>
                  </a:bodyPr>
                  <a:lstStyle/>
                  <a:p>
                    <a:pPr marL="349522" indent="-349522" algn="ctr" defTabSz="950481">
                      <a:lnSpc>
                        <a:spcPct val="90000"/>
                      </a:lnSpc>
                      <a:buFont typeface="Wingdings 3" panose="05040102010807070707" pitchFamily="18" charset="2"/>
                      <a:buChar char="Æ"/>
                      <a:defRPr/>
                    </a:pPr>
                    <a:endParaRPr lang="en-US" sz="2040" b="1" kern="0" dirty="0" err="1">
                      <a:solidFill>
                        <a:srgbClr val="FFFFFF"/>
                      </a:solidFill>
                      <a:latin typeface="Segoe UI Light"/>
                      <a:ea typeface="Segoe UI" pitchFamily="34" charset="0"/>
                      <a:cs typeface="Segoe UI" pitchFamily="34" charset="0"/>
                    </a:endParaRPr>
                  </a:p>
                </p:txBody>
              </p:sp>
            </p:grpSp>
            <p:grpSp>
              <p:nvGrpSpPr>
                <p:cNvPr id="405" name="Group 404"/>
                <p:cNvGrpSpPr/>
                <p:nvPr/>
              </p:nvGrpSpPr>
              <p:grpSpPr>
                <a:xfrm>
                  <a:off x="4290016" y="4636302"/>
                  <a:ext cx="505826" cy="92098"/>
                  <a:chOff x="2908036" y="4532656"/>
                  <a:chExt cx="505826" cy="92098"/>
                </a:xfrm>
              </p:grpSpPr>
              <p:sp>
                <p:nvSpPr>
                  <p:cNvPr id="406" name="Rectangle 405"/>
                  <p:cNvSpPr/>
                  <p:nvPr/>
                </p:nvSpPr>
                <p:spPr bwMode="auto">
                  <a:xfrm>
                    <a:off x="3011295" y="4532656"/>
                    <a:ext cx="402567" cy="92098"/>
                  </a:xfrm>
                  <a:prstGeom prst="rect">
                    <a:avLst/>
                  </a:prstGeom>
                  <a:no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t" anchorCtr="0" forceAA="0" compatLnSpc="1">
                    <a:prstTxWarp prst="textNoShape">
                      <a:avLst/>
                    </a:prstTxWarp>
                    <a:noAutofit/>
                  </a:bodyPr>
                  <a:lstStyle/>
                  <a:p>
                    <a:pPr defTabSz="950481">
                      <a:lnSpc>
                        <a:spcPct val="90000"/>
                      </a:lnSpc>
                      <a:defRPr/>
                    </a:pPr>
                    <a:r>
                      <a:rPr lang="en-US" sz="612" b="1" kern="0" dirty="0">
                        <a:solidFill>
                          <a:srgbClr val="008272"/>
                        </a:solidFill>
                        <a:latin typeface="Segoe UI"/>
                        <a:ea typeface="Segoe UI" pitchFamily="34" charset="0"/>
                        <a:cs typeface="Segoe UI" pitchFamily="34" charset="0"/>
                      </a:rPr>
                      <a:t>SAP HANA</a:t>
                    </a:r>
                    <a:endParaRPr lang="en-US" sz="510" b="1" kern="0" dirty="0">
                      <a:solidFill>
                        <a:srgbClr val="008272"/>
                      </a:solidFill>
                      <a:latin typeface="Segoe UI"/>
                      <a:ea typeface="Segoe UI" pitchFamily="34" charset="0"/>
                      <a:cs typeface="Segoe UI" pitchFamily="34" charset="0"/>
                    </a:endParaRPr>
                  </a:p>
                </p:txBody>
              </p:sp>
              <p:sp>
                <p:nvSpPr>
                  <p:cNvPr id="407" name="Rectangle 406"/>
                  <p:cNvSpPr/>
                  <p:nvPr/>
                </p:nvSpPr>
                <p:spPr bwMode="auto">
                  <a:xfrm>
                    <a:off x="2908036" y="4536091"/>
                    <a:ext cx="77381" cy="77381"/>
                  </a:xfrm>
                  <a:prstGeom prst="rect">
                    <a:avLst/>
                  </a:prstGeom>
                  <a:solidFill>
                    <a:srgbClr val="00827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6441" tIns="149154" rIns="186441" bIns="149154" numCol="1" spcCol="0" rtlCol="0" fromWordArt="0" anchor="t" anchorCtr="0" forceAA="0" compatLnSpc="1">
                    <a:prstTxWarp prst="textNoShape">
                      <a:avLst/>
                    </a:prstTxWarp>
                    <a:noAutofit/>
                  </a:bodyPr>
                  <a:lstStyle/>
                  <a:p>
                    <a:pPr marL="349522" indent="-349522" algn="ctr" defTabSz="950481">
                      <a:lnSpc>
                        <a:spcPct val="90000"/>
                      </a:lnSpc>
                      <a:buFont typeface="Wingdings 3" panose="05040102010807070707" pitchFamily="18" charset="2"/>
                      <a:buChar char="Æ"/>
                      <a:defRPr/>
                    </a:pPr>
                    <a:endParaRPr lang="en-US" sz="2040" b="1" kern="0" dirty="0" err="1">
                      <a:solidFill>
                        <a:srgbClr val="FFFFFF"/>
                      </a:solidFill>
                      <a:latin typeface="Segoe UI Light"/>
                      <a:ea typeface="Segoe UI" pitchFamily="34" charset="0"/>
                      <a:cs typeface="Segoe UI" pitchFamily="34" charset="0"/>
                    </a:endParaRPr>
                  </a:p>
                </p:txBody>
              </p:sp>
            </p:grpSp>
          </p:grpSp>
        </p:grpSp>
        <p:grpSp>
          <p:nvGrpSpPr>
            <p:cNvPr id="10" name="Group 9"/>
            <p:cNvGrpSpPr/>
            <p:nvPr/>
          </p:nvGrpSpPr>
          <p:grpSpPr>
            <a:xfrm>
              <a:off x="2911196" y="4205399"/>
              <a:ext cx="1771535" cy="164437"/>
              <a:chOff x="2911196" y="4205399"/>
              <a:chExt cx="1771535" cy="164437"/>
            </a:xfrm>
          </p:grpSpPr>
          <p:sp>
            <p:nvSpPr>
              <p:cNvPr id="111" name="Oval 110"/>
              <p:cNvSpPr/>
              <p:nvPr/>
            </p:nvSpPr>
            <p:spPr bwMode="auto">
              <a:xfrm>
                <a:off x="2911196" y="4277168"/>
                <a:ext cx="91807" cy="91807"/>
              </a:xfrm>
              <a:prstGeom prst="ellipse">
                <a:avLst/>
              </a:prstGeom>
              <a:noFill/>
              <a:ln>
                <a:solidFill>
                  <a:srgbClr val="68217A"/>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02" tIns="146241" rIns="182802" bIns="146241" numCol="1" spcCol="0" rtlCol="0" fromWordArt="0" anchor="t" anchorCtr="0" forceAA="0" compatLnSpc="1">
                <a:prstTxWarp prst="textNoShape">
                  <a:avLst/>
                </a:prstTxWarp>
                <a:noAutofit/>
              </a:bodyPr>
              <a:lstStyle/>
              <a:p>
                <a:pPr marL="342702" indent="-342702" algn="ctr" defTabSz="931935">
                  <a:lnSpc>
                    <a:spcPct val="90000"/>
                  </a:lnSpc>
                  <a:buFont typeface="Wingdings 3" panose="05040102010807070707" pitchFamily="18" charset="2"/>
                  <a:buChar char="Æ"/>
                  <a:defRPr/>
                </a:pPr>
                <a:endParaRPr lang="en-US" sz="2000" b="1" kern="0" dirty="0" err="1">
                  <a:solidFill>
                    <a:srgbClr val="FFFFFF"/>
                  </a:solidFill>
                  <a:latin typeface="Segoe UI Light"/>
                  <a:ea typeface="Segoe UI" pitchFamily="34" charset="0"/>
                  <a:cs typeface="Segoe UI" pitchFamily="34" charset="0"/>
                </a:endParaRPr>
              </a:p>
            </p:txBody>
          </p:sp>
          <p:sp>
            <p:nvSpPr>
              <p:cNvPr id="112" name="Oval 111"/>
              <p:cNvSpPr/>
              <p:nvPr/>
            </p:nvSpPr>
            <p:spPr bwMode="auto">
              <a:xfrm>
                <a:off x="3247584" y="4257882"/>
                <a:ext cx="91807" cy="91807"/>
              </a:xfrm>
              <a:prstGeom prst="ellipse">
                <a:avLst/>
              </a:prstGeom>
              <a:noFill/>
              <a:ln>
                <a:solidFill>
                  <a:srgbClr val="68217A"/>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02" tIns="146241" rIns="182802" bIns="146241" numCol="1" spcCol="0" rtlCol="0" fromWordArt="0" anchor="t" anchorCtr="0" forceAA="0" compatLnSpc="1">
                <a:prstTxWarp prst="textNoShape">
                  <a:avLst/>
                </a:prstTxWarp>
                <a:noAutofit/>
              </a:bodyPr>
              <a:lstStyle/>
              <a:p>
                <a:pPr marL="342702" indent="-342702" algn="ctr" defTabSz="931935">
                  <a:lnSpc>
                    <a:spcPct val="90000"/>
                  </a:lnSpc>
                  <a:buFont typeface="Wingdings 3" panose="05040102010807070707" pitchFamily="18" charset="2"/>
                  <a:buChar char="Æ"/>
                  <a:defRPr/>
                </a:pPr>
                <a:endParaRPr lang="en-US" sz="2000" b="1" kern="0" dirty="0" err="1">
                  <a:solidFill>
                    <a:srgbClr val="FFFFFF"/>
                  </a:solidFill>
                  <a:latin typeface="Segoe UI Light"/>
                  <a:ea typeface="Segoe UI" pitchFamily="34" charset="0"/>
                  <a:cs typeface="Segoe UI" pitchFamily="34" charset="0"/>
                </a:endParaRPr>
              </a:p>
            </p:txBody>
          </p:sp>
          <p:sp>
            <p:nvSpPr>
              <p:cNvPr id="113" name="Oval 112"/>
              <p:cNvSpPr/>
              <p:nvPr/>
            </p:nvSpPr>
            <p:spPr bwMode="auto">
              <a:xfrm>
                <a:off x="3582446" y="4205399"/>
                <a:ext cx="91807" cy="91807"/>
              </a:xfrm>
              <a:prstGeom prst="ellipse">
                <a:avLst/>
              </a:prstGeom>
              <a:noFill/>
              <a:ln>
                <a:solidFill>
                  <a:srgbClr val="68217A"/>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02" tIns="146241" rIns="182802" bIns="146241" numCol="1" spcCol="0" rtlCol="0" fromWordArt="0" anchor="t" anchorCtr="0" forceAA="0" compatLnSpc="1">
                <a:prstTxWarp prst="textNoShape">
                  <a:avLst/>
                </a:prstTxWarp>
                <a:noAutofit/>
              </a:bodyPr>
              <a:lstStyle/>
              <a:p>
                <a:pPr marL="342702" indent="-342702" algn="ctr" defTabSz="931935">
                  <a:lnSpc>
                    <a:spcPct val="90000"/>
                  </a:lnSpc>
                  <a:buFont typeface="Wingdings 3" panose="05040102010807070707" pitchFamily="18" charset="2"/>
                  <a:buChar char="Æ"/>
                  <a:defRPr/>
                </a:pPr>
                <a:endParaRPr lang="en-US" sz="2000" b="1" kern="0" dirty="0" err="1">
                  <a:solidFill>
                    <a:srgbClr val="FFFFFF"/>
                  </a:solidFill>
                  <a:latin typeface="Segoe UI Light"/>
                  <a:ea typeface="Segoe UI" pitchFamily="34" charset="0"/>
                  <a:cs typeface="Segoe UI" pitchFamily="34" charset="0"/>
                </a:endParaRPr>
              </a:p>
            </p:txBody>
          </p:sp>
          <p:sp>
            <p:nvSpPr>
              <p:cNvPr id="114" name="Oval 113"/>
              <p:cNvSpPr/>
              <p:nvPr/>
            </p:nvSpPr>
            <p:spPr bwMode="auto">
              <a:xfrm>
                <a:off x="3920191" y="4278029"/>
                <a:ext cx="91807" cy="91807"/>
              </a:xfrm>
              <a:prstGeom prst="ellipse">
                <a:avLst/>
              </a:prstGeom>
              <a:noFill/>
              <a:ln>
                <a:solidFill>
                  <a:srgbClr val="68217A"/>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02" tIns="146241" rIns="182802" bIns="146241" numCol="1" spcCol="0" rtlCol="0" fromWordArt="0" anchor="t" anchorCtr="0" forceAA="0" compatLnSpc="1">
                <a:prstTxWarp prst="textNoShape">
                  <a:avLst/>
                </a:prstTxWarp>
                <a:noAutofit/>
              </a:bodyPr>
              <a:lstStyle/>
              <a:p>
                <a:pPr marL="342702" indent="-342702" algn="ctr" defTabSz="931935">
                  <a:lnSpc>
                    <a:spcPct val="90000"/>
                  </a:lnSpc>
                  <a:buFont typeface="Wingdings 3" panose="05040102010807070707" pitchFamily="18" charset="2"/>
                  <a:buChar char="Æ"/>
                  <a:defRPr/>
                </a:pPr>
                <a:endParaRPr lang="en-US" sz="2000" b="1" kern="0" dirty="0" err="1">
                  <a:solidFill>
                    <a:srgbClr val="FFFFFF"/>
                  </a:solidFill>
                  <a:latin typeface="Segoe UI Light"/>
                  <a:ea typeface="Segoe UI" pitchFamily="34" charset="0"/>
                  <a:cs typeface="Segoe UI" pitchFamily="34" charset="0"/>
                </a:endParaRPr>
              </a:p>
            </p:txBody>
          </p:sp>
          <p:sp>
            <p:nvSpPr>
              <p:cNvPr id="115" name="Oval 114"/>
              <p:cNvSpPr/>
              <p:nvPr/>
            </p:nvSpPr>
            <p:spPr bwMode="auto">
              <a:xfrm>
                <a:off x="4256294" y="4275431"/>
                <a:ext cx="91807" cy="91807"/>
              </a:xfrm>
              <a:prstGeom prst="ellipse">
                <a:avLst/>
              </a:prstGeom>
              <a:noFill/>
              <a:ln>
                <a:solidFill>
                  <a:srgbClr val="68217A"/>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02" tIns="146241" rIns="182802" bIns="146241" numCol="1" spcCol="0" rtlCol="0" fromWordArt="0" anchor="t" anchorCtr="0" forceAA="0" compatLnSpc="1">
                <a:prstTxWarp prst="textNoShape">
                  <a:avLst/>
                </a:prstTxWarp>
                <a:noAutofit/>
              </a:bodyPr>
              <a:lstStyle/>
              <a:p>
                <a:pPr marL="342702" indent="-342702" algn="ctr" defTabSz="931935">
                  <a:lnSpc>
                    <a:spcPct val="90000"/>
                  </a:lnSpc>
                  <a:buFont typeface="Wingdings 3" panose="05040102010807070707" pitchFamily="18" charset="2"/>
                  <a:buChar char="Æ"/>
                  <a:defRPr/>
                </a:pPr>
                <a:endParaRPr lang="en-US" sz="2000" b="1" kern="0" dirty="0" err="1">
                  <a:solidFill>
                    <a:srgbClr val="FFFFFF"/>
                  </a:solidFill>
                  <a:latin typeface="Segoe UI Light"/>
                  <a:ea typeface="Segoe UI" pitchFamily="34" charset="0"/>
                  <a:cs typeface="Segoe UI" pitchFamily="34" charset="0"/>
                </a:endParaRPr>
              </a:p>
            </p:txBody>
          </p:sp>
          <p:sp>
            <p:nvSpPr>
              <p:cNvPr id="116" name="Oval 115"/>
              <p:cNvSpPr/>
              <p:nvPr/>
            </p:nvSpPr>
            <p:spPr bwMode="auto">
              <a:xfrm>
                <a:off x="4590924" y="4224400"/>
                <a:ext cx="91807" cy="91807"/>
              </a:xfrm>
              <a:prstGeom prst="ellipse">
                <a:avLst/>
              </a:prstGeom>
              <a:noFill/>
              <a:ln>
                <a:solidFill>
                  <a:srgbClr val="68217A"/>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02" tIns="146241" rIns="182802" bIns="146241" numCol="1" spcCol="0" rtlCol="0" fromWordArt="0" anchor="t" anchorCtr="0" forceAA="0" compatLnSpc="1">
                <a:prstTxWarp prst="textNoShape">
                  <a:avLst/>
                </a:prstTxWarp>
                <a:noAutofit/>
              </a:bodyPr>
              <a:lstStyle/>
              <a:p>
                <a:pPr marL="342702" indent="-342702" algn="ctr" defTabSz="931935">
                  <a:lnSpc>
                    <a:spcPct val="90000"/>
                  </a:lnSpc>
                  <a:buFont typeface="Wingdings 3" panose="05040102010807070707" pitchFamily="18" charset="2"/>
                  <a:buChar char="Æ"/>
                  <a:defRPr/>
                </a:pPr>
                <a:endParaRPr lang="en-US" sz="2000" b="1" kern="0" dirty="0" err="1">
                  <a:solidFill>
                    <a:srgbClr val="FFFFFF"/>
                  </a:solidFill>
                  <a:latin typeface="Segoe UI Light"/>
                  <a:ea typeface="Segoe UI" pitchFamily="34" charset="0"/>
                  <a:cs typeface="Segoe UI" pitchFamily="34" charset="0"/>
                </a:endParaRPr>
              </a:p>
            </p:txBody>
          </p:sp>
        </p:grpSp>
      </p:grpSp>
      <p:grpSp>
        <p:nvGrpSpPr>
          <p:cNvPr id="22" name="Group 21"/>
          <p:cNvGrpSpPr/>
          <p:nvPr/>
        </p:nvGrpSpPr>
        <p:grpSpPr>
          <a:xfrm>
            <a:off x="5041129" y="2357763"/>
            <a:ext cx="2358482" cy="2577595"/>
            <a:chOff x="5040624" y="2357276"/>
            <a:chExt cx="2359486" cy="2578691"/>
          </a:xfrm>
        </p:grpSpPr>
        <p:sp>
          <p:nvSpPr>
            <p:cNvPr id="461" name="TextBox 460"/>
            <p:cNvSpPr txBox="1"/>
            <p:nvPr/>
          </p:nvSpPr>
          <p:spPr>
            <a:xfrm>
              <a:off x="5040624" y="2357276"/>
              <a:ext cx="2359486" cy="2578691"/>
            </a:xfrm>
            <a:prstGeom prst="rect">
              <a:avLst/>
            </a:prstGeom>
            <a:solidFill>
              <a:schemeClr val="bg1">
                <a:lumMod val="95000"/>
              </a:schemeClr>
            </a:solidFill>
          </p:spPr>
          <p:txBody>
            <a:bodyPr wrap="square" lIns="45688" tIns="63962" rIns="91376" bIns="149111" rtlCol="0">
              <a:noAutofit/>
            </a:bodyPr>
            <a:lstStyle/>
            <a:p>
              <a:pPr algn="ctr" defTabSz="931881">
                <a:defRPr/>
              </a:pPr>
              <a:r>
                <a:rPr lang="en-US" sz="1598" kern="0" dirty="0">
                  <a:ln>
                    <a:solidFill>
                      <a:srgbClr val="FFFFFF">
                        <a:alpha val="0"/>
                      </a:srgbClr>
                    </a:solidFill>
                  </a:ln>
                  <a:solidFill>
                    <a:srgbClr val="008272"/>
                  </a:solidFill>
                  <a:latin typeface="Segoe UI Black" panose="020B0A02040204020203" pitchFamily="34" charset="0"/>
                  <a:ea typeface="Segoe UI Black" panose="020B0A02040204020203" pitchFamily="34" charset="0"/>
                  <a:cs typeface="Segoe UI Black" panose="020B0A02040204020203" pitchFamily="34" charset="0"/>
                </a:rPr>
                <a:t> #1 performance</a:t>
              </a:r>
              <a:br>
                <a:rPr lang="en-US" sz="1950" kern="0" dirty="0">
                  <a:ln>
                    <a:solidFill>
                      <a:srgbClr val="FFFFFF">
                        <a:alpha val="0"/>
                      </a:srgbClr>
                    </a:solidFill>
                  </a:ln>
                  <a:solidFill>
                    <a:srgbClr val="008272"/>
                  </a:solidFill>
                  <a:latin typeface="Segoe UI Black" panose="020B0A02040204020203" pitchFamily="34" charset="0"/>
                  <a:ea typeface="Segoe UI Black" panose="020B0A02040204020203" pitchFamily="34" charset="0"/>
                  <a:cs typeface="Segoe UI Black" panose="020B0A02040204020203" pitchFamily="34" charset="0"/>
                </a:rPr>
              </a:br>
              <a:endParaRPr lang="en-US" sz="1950" b="1" kern="0" dirty="0">
                <a:ln>
                  <a:solidFill>
                    <a:srgbClr val="FFFFFF">
                      <a:alpha val="0"/>
                    </a:srgbClr>
                  </a:solidFill>
                </a:ln>
                <a:solidFill>
                  <a:srgbClr val="008272"/>
                </a:solidFill>
                <a:latin typeface="Segoe UI Black" panose="020B0A02040204020203" pitchFamily="34" charset="0"/>
                <a:ea typeface="Segoe UI Black" panose="020B0A02040204020203" pitchFamily="34" charset="0"/>
                <a:cs typeface="Segoe UI Black" panose="020B0A02040204020203" pitchFamily="34" charset="0"/>
              </a:endParaRPr>
            </a:p>
            <a:p>
              <a:pPr algn="ctr" defTabSz="931881">
                <a:defRPr/>
              </a:pPr>
              <a:endParaRPr lang="en-US" sz="1950" b="1" kern="0" dirty="0">
                <a:ln>
                  <a:solidFill>
                    <a:srgbClr val="FFFFFF">
                      <a:alpha val="0"/>
                    </a:srgbClr>
                  </a:solidFill>
                </a:ln>
                <a:solidFill>
                  <a:srgbClr val="008272"/>
                </a:solidFill>
                <a:latin typeface="Segoe UI Black" panose="020B0A02040204020203" pitchFamily="34" charset="0"/>
                <a:ea typeface="Segoe UI Black" panose="020B0A02040204020203" pitchFamily="34" charset="0"/>
                <a:cs typeface="Segoe UI Black" panose="020B0A02040204020203" pitchFamily="34" charset="0"/>
              </a:endParaRPr>
            </a:p>
            <a:p>
              <a:pPr algn="ctr" defTabSz="931881">
                <a:defRPr/>
              </a:pPr>
              <a:endParaRPr lang="en-US" sz="1950" b="1" kern="0" dirty="0">
                <a:ln>
                  <a:solidFill>
                    <a:srgbClr val="FFFFFF">
                      <a:alpha val="0"/>
                    </a:srgbClr>
                  </a:solidFill>
                </a:ln>
                <a:solidFill>
                  <a:srgbClr val="008272"/>
                </a:solidFill>
                <a:latin typeface="Segoe UI Black" panose="020B0A02040204020203" pitchFamily="34" charset="0"/>
                <a:ea typeface="Segoe UI Black" panose="020B0A02040204020203" pitchFamily="34" charset="0"/>
                <a:cs typeface="Segoe UI Black" panose="020B0A02040204020203" pitchFamily="34" charset="0"/>
              </a:endParaRPr>
            </a:p>
            <a:p>
              <a:pPr algn="ctr" defTabSz="931881">
                <a:defRPr/>
              </a:pPr>
              <a:endParaRPr lang="en-US" sz="1950" b="1" kern="0" dirty="0">
                <a:ln>
                  <a:solidFill>
                    <a:srgbClr val="FFFFFF">
                      <a:alpha val="0"/>
                    </a:srgbClr>
                  </a:solidFill>
                </a:ln>
                <a:solidFill>
                  <a:srgbClr val="008272"/>
                </a:solidFill>
                <a:latin typeface="Segoe UI Black" panose="020B0A02040204020203" pitchFamily="34" charset="0"/>
                <a:ea typeface="Segoe UI Black" panose="020B0A02040204020203" pitchFamily="34" charset="0"/>
                <a:cs typeface="Segoe UI Black" panose="020B0A02040204020203" pitchFamily="34" charset="0"/>
              </a:endParaRPr>
            </a:p>
            <a:p>
              <a:pPr algn="ctr" defTabSz="931881">
                <a:defRPr/>
              </a:pPr>
              <a:endParaRPr lang="en-US" sz="1950" b="1" kern="0" dirty="0">
                <a:ln>
                  <a:solidFill>
                    <a:srgbClr val="FFFFFF">
                      <a:alpha val="0"/>
                    </a:srgbClr>
                  </a:solidFill>
                </a:ln>
                <a:solidFill>
                  <a:srgbClr val="008272"/>
                </a:solidFill>
                <a:latin typeface="Segoe UI Black" panose="020B0A02040204020203" pitchFamily="34" charset="0"/>
                <a:ea typeface="Segoe UI Black" panose="020B0A02040204020203" pitchFamily="34" charset="0"/>
                <a:cs typeface="Segoe UI Black" panose="020B0A02040204020203" pitchFamily="34" charset="0"/>
              </a:endParaRPr>
            </a:p>
            <a:p>
              <a:pPr algn="ctr" defTabSz="931881">
                <a:defRPr/>
              </a:pPr>
              <a:endParaRPr lang="en-US" sz="1950" b="1" kern="0" dirty="0">
                <a:ln>
                  <a:solidFill>
                    <a:srgbClr val="FFFFFF">
                      <a:alpha val="0"/>
                    </a:srgbClr>
                  </a:solidFill>
                </a:ln>
                <a:solidFill>
                  <a:srgbClr val="008272"/>
                </a:solidFill>
                <a:latin typeface="Segoe UI Black" panose="020B0A02040204020203" pitchFamily="34" charset="0"/>
                <a:ea typeface="Segoe UI Black" panose="020B0A02040204020203" pitchFamily="34" charset="0"/>
                <a:cs typeface="Segoe UI Black" panose="020B0A02040204020203" pitchFamily="34" charset="0"/>
              </a:endParaRPr>
            </a:p>
            <a:p>
              <a:pPr algn="ctr" defTabSz="931881">
                <a:spcBef>
                  <a:spcPts val="1800"/>
                </a:spcBef>
                <a:defRPr/>
              </a:pPr>
              <a:r>
                <a:rPr lang="en-US" sz="1046" b="1" kern="0" dirty="0">
                  <a:solidFill>
                    <a:srgbClr val="008272"/>
                  </a:solidFill>
                  <a:latin typeface="Segoe UI"/>
                </a:rPr>
                <a:t>TPC-H</a:t>
              </a:r>
            </a:p>
          </p:txBody>
        </p:sp>
        <p:grpSp>
          <p:nvGrpSpPr>
            <p:cNvPr id="178" name="Group 177"/>
            <p:cNvGrpSpPr/>
            <p:nvPr/>
          </p:nvGrpSpPr>
          <p:grpSpPr>
            <a:xfrm>
              <a:off x="5248509" y="3230468"/>
              <a:ext cx="1969589" cy="1196908"/>
              <a:chOff x="5153466" y="3143847"/>
              <a:chExt cx="1969589" cy="1196908"/>
            </a:xfrm>
          </p:grpSpPr>
          <p:sp>
            <p:nvSpPr>
              <p:cNvPr id="179" name="Rectangle 178"/>
              <p:cNvSpPr/>
              <p:nvPr/>
            </p:nvSpPr>
            <p:spPr bwMode="auto">
              <a:xfrm>
                <a:off x="6698895" y="4014521"/>
                <a:ext cx="424160" cy="326234"/>
              </a:xfrm>
              <a:prstGeom prst="rect">
                <a:avLst/>
              </a:prstGeom>
              <a:no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defTabSz="931577">
                  <a:lnSpc>
                    <a:spcPct val="90000"/>
                  </a:lnSpc>
                  <a:defRPr/>
                </a:pPr>
                <a:r>
                  <a:rPr lang="en-US" sz="1028" kern="0" dirty="0">
                    <a:solidFill>
                      <a:srgbClr val="C00000"/>
                    </a:solidFill>
                    <a:latin typeface="Segoe UI"/>
                    <a:ea typeface="Segoe UI" pitchFamily="34" charset="0"/>
                    <a:cs typeface="Segoe UI" pitchFamily="34" charset="0"/>
                  </a:rPr>
                  <a:t>Oracle </a:t>
                </a:r>
                <a:br>
                  <a:rPr lang="en-US" sz="1028" kern="0" dirty="0">
                    <a:solidFill>
                      <a:srgbClr val="C00000"/>
                    </a:solidFill>
                    <a:latin typeface="Segoe UI"/>
                    <a:ea typeface="Segoe UI" pitchFamily="34" charset="0"/>
                    <a:cs typeface="Segoe UI" pitchFamily="34" charset="0"/>
                  </a:rPr>
                </a:br>
                <a:r>
                  <a:rPr lang="en-US" sz="980" kern="0" dirty="0">
                    <a:solidFill>
                      <a:srgbClr val="C00000"/>
                    </a:solidFill>
                    <a:latin typeface="Segoe UI"/>
                    <a:ea typeface="Segoe UI" pitchFamily="34" charset="0"/>
                    <a:cs typeface="Segoe UI" pitchFamily="34" charset="0"/>
                  </a:rPr>
                  <a:t>is</a:t>
                </a:r>
                <a:r>
                  <a:rPr lang="en-US" sz="1028" kern="0" dirty="0">
                    <a:solidFill>
                      <a:srgbClr val="C00000"/>
                    </a:solidFill>
                    <a:latin typeface="Segoe UI"/>
                    <a:ea typeface="Segoe UI" pitchFamily="34" charset="0"/>
                    <a:cs typeface="Segoe UI" pitchFamily="34" charset="0"/>
                  </a:rPr>
                  <a:t> </a:t>
                </a:r>
                <a:r>
                  <a:rPr lang="en-US" sz="1028" b="1" kern="0" dirty="0">
                    <a:solidFill>
                      <a:srgbClr val="C00000"/>
                    </a:solidFill>
                    <a:latin typeface="Segoe UI"/>
                    <a:ea typeface="Segoe UI" pitchFamily="34" charset="0"/>
                    <a:cs typeface="Segoe UI" pitchFamily="34" charset="0"/>
                  </a:rPr>
                  <a:t>#5</a:t>
                </a:r>
              </a:p>
            </p:txBody>
          </p:sp>
          <p:grpSp>
            <p:nvGrpSpPr>
              <p:cNvPr id="180" name="Group 179"/>
              <p:cNvGrpSpPr/>
              <p:nvPr/>
            </p:nvGrpSpPr>
            <p:grpSpPr>
              <a:xfrm>
                <a:off x="5575883" y="3294411"/>
                <a:ext cx="377762" cy="1042557"/>
                <a:chOff x="5153466" y="3307305"/>
                <a:chExt cx="377762" cy="1042557"/>
              </a:xfrm>
            </p:grpSpPr>
            <p:sp>
              <p:nvSpPr>
                <p:cNvPr id="193" name="Rectangle 192"/>
                <p:cNvSpPr/>
                <p:nvPr/>
              </p:nvSpPr>
              <p:spPr bwMode="auto">
                <a:xfrm>
                  <a:off x="5153466" y="3705680"/>
                  <a:ext cx="377762" cy="644182"/>
                </a:xfrm>
                <a:prstGeom prst="rect">
                  <a:avLst/>
                </a:prstGeom>
                <a:noFill/>
                <a:ln>
                  <a:solidFill>
                    <a:srgbClr val="008272"/>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b" anchorCtr="0" forceAA="0" compatLnSpc="1">
                  <a:prstTxWarp prst="textNoShape">
                    <a:avLst/>
                  </a:prstTxWarp>
                  <a:noAutofit/>
                </a:bodyPr>
                <a:lstStyle/>
                <a:p>
                  <a:pPr algn="ctr" defTabSz="931577">
                    <a:lnSpc>
                      <a:spcPct val="90000"/>
                    </a:lnSpc>
                    <a:defRPr/>
                  </a:pPr>
                  <a:r>
                    <a:rPr lang="en-US" sz="1028" kern="0" dirty="0">
                      <a:solidFill>
                        <a:srgbClr val="008272"/>
                      </a:solidFill>
                      <a:latin typeface="Segoe UI Black" panose="020B0A02040204020203" pitchFamily="34" charset="0"/>
                      <a:ea typeface="Segoe UI Black" panose="020B0A02040204020203" pitchFamily="34" charset="0"/>
                      <a:cs typeface="Segoe UI Black" panose="020B0A02040204020203" pitchFamily="34" charset="0"/>
                    </a:rPr>
                    <a:t>#2</a:t>
                  </a:r>
                </a:p>
              </p:txBody>
            </p:sp>
            <p:sp>
              <p:nvSpPr>
                <p:cNvPr id="194" name="Oval 193"/>
                <p:cNvSpPr>
                  <a:spLocks noChangeArrowheads="1"/>
                </p:cNvSpPr>
                <p:nvPr/>
              </p:nvSpPr>
              <p:spPr bwMode="auto">
                <a:xfrm>
                  <a:off x="5219300" y="3431845"/>
                  <a:ext cx="234866" cy="45546"/>
                </a:xfrm>
                <a:prstGeom prst="ellipse">
                  <a:avLst/>
                </a:prstGeom>
                <a:solidFill>
                  <a:srgbClr val="0050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350" tIns="45676" rIns="91350" bIns="45676" numCol="1" anchor="t" anchorCtr="0" compatLnSpc="1">
                  <a:prstTxWarp prst="textNoShape">
                    <a:avLst/>
                  </a:prstTxWarp>
                </a:bodyPr>
                <a:lstStyle/>
                <a:p>
                  <a:pPr defTabSz="931523">
                    <a:defRPr/>
                  </a:pPr>
                  <a:endParaRPr lang="en-US" kern="0" dirty="0">
                    <a:solidFill>
                      <a:srgbClr val="FFFFFF"/>
                    </a:solidFill>
                    <a:latin typeface="Segoe UI"/>
                  </a:endParaRPr>
                </a:p>
              </p:txBody>
            </p:sp>
            <p:sp>
              <p:nvSpPr>
                <p:cNvPr id="195" name="Freeform 123"/>
                <p:cNvSpPr>
                  <a:spLocks noEditPoints="1"/>
                </p:cNvSpPr>
                <p:nvPr/>
              </p:nvSpPr>
              <p:spPr bwMode="auto">
                <a:xfrm>
                  <a:off x="5215142" y="3463497"/>
                  <a:ext cx="243188" cy="290645"/>
                </a:xfrm>
                <a:custGeom>
                  <a:avLst/>
                  <a:gdLst>
                    <a:gd name="T0" fmla="*/ 480 w 480"/>
                    <a:gd name="T1" fmla="*/ 135 h 562"/>
                    <a:gd name="T2" fmla="*/ 480 w 480"/>
                    <a:gd name="T3" fmla="*/ 0 h 562"/>
                    <a:gd name="T4" fmla="*/ 240 w 480"/>
                    <a:gd name="T5" fmla="*/ 43 h 562"/>
                    <a:gd name="T6" fmla="*/ 0 w 480"/>
                    <a:gd name="T7" fmla="*/ 0 h 562"/>
                    <a:gd name="T8" fmla="*/ 0 w 480"/>
                    <a:gd name="T9" fmla="*/ 135 h 562"/>
                    <a:gd name="T10" fmla="*/ 15 w 480"/>
                    <a:gd name="T11" fmla="*/ 153 h 562"/>
                    <a:gd name="T12" fmla="*/ 0 w 480"/>
                    <a:gd name="T13" fmla="*/ 170 h 562"/>
                    <a:gd name="T14" fmla="*/ 0 w 480"/>
                    <a:gd name="T15" fmla="*/ 322 h 562"/>
                    <a:gd name="T16" fmla="*/ 15 w 480"/>
                    <a:gd name="T17" fmla="*/ 340 h 562"/>
                    <a:gd name="T18" fmla="*/ 0 w 480"/>
                    <a:gd name="T19" fmla="*/ 358 h 562"/>
                    <a:gd name="T20" fmla="*/ 0 w 480"/>
                    <a:gd name="T21" fmla="*/ 510 h 562"/>
                    <a:gd name="T22" fmla="*/ 240 w 480"/>
                    <a:gd name="T23" fmla="*/ 562 h 562"/>
                    <a:gd name="T24" fmla="*/ 480 w 480"/>
                    <a:gd name="T25" fmla="*/ 510 h 562"/>
                    <a:gd name="T26" fmla="*/ 480 w 480"/>
                    <a:gd name="T27" fmla="*/ 358 h 562"/>
                    <a:gd name="T28" fmla="*/ 466 w 480"/>
                    <a:gd name="T29" fmla="*/ 340 h 562"/>
                    <a:gd name="T30" fmla="*/ 480 w 480"/>
                    <a:gd name="T31" fmla="*/ 322 h 562"/>
                    <a:gd name="T32" fmla="*/ 480 w 480"/>
                    <a:gd name="T33" fmla="*/ 170 h 562"/>
                    <a:gd name="T34" fmla="*/ 466 w 480"/>
                    <a:gd name="T35" fmla="*/ 153 h 562"/>
                    <a:gd name="T36" fmla="*/ 480 w 480"/>
                    <a:gd name="T37" fmla="*/ 135 h 562"/>
                    <a:gd name="T38" fmla="*/ 458 w 480"/>
                    <a:gd name="T39" fmla="*/ 352 h 562"/>
                    <a:gd name="T40" fmla="*/ 240 w 480"/>
                    <a:gd name="T41" fmla="*/ 380 h 562"/>
                    <a:gd name="T42" fmla="*/ 23 w 480"/>
                    <a:gd name="T43" fmla="*/ 352 h 562"/>
                    <a:gd name="T44" fmla="*/ 23 w 480"/>
                    <a:gd name="T45" fmla="*/ 333 h 562"/>
                    <a:gd name="T46" fmla="*/ 240 w 480"/>
                    <a:gd name="T47" fmla="*/ 361 h 562"/>
                    <a:gd name="T48" fmla="*/ 458 w 480"/>
                    <a:gd name="T49" fmla="*/ 333 h 562"/>
                    <a:gd name="T50" fmla="*/ 458 w 480"/>
                    <a:gd name="T51" fmla="*/ 352 h 562"/>
                    <a:gd name="T52" fmla="*/ 458 w 480"/>
                    <a:gd name="T53" fmla="*/ 166 h 562"/>
                    <a:gd name="T54" fmla="*/ 240 w 480"/>
                    <a:gd name="T55" fmla="*/ 195 h 562"/>
                    <a:gd name="T56" fmla="*/ 23 w 480"/>
                    <a:gd name="T57" fmla="*/ 166 h 562"/>
                    <a:gd name="T58" fmla="*/ 23 w 480"/>
                    <a:gd name="T59" fmla="*/ 147 h 562"/>
                    <a:gd name="T60" fmla="*/ 240 w 480"/>
                    <a:gd name="T61" fmla="*/ 176 h 562"/>
                    <a:gd name="T62" fmla="*/ 458 w 480"/>
                    <a:gd name="T63" fmla="*/ 147 h 562"/>
                    <a:gd name="T64" fmla="*/ 458 w 480"/>
                    <a:gd name="T65" fmla="*/ 166 h 5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80" h="562">
                      <a:moveTo>
                        <a:pt x="480" y="135"/>
                      </a:moveTo>
                      <a:cubicBezTo>
                        <a:pt x="480" y="0"/>
                        <a:pt x="480" y="0"/>
                        <a:pt x="480" y="0"/>
                      </a:cubicBezTo>
                      <a:cubicBezTo>
                        <a:pt x="448" y="31"/>
                        <a:pt x="326" y="43"/>
                        <a:pt x="240" y="43"/>
                      </a:cubicBezTo>
                      <a:cubicBezTo>
                        <a:pt x="154" y="43"/>
                        <a:pt x="32" y="31"/>
                        <a:pt x="0" y="0"/>
                      </a:cubicBezTo>
                      <a:cubicBezTo>
                        <a:pt x="0" y="135"/>
                        <a:pt x="0" y="135"/>
                        <a:pt x="0" y="135"/>
                      </a:cubicBezTo>
                      <a:cubicBezTo>
                        <a:pt x="0" y="141"/>
                        <a:pt x="5" y="147"/>
                        <a:pt x="15" y="153"/>
                      </a:cubicBezTo>
                      <a:cubicBezTo>
                        <a:pt x="5" y="158"/>
                        <a:pt x="0" y="164"/>
                        <a:pt x="0" y="170"/>
                      </a:cubicBezTo>
                      <a:cubicBezTo>
                        <a:pt x="0" y="322"/>
                        <a:pt x="0" y="322"/>
                        <a:pt x="0" y="322"/>
                      </a:cubicBezTo>
                      <a:cubicBezTo>
                        <a:pt x="0" y="329"/>
                        <a:pt x="5" y="335"/>
                        <a:pt x="15" y="340"/>
                      </a:cubicBezTo>
                      <a:cubicBezTo>
                        <a:pt x="5" y="346"/>
                        <a:pt x="0" y="351"/>
                        <a:pt x="0" y="358"/>
                      </a:cubicBezTo>
                      <a:cubicBezTo>
                        <a:pt x="0" y="510"/>
                        <a:pt x="0" y="510"/>
                        <a:pt x="0" y="510"/>
                      </a:cubicBezTo>
                      <a:cubicBezTo>
                        <a:pt x="0" y="538"/>
                        <a:pt x="108" y="562"/>
                        <a:pt x="240" y="562"/>
                      </a:cubicBezTo>
                      <a:cubicBezTo>
                        <a:pt x="373" y="562"/>
                        <a:pt x="480" y="538"/>
                        <a:pt x="480" y="510"/>
                      </a:cubicBezTo>
                      <a:cubicBezTo>
                        <a:pt x="480" y="358"/>
                        <a:pt x="480" y="358"/>
                        <a:pt x="480" y="358"/>
                      </a:cubicBezTo>
                      <a:cubicBezTo>
                        <a:pt x="480" y="351"/>
                        <a:pt x="475" y="346"/>
                        <a:pt x="466" y="340"/>
                      </a:cubicBezTo>
                      <a:cubicBezTo>
                        <a:pt x="475" y="335"/>
                        <a:pt x="480" y="329"/>
                        <a:pt x="480" y="322"/>
                      </a:cubicBezTo>
                      <a:cubicBezTo>
                        <a:pt x="480" y="170"/>
                        <a:pt x="480" y="170"/>
                        <a:pt x="480" y="170"/>
                      </a:cubicBezTo>
                      <a:cubicBezTo>
                        <a:pt x="480" y="164"/>
                        <a:pt x="475" y="158"/>
                        <a:pt x="466" y="153"/>
                      </a:cubicBezTo>
                      <a:cubicBezTo>
                        <a:pt x="475" y="147"/>
                        <a:pt x="480" y="141"/>
                        <a:pt x="480" y="135"/>
                      </a:cubicBezTo>
                      <a:close/>
                      <a:moveTo>
                        <a:pt x="458" y="352"/>
                      </a:moveTo>
                      <a:cubicBezTo>
                        <a:pt x="458" y="368"/>
                        <a:pt x="361" y="380"/>
                        <a:pt x="240" y="380"/>
                      </a:cubicBezTo>
                      <a:cubicBezTo>
                        <a:pt x="120" y="380"/>
                        <a:pt x="23" y="368"/>
                        <a:pt x="23" y="352"/>
                      </a:cubicBezTo>
                      <a:cubicBezTo>
                        <a:pt x="23" y="333"/>
                        <a:pt x="23" y="333"/>
                        <a:pt x="23" y="333"/>
                      </a:cubicBezTo>
                      <a:cubicBezTo>
                        <a:pt x="23" y="349"/>
                        <a:pt x="120" y="361"/>
                        <a:pt x="240" y="361"/>
                      </a:cubicBezTo>
                      <a:cubicBezTo>
                        <a:pt x="361" y="361"/>
                        <a:pt x="458" y="349"/>
                        <a:pt x="458" y="333"/>
                      </a:cubicBezTo>
                      <a:lnTo>
                        <a:pt x="458" y="352"/>
                      </a:lnTo>
                      <a:close/>
                      <a:moveTo>
                        <a:pt x="458" y="166"/>
                      </a:moveTo>
                      <a:cubicBezTo>
                        <a:pt x="458" y="182"/>
                        <a:pt x="361" y="195"/>
                        <a:pt x="240" y="195"/>
                      </a:cubicBezTo>
                      <a:cubicBezTo>
                        <a:pt x="120" y="195"/>
                        <a:pt x="23" y="182"/>
                        <a:pt x="23" y="166"/>
                      </a:cubicBezTo>
                      <a:cubicBezTo>
                        <a:pt x="23" y="147"/>
                        <a:pt x="23" y="147"/>
                        <a:pt x="23" y="147"/>
                      </a:cubicBezTo>
                      <a:cubicBezTo>
                        <a:pt x="23" y="163"/>
                        <a:pt x="120" y="176"/>
                        <a:pt x="240" y="176"/>
                      </a:cubicBezTo>
                      <a:cubicBezTo>
                        <a:pt x="361" y="176"/>
                        <a:pt x="458" y="163"/>
                        <a:pt x="458" y="147"/>
                      </a:cubicBezTo>
                      <a:lnTo>
                        <a:pt x="458" y="166"/>
                      </a:lnTo>
                      <a:close/>
                    </a:path>
                  </a:pathLst>
                </a:custGeom>
                <a:solidFill>
                  <a:srgbClr val="0078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350" tIns="45676" rIns="91350" bIns="45676" numCol="1" anchor="t" anchorCtr="0" compatLnSpc="1">
                  <a:prstTxWarp prst="textNoShape">
                    <a:avLst/>
                  </a:prstTxWarp>
                </a:bodyPr>
                <a:lstStyle/>
                <a:p>
                  <a:pPr defTabSz="931523">
                    <a:defRPr/>
                  </a:pPr>
                  <a:endParaRPr lang="en-US" kern="0" dirty="0">
                    <a:solidFill>
                      <a:srgbClr val="FFFFFF"/>
                    </a:solidFill>
                    <a:latin typeface="Segoe UI"/>
                  </a:endParaRPr>
                </a:p>
              </p:txBody>
            </p:sp>
            <p:sp>
              <p:nvSpPr>
                <p:cNvPr id="196" name="Rectangle 195"/>
                <p:cNvSpPr/>
                <p:nvPr/>
              </p:nvSpPr>
              <p:spPr bwMode="auto">
                <a:xfrm>
                  <a:off x="5153466" y="3307305"/>
                  <a:ext cx="377762" cy="75953"/>
                </a:xfrm>
                <a:prstGeom prst="rect">
                  <a:avLst/>
                </a:prstGeom>
                <a:no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t" anchorCtr="0" forceAA="0" compatLnSpc="1">
                  <a:prstTxWarp prst="textNoShape">
                    <a:avLst/>
                  </a:prstTxWarp>
                  <a:noAutofit/>
                </a:bodyPr>
                <a:lstStyle/>
                <a:p>
                  <a:pPr algn="ctr" defTabSz="931577">
                    <a:lnSpc>
                      <a:spcPct val="90000"/>
                    </a:lnSpc>
                    <a:defRPr/>
                  </a:pPr>
                  <a:r>
                    <a:rPr lang="en-US" sz="585" kern="0" dirty="0">
                      <a:solidFill>
                        <a:srgbClr val="0078D7"/>
                      </a:solidFill>
                      <a:latin typeface="Segoe UI"/>
                      <a:ea typeface="Segoe UI" pitchFamily="34" charset="0"/>
                      <a:cs typeface="Segoe UI" pitchFamily="34" charset="0"/>
                    </a:rPr>
                    <a:t>SQL Server</a:t>
                  </a:r>
                </a:p>
              </p:txBody>
            </p:sp>
          </p:grpSp>
          <p:grpSp>
            <p:nvGrpSpPr>
              <p:cNvPr id="181" name="Group 180"/>
              <p:cNvGrpSpPr/>
              <p:nvPr/>
            </p:nvGrpSpPr>
            <p:grpSpPr>
              <a:xfrm>
                <a:off x="5153466" y="3143847"/>
                <a:ext cx="377762" cy="1193121"/>
                <a:chOff x="5568019" y="3143847"/>
                <a:chExt cx="377762" cy="1193121"/>
              </a:xfrm>
            </p:grpSpPr>
            <p:sp>
              <p:nvSpPr>
                <p:cNvPr id="189" name="Rectangle 188"/>
                <p:cNvSpPr/>
                <p:nvPr/>
              </p:nvSpPr>
              <p:spPr bwMode="auto">
                <a:xfrm>
                  <a:off x="5568019" y="3542171"/>
                  <a:ext cx="377762" cy="794797"/>
                </a:xfrm>
                <a:prstGeom prst="rect">
                  <a:avLst/>
                </a:prstGeom>
                <a:noFill/>
                <a:ln>
                  <a:solidFill>
                    <a:srgbClr val="008272"/>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b" anchorCtr="0" forceAA="0" compatLnSpc="1">
                  <a:prstTxWarp prst="textNoShape">
                    <a:avLst/>
                  </a:prstTxWarp>
                  <a:noAutofit/>
                </a:bodyPr>
                <a:lstStyle/>
                <a:p>
                  <a:pPr algn="ctr" defTabSz="931577">
                    <a:lnSpc>
                      <a:spcPct val="90000"/>
                    </a:lnSpc>
                    <a:defRPr/>
                  </a:pPr>
                  <a:r>
                    <a:rPr lang="en-US" sz="1567" b="1" kern="0" dirty="0">
                      <a:solidFill>
                        <a:srgbClr val="008272"/>
                      </a:solidFill>
                      <a:latin typeface="Segoe UI Black" panose="020B0A02040204020203" pitchFamily="34" charset="0"/>
                      <a:ea typeface="Segoe UI Black" panose="020B0A02040204020203" pitchFamily="34" charset="0"/>
                      <a:cs typeface="Segoe UI Black" panose="020B0A02040204020203" pitchFamily="34" charset="0"/>
                    </a:rPr>
                    <a:t>#1</a:t>
                  </a:r>
                </a:p>
              </p:txBody>
            </p:sp>
            <p:sp>
              <p:nvSpPr>
                <p:cNvPr id="190" name="Oval 189"/>
                <p:cNvSpPr>
                  <a:spLocks noChangeArrowheads="1"/>
                </p:cNvSpPr>
                <p:nvPr/>
              </p:nvSpPr>
              <p:spPr bwMode="auto">
                <a:xfrm>
                  <a:off x="5642075" y="3269465"/>
                  <a:ext cx="234866" cy="45546"/>
                </a:xfrm>
                <a:prstGeom prst="ellipse">
                  <a:avLst/>
                </a:prstGeom>
                <a:solidFill>
                  <a:srgbClr val="0050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350" tIns="45676" rIns="91350" bIns="45676" numCol="1" anchor="t" anchorCtr="0" compatLnSpc="1">
                  <a:prstTxWarp prst="textNoShape">
                    <a:avLst/>
                  </a:prstTxWarp>
                </a:bodyPr>
                <a:lstStyle/>
                <a:p>
                  <a:pPr defTabSz="931523">
                    <a:defRPr/>
                  </a:pPr>
                  <a:endParaRPr lang="en-US" kern="0" dirty="0">
                    <a:solidFill>
                      <a:srgbClr val="FFFFFF"/>
                    </a:solidFill>
                    <a:latin typeface="Segoe UI"/>
                  </a:endParaRPr>
                </a:p>
              </p:txBody>
            </p:sp>
            <p:sp>
              <p:nvSpPr>
                <p:cNvPr id="191" name="Freeform 123"/>
                <p:cNvSpPr>
                  <a:spLocks noEditPoints="1"/>
                </p:cNvSpPr>
                <p:nvPr/>
              </p:nvSpPr>
              <p:spPr bwMode="auto">
                <a:xfrm>
                  <a:off x="5637910" y="3301117"/>
                  <a:ext cx="243188" cy="290645"/>
                </a:xfrm>
                <a:custGeom>
                  <a:avLst/>
                  <a:gdLst>
                    <a:gd name="T0" fmla="*/ 480 w 480"/>
                    <a:gd name="T1" fmla="*/ 135 h 562"/>
                    <a:gd name="T2" fmla="*/ 480 w 480"/>
                    <a:gd name="T3" fmla="*/ 0 h 562"/>
                    <a:gd name="T4" fmla="*/ 240 w 480"/>
                    <a:gd name="T5" fmla="*/ 43 h 562"/>
                    <a:gd name="T6" fmla="*/ 0 w 480"/>
                    <a:gd name="T7" fmla="*/ 0 h 562"/>
                    <a:gd name="T8" fmla="*/ 0 w 480"/>
                    <a:gd name="T9" fmla="*/ 135 h 562"/>
                    <a:gd name="T10" fmla="*/ 15 w 480"/>
                    <a:gd name="T11" fmla="*/ 153 h 562"/>
                    <a:gd name="T12" fmla="*/ 0 w 480"/>
                    <a:gd name="T13" fmla="*/ 170 h 562"/>
                    <a:gd name="T14" fmla="*/ 0 w 480"/>
                    <a:gd name="T15" fmla="*/ 322 h 562"/>
                    <a:gd name="T16" fmla="*/ 15 w 480"/>
                    <a:gd name="T17" fmla="*/ 340 h 562"/>
                    <a:gd name="T18" fmla="*/ 0 w 480"/>
                    <a:gd name="T19" fmla="*/ 358 h 562"/>
                    <a:gd name="T20" fmla="*/ 0 w 480"/>
                    <a:gd name="T21" fmla="*/ 510 h 562"/>
                    <a:gd name="T22" fmla="*/ 240 w 480"/>
                    <a:gd name="T23" fmla="*/ 562 h 562"/>
                    <a:gd name="T24" fmla="*/ 480 w 480"/>
                    <a:gd name="T25" fmla="*/ 510 h 562"/>
                    <a:gd name="T26" fmla="*/ 480 w 480"/>
                    <a:gd name="T27" fmla="*/ 358 h 562"/>
                    <a:gd name="T28" fmla="*/ 466 w 480"/>
                    <a:gd name="T29" fmla="*/ 340 h 562"/>
                    <a:gd name="T30" fmla="*/ 480 w 480"/>
                    <a:gd name="T31" fmla="*/ 322 h 562"/>
                    <a:gd name="T32" fmla="*/ 480 w 480"/>
                    <a:gd name="T33" fmla="*/ 170 h 562"/>
                    <a:gd name="T34" fmla="*/ 466 w 480"/>
                    <a:gd name="T35" fmla="*/ 153 h 562"/>
                    <a:gd name="T36" fmla="*/ 480 w 480"/>
                    <a:gd name="T37" fmla="*/ 135 h 562"/>
                    <a:gd name="T38" fmla="*/ 458 w 480"/>
                    <a:gd name="T39" fmla="*/ 352 h 562"/>
                    <a:gd name="T40" fmla="*/ 240 w 480"/>
                    <a:gd name="T41" fmla="*/ 380 h 562"/>
                    <a:gd name="T42" fmla="*/ 23 w 480"/>
                    <a:gd name="T43" fmla="*/ 352 h 562"/>
                    <a:gd name="T44" fmla="*/ 23 w 480"/>
                    <a:gd name="T45" fmla="*/ 333 h 562"/>
                    <a:gd name="T46" fmla="*/ 240 w 480"/>
                    <a:gd name="T47" fmla="*/ 361 h 562"/>
                    <a:gd name="T48" fmla="*/ 458 w 480"/>
                    <a:gd name="T49" fmla="*/ 333 h 562"/>
                    <a:gd name="T50" fmla="*/ 458 w 480"/>
                    <a:gd name="T51" fmla="*/ 352 h 562"/>
                    <a:gd name="T52" fmla="*/ 458 w 480"/>
                    <a:gd name="T53" fmla="*/ 166 h 562"/>
                    <a:gd name="T54" fmla="*/ 240 w 480"/>
                    <a:gd name="T55" fmla="*/ 195 h 562"/>
                    <a:gd name="T56" fmla="*/ 23 w 480"/>
                    <a:gd name="T57" fmla="*/ 166 h 562"/>
                    <a:gd name="T58" fmla="*/ 23 w 480"/>
                    <a:gd name="T59" fmla="*/ 147 h 562"/>
                    <a:gd name="T60" fmla="*/ 240 w 480"/>
                    <a:gd name="T61" fmla="*/ 176 h 562"/>
                    <a:gd name="T62" fmla="*/ 458 w 480"/>
                    <a:gd name="T63" fmla="*/ 147 h 562"/>
                    <a:gd name="T64" fmla="*/ 458 w 480"/>
                    <a:gd name="T65" fmla="*/ 166 h 5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80" h="562">
                      <a:moveTo>
                        <a:pt x="480" y="135"/>
                      </a:moveTo>
                      <a:cubicBezTo>
                        <a:pt x="480" y="0"/>
                        <a:pt x="480" y="0"/>
                        <a:pt x="480" y="0"/>
                      </a:cubicBezTo>
                      <a:cubicBezTo>
                        <a:pt x="448" y="31"/>
                        <a:pt x="326" y="43"/>
                        <a:pt x="240" y="43"/>
                      </a:cubicBezTo>
                      <a:cubicBezTo>
                        <a:pt x="154" y="43"/>
                        <a:pt x="32" y="31"/>
                        <a:pt x="0" y="0"/>
                      </a:cubicBezTo>
                      <a:cubicBezTo>
                        <a:pt x="0" y="135"/>
                        <a:pt x="0" y="135"/>
                        <a:pt x="0" y="135"/>
                      </a:cubicBezTo>
                      <a:cubicBezTo>
                        <a:pt x="0" y="141"/>
                        <a:pt x="5" y="147"/>
                        <a:pt x="15" y="153"/>
                      </a:cubicBezTo>
                      <a:cubicBezTo>
                        <a:pt x="5" y="158"/>
                        <a:pt x="0" y="164"/>
                        <a:pt x="0" y="170"/>
                      </a:cubicBezTo>
                      <a:cubicBezTo>
                        <a:pt x="0" y="322"/>
                        <a:pt x="0" y="322"/>
                        <a:pt x="0" y="322"/>
                      </a:cubicBezTo>
                      <a:cubicBezTo>
                        <a:pt x="0" y="329"/>
                        <a:pt x="5" y="335"/>
                        <a:pt x="15" y="340"/>
                      </a:cubicBezTo>
                      <a:cubicBezTo>
                        <a:pt x="5" y="346"/>
                        <a:pt x="0" y="351"/>
                        <a:pt x="0" y="358"/>
                      </a:cubicBezTo>
                      <a:cubicBezTo>
                        <a:pt x="0" y="510"/>
                        <a:pt x="0" y="510"/>
                        <a:pt x="0" y="510"/>
                      </a:cubicBezTo>
                      <a:cubicBezTo>
                        <a:pt x="0" y="538"/>
                        <a:pt x="108" y="562"/>
                        <a:pt x="240" y="562"/>
                      </a:cubicBezTo>
                      <a:cubicBezTo>
                        <a:pt x="373" y="562"/>
                        <a:pt x="480" y="538"/>
                        <a:pt x="480" y="510"/>
                      </a:cubicBezTo>
                      <a:cubicBezTo>
                        <a:pt x="480" y="358"/>
                        <a:pt x="480" y="358"/>
                        <a:pt x="480" y="358"/>
                      </a:cubicBezTo>
                      <a:cubicBezTo>
                        <a:pt x="480" y="351"/>
                        <a:pt x="475" y="346"/>
                        <a:pt x="466" y="340"/>
                      </a:cubicBezTo>
                      <a:cubicBezTo>
                        <a:pt x="475" y="335"/>
                        <a:pt x="480" y="329"/>
                        <a:pt x="480" y="322"/>
                      </a:cubicBezTo>
                      <a:cubicBezTo>
                        <a:pt x="480" y="170"/>
                        <a:pt x="480" y="170"/>
                        <a:pt x="480" y="170"/>
                      </a:cubicBezTo>
                      <a:cubicBezTo>
                        <a:pt x="480" y="164"/>
                        <a:pt x="475" y="158"/>
                        <a:pt x="466" y="153"/>
                      </a:cubicBezTo>
                      <a:cubicBezTo>
                        <a:pt x="475" y="147"/>
                        <a:pt x="480" y="141"/>
                        <a:pt x="480" y="135"/>
                      </a:cubicBezTo>
                      <a:close/>
                      <a:moveTo>
                        <a:pt x="458" y="352"/>
                      </a:moveTo>
                      <a:cubicBezTo>
                        <a:pt x="458" y="368"/>
                        <a:pt x="361" y="380"/>
                        <a:pt x="240" y="380"/>
                      </a:cubicBezTo>
                      <a:cubicBezTo>
                        <a:pt x="120" y="380"/>
                        <a:pt x="23" y="368"/>
                        <a:pt x="23" y="352"/>
                      </a:cubicBezTo>
                      <a:cubicBezTo>
                        <a:pt x="23" y="333"/>
                        <a:pt x="23" y="333"/>
                        <a:pt x="23" y="333"/>
                      </a:cubicBezTo>
                      <a:cubicBezTo>
                        <a:pt x="23" y="349"/>
                        <a:pt x="120" y="361"/>
                        <a:pt x="240" y="361"/>
                      </a:cubicBezTo>
                      <a:cubicBezTo>
                        <a:pt x="361" y="361"/>
                        <a:pt x="458" y="349"/>
                        <a:pt x="458" y="333"/>
                      </a:cubicBezTo>
                      <a:lnTo>
                        <a:pt x="458" y="352"/>
                      </a:lnTo>
                      <a:close/>
                      <a:moveTo>
                        <a:pt x="458" y="166"/>
                      </a:moveTo>
                      <a:cubicBezTo>
                        <a:pt x="458" y="182"/>
                        <a:pt x="361" y="195"/>
                        <a:pt x="240" y="195"/>
                      </a:cubicBezTo>
                      <a:cubicBezTo>
                        <a:pt x="120" y="195"/>
                        <a:pt x="23" y="182"/>
                        <a:pt x="23" y="166"/>
                      </a:cubicBezTo>
                      <a:cubicBezTo>
                        <a:pt x="23" y="147"/>
                        <a:pt x="23" y="147"/>
                        <a:pt x="23" y="147"/>
                      </a:cubicBezTo>
                      <a:cubicBezTo>
                        <a:pt x="23" y="163"/>
                        <a:pt x="120" y="176"/>
                        <a:pt x="240" y="176"/>
                      </a:cubicBezTo>
                      <a:cubicBezTo>
                        <a:pt x="361" y="176"/>
                        <a:pt x="458" y="163"/>
                        <a:pt x="458" y="147"/>
                      </a:cubicBezTo>
                      <a:lnTo>
                        <a:pt x="458" y="166"/>
                      </a:lnTo>
                      <a:close/>
                    </a:path>
                  </a:pathLst>
                </a:custGeom>
                <a:solidFill>
                  <a:srgbClr val="0078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350" tIns="45676" rIns="91350" bIns="45676" numCol="1" anchor="t" anchorCtr="0" compatLnSpc="1">
                  <a:prstTxWarp prst="textNoShape">
                    <a:avLst/>
                  </a:prstTxWarp>
                </a:bodyPr>
                <a:lstStyle/>
                <a:p>
                  <a:pPr defTabSz="931523">
                    <a:defRPr/>
                  </a:pPr>
                  <a:endParaRPr lang="en-US" kern="0" dirty="0">
                    <a:solidFill>
                      <a:srgbClr val="FFFFFF"/>
                    </a:solidFill>
                    <a:latin typeface="Segoe UI"/>
                  </a:endParaRPr>
                </a:p>
              </p:txBody>
            </p:sp>
            <p:sp>
              <p:nvSpPr>
                <p:cNvPr id="192" name="Rectangle 191"/>
                <p:cNvSpPr/>
                <p:nvPr/>
              </p:nvSpPr>
              <p:spPr bwMode="auto">
                <a:xfrm>
                  <a:off x="5568019" y="3143847"/>
                  <a:ext cx="377762" cy="75953"/>
                </a:xfrm>
                <a:prstGeom prst="rect">
                  <a:avLst/>
                </a:prstGeom>
                <a:no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t" anchorCtr="0" forceAA="0" compatLnSpc="1">
                  <a:prstTxWarp prst="textNoShape">
                    <a:avLst/>
                  </a:prstTxWarp>
                  <a:noAutofit/>
                </a:bodyPr>
                <a:lstStyle/>
                <a:p>
                  <a:pPr algn="ctr" defTabSz="931577">
                    <a:lnSpc>
                      <a:spcPct val="90000"/>
                    </a:lnSpc>
                    <a:defRPr/>
                  </a:pPr>
                  <a:r>
                    <a:rPr lang="en-US" sz="585" kern="0" dirty="0">
                      <a:solidFill>
                        <a:srgbClr val="0078D7"/>
                      </a:solidFill>
                      <a:latin typeface="Segoe UI"/>
                      <a:ea typeface="Segoe UI" pitchFamily="34" charset="0"/>
                      <a:cs typeface="Segoe UI" pitchFamily="34" charset="0"/>
                    </a:rPr>
                    <a:t>SQL Server</a:t>
                  </a:r>
                </a:p>
              </p:txBody>
            </p:sp>
          </p:grpSp>
          <p:grpSp>
            <p:nvGrpSpPr>
              <p:cNvPr id="182" name="Group 181"/>
              <p:cNvGrpSpPr/>
              <p:nvPr/>
            </p:nvGrpSpPr>
            <p:grpSpPr>
              <a:xfrm>
                <a:off x="5988389" y="3434147"/>
                <a:ext cx="377762" cy="902821"/>
                <a:chOff x="5988389" y="3434147"/>
                <a:chExt cx="377762" cy="902821"/>
              </a:xfrm>
            </p:grpSpPr>
            <p:sp>
              <p:nvSpPr>
                <p:cNvPr id="185" name="Rectangle 184"/>
                <p:cNvSpPr/>
                <p:nvPr/>
              </p:nvSpPr>
              <p:spPr bwMode="auto">
                <a:xfrm>
                  <a:off x="5988389" y="3827010"/>
                  <a:ext cx="377762" cy="509958"/>
                </a:xfrm>
                <a:prstGeom prst="rect">
                  <a:avLst/>
                </a:prstGeom>
                <a:noFill/>
                <a:ln>
                  <a:solidFill>
                    <a:srgbClr val="008272"/>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b" anchorCtr="0" forceAA="0" compatLnSpc="1">
                  <a:prstTxWarp prst="textNoShape">
                    <a:avLst/>
                  </a:prstTxWarp>
                  <a:noAutofit/>
                </a:bodyPr>
                <a:lstStyle/>
                <a:p>
                  <a:pPr algn="ctr" defTabSz="931577">
                    <a:lnSpc>
                      <a:spcPct val="90000"/>
                    </a:lnSpc>
                    <a:defRPr/>
                  </a:pPr>
                  <a:r>
                    <a:rPr lang="en-US" sz="1028" kern="0" dirty="0">
                      <a:solidFill>
                        <a:srgbClr val="008272"/>
                      </a:solidFill>
                      <a:latin typeface="Segoe UI Black" panose="020B0A02040204020203" pitchFamily="34" charset="0"/>
                      <a:ea typeface="Segoe UI Black" panose="020B0A02040204020203" pitchFamily="34" charset="0"/>
                      <a:cs typeface="Segoe UI Black" panose="020B0A02040204020203" pitchFamily="34" charset="0"/>
                    </a:rPr>
                    <a:t>#3</a:t>
                  </a:r>
                </a:p>
              </p:txBody>
            </p:sp>
            <p:sp>
              <p:nvSpPr>
                <p:cNvPr id="186" name="Oval 185"/>
                <p:cNvSpPr>
                  <a:spLocks noChangeArrowheads="1"/>
                </p:cNvSpPr>
                <p:nvPr/>
              </p:nvSpPr>
              <p:spPr bwMode="auto">
                <a:xfrm>
                  <a:off x="6059001" y="3558887"/>
                  <a:ext cx="234866" cy="45546"/>
                </a:xfrm>
                <a:prstGeom prst="ellipse">
                  <a:avLst/>
                </a:prstGeom>
                <a:solidFill>
                  <a:srgbClr val="0050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350" tIns="45676" rIns="91350" bIns="45676" numCol="1" anchor="t" anchorCtr="0" compatLnSpc="1">
                  <a:prstTxWarp prst="textNoShape">
                    <a:avLst/>
                  </a:prstTxWarp>
                </a:bodyPr>
                <a:lstStyle/>
                <a:p>
                  <a:pPr defTabSz="931523">
                    <a:defRPr/>
                  </a:pPr>
                  <a:endParaRPr lang="en-US" kern="0" dirty="0">
                    <a:solidFill>
                      <a:srgbClr val="FFFFFF"/>
                    </a:solidFill>
                    <a:latin typeface="Segoe UI"/>
                  </a:endParaRPr>
                </a:p>
              </p:txBody>
            </p:sp>
            <p:sp>
              <p:nvSpPr>
                <p:cNvPr id="187" name="Freeform 123"/>
                <p:cNvSpPr>
                  <a:spLocks noEditPoints="1"/>
                </p:cNvSpPr>
                <p:nvPr/>
              </p:nvSpPr>
              <p:spPr bwMode="auto">
                <a:xfrm>
                  <a:off x="6054841" y="3590536"/>
                  <a:ext cx="243188" cy="290648"/>
                </a:xfrm>
                <a:custGeom>
                  <a:avLst/>
                  <a:gdLst>
                    <a:gd name="T0" fmla="*/ 480 w 480"/>
                    <a:gd name="T1" fmla="*/ 135 h 562"/>
                    <a:gd name="T2" fmla="*/ 480 w 480"/>
                    <a:gd name="T3" fmla="*/ 0 h 562"/>
                    <a:gd name="T4" fmla="*/ 240 w 480"/>
                    <a:gd name="T5" fmla="*/ 43 h 562"/>
                    <a:gd name="T6" fmla="*/ 0 w 480"/>
                    <a:gd name="T7" fmla="*/ 0 h 562"/>
                    <a:gd name="T8" fmla="*/ 0 w 480"/>
                    <a:gd name="T9" fmla="*/ 135 h 562"/>
                    <a:gd name="T10" fmla="*/ 15 w 480"/>
                    <a:gd name="T11" fmla="*/ 153 h 562"/>
                    <a:gd name="T12" fmla="*/ 0 w 480"/>
                    <a:gd name="T13" fmla="*/ 170 h 562"/>
                    <a:gd name="T14" fmla="*/ 0 w 480"/>
                    <a:gd name="T15" fmla="*/ 322 h 562"/>
                    <a:gd name="T16" fmla="*/ 15 w 480"/>
                    <a:gd name="T17" fmla="*/ 340 h 562"/>
                    <a:gd name="T18" fmla="*/ 0 w 480"/>
                    <a:gd name="T19" fmla="*/ 358 h 562"/>
                    <a:gd name="T20" fmla="*/ 0 w 480"/>
                    <a:gd name="T21" fmla="*/ 510 h 562"/>
                    <a:gd name="T22" fmla="*/ 240 w 480"/>
                    <a:gd name="T23" fmla="*/ 562 h 562"/>
                    <a:gd name="T24" fmla="*/ 480 w 480"/>
                    <a:gd name="T25" fmla="*/ 510 h 562"/>
                    <a:gd name="T26" fmla="*/ 480 w 480"/>
                    <a:gd name="T27" fmla="*/ 358 h 562"/>
                    <a:gd name="T28" fmla="*/ 466 w 480"/>
                    <a:gd name="T29" fmla="*/ 340 h 562"/>
                    <a:gd name="T30" fmla="*/ 480 w 480"/>
                    <a:gd name="T31" fmla="*/ 322 h 562"/>
                    <a:gd name="T32" fmla="*/ 480 w 480"/>
                    <a:gd name="T33" fmla="*/ 170 h 562"/>
                    <a:gd name="T34" fmla="*/ 466 w 480"/>
                    <a:gd name="T35" fmla="*/ 153 h 562"/>
                    <a:gd name="T36" fmla="*/ 480 w 480"/>
                    <a:gd name="T37" fmla="*/ 135 h 562"/>
                    <a:gd name="T38" fmla="*/ 458 w 480"/>
                    <a:gd name="T39" fmla="*/ 352 h 562"/>
                    <a:gd name="T40" fmla="*/ 240 w 480"/>
                    <a:gd name="T41" fmla="*/ 380 h 562"/>
                    <a:gd name="T42" fmla="*/ 23 w 480"/>
                    <a:gd name="T43" fmla="*/ 352 h 562"/>
                    <a:gd name="T44" fmla="*/ 23 w 480"/>
                    <a:gd name="T45" fmla="*/ 333 h 562"/>
                    <a:gd name="T46" fmla="*/ 240 w 480"/>
                    <a:gd name="T47" fmla="*/ 361 h 562"/>
                    <a:gd name="T48" fmla="*/ 458 w 480"/>
                    <a:gd name="T49" fmla="*/ 333 h 562"/>
                    <a:gd name="T50" fmla="*/ 458 w 480"/>
                    <a:gd name="T51" fmla="*/ 352 h 562"/>
                    <a:gd name="T52" fmla="*/ 458 w 480"/>
                    <a:gd name="T53" fmla="*/ 166 h 562"/>
                    <a:gd name="T54" fmla="*/ 240 w 480"/>
                    <a:gd name="T55" fmla="*/ 195 h 562"/>
                    <a:gd name="T56" fmla="*/ 23 w 480"/>
                    <a:gd name="T57" fmla="*/ 166 h 562"/>
                    <a:gd name="T58" fmla="*/ 23 w 480"/>
                    <a:gd name="T59" fmla="*/ 147 h 562"/>
                    <a:gd name="T60" fmla="*/ 240 w 480"/>
                    <a:gd name="T61" fmla="*/ 176 h 562"/>
                    <a:gd name="T62" fmla="*/ 458 w 480"/>
                    <a:gd name="T63" fmla="*/ 147 h 562"/>
                    <a:gd name="T64" fmla="*/ 458 w 480"/>
                    <a:gd name="T65" fmla="*/ 166 h 5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80" h="562">
                      <a:moveTo>
                        <a:pt x="480" y="135"/>
                      </a:moveTo>
                      <a:cubicBezTo>
                        <a:pt x="480" y="0"/>
                        <a:pt x="480" y="0"/>
                        <a:pt x="480" y="0"/>
                      </a:cubicBezTo>
                      <a:cubicBezTo>
                        <a:pt x="448" y="31"/>
                        <a:pt x="326" y="43"/>
                        <a:pt x="240" y="43"/>
                      </a:cubicBezTo>
                      <a:cubicBezTo>
                        <a:pt x="154" y="43"/>
                        <a:pt x="32" y="31"/>
                        <a:pt x="0" y="0"/>
                      </a:cubicBezTo>
                      <a:cubicBezTo>
                        <a:pt x="0" y="135"/>
                        <a:pt x="0" y="135"/>
                        <a:pt x="0" y="135"/>
                      </a:cubicBezTo>
                      <a:cubicBezTo>
                        <a:pt x="0" y="141"/>
                        <a:pt x="5" y="147"/>
                        <a:pt x="15" y="153"/>
                      </a:cubicBezTo>
                      <a:cubicBezTo>
                        <a:pt x="5" y="158"/>
                        <a:pt x="0" y="164"/>
                        <a:pt x="0" y="170"/>
                      </a:cubicBezTo>
                      <a:cubicBezTo>
                        <a:pt x="0" y="322"/>
                        <a:pt x="0" y="322"/>
                        <a:pt x="0" y="322"/>
                      </a:cubicBezTo>
                      <a:cubicBezTo>
                        <a:pt x="0" y="329"/>
                        <a:pt x="5" y="335"/>
                        <a:pt x="15" y="340"/>
                      </a:cubicBezTo>
                      <a:cubicBezTo>
                        <a:pt x="5" y="346"/>
                        <a:pt x="0" y="351"/>
                        <a:pt x="0" y="358"/>
                      </a:cubicBezTo>
                      <a:cubicBezTo>
                        <a:pt x="0" y="510"/>
                        <a:pt x="0" y="510"/>
                        <a:pt x="0" y="510"/>
                      </a:cubicBezTo>
                      <a:cubicBezTo>
                        <a:pt x="0" y="538"/>
                        <a:pt x="108" y="562"/>
                        <a:pt x="240" y="562"/>
                      </a:cubicBezTo>
                      <a:cubicBezTo>
                        <a:pt x="373" y="562"/>
                        <a:pt x="480" y="538"/>
                        <a:pt x="480" y="510"/>
                      </a:cubicBezTo>
                      <a:cubicBezTo>
                        <a:pt x="480" y="358"/>
                        <a:pt x="480" y="358"/>
                        <a:pt x="480" y="358"/>
                      </a:cubicBezTo>
                      <a:cubicBezTo>
                        <a:pt x="480" y="351"/>
                        <a:pt x="475" y="346"/>
                        <a:pt x="466" y="340"/>
                      </a:cubicBezTo>
                      <a:cubicBezTo>
                        <a:pt x="475" y="335"/>
                        <a:pt x="480" y="329"/>
                        <a:pt x="480" y="322"/>
                      </a:cubicBezTo>
                      <a:cubicBezTo>
                        <a:pt x="480" y="170"/>
                        <a:pt x="480" y="170"/>
                        <a:pt x="480" y="170"/>
                      </a:cubicBezTo>
                      <a:cubicBezTo>
                        <a:pt x="480" y="164"/>
                        <a:pt x="475" y="158"/>
                        <a:pt x="466" y="153"/>
                      </a:cubicBezTo>
                      <a:cubicBezTo>
                        <a:pt x="475" y="147"/>
                        <a:pt x="480" y="141"/>
                        <a:pt x="480" y="135"/>
                      </a:cubicBezTo>
                      <a:close/>
                      <a:moveTo>
                        <a:pt x="458" y="352"/>
                      </a:moveTo>
                      <a:cubicBezTo>
                        <a:pt x="458" y="368"/>
                        <a:pt x="361" y="380"/>
                        <a:pt x="240" y="380"/>
                      </a:cubicBezTo>
                      <a:cubicBezTo>
                        <a:pt x="120" y="380"/>
                        <a:pt x="23" y="368"/>
                        <a:pt x="23" y="352"/>
                      </a:cubicBezTo>
                      <a:cubicBezTo>
                        <a:pt x="23" y="333"/>
                        <a:pt x="23" y="333"/>
                        <a:pt x="23" y="333"/>
                      </a:cubicBezTo>
                      <a:cubicBezTo>
                        <a:pt x="23" y="349"/>
                        <a:pt x="120" y="361"/>
                        <a:pt x="240" y="361"/>
                      </a:cubicBezTo>
                      <a:cubicBezTo>
                        <a:pt x="361" y="361"/>
                        <a:pt x="458" y="349"/>
                        <a:pt x="458" y="333"/>
                      </a:cubicBezTo>
                      <a:lnTo>
                        <a:pt x="458" y="352"/>
                      </a:lnTo>
                      <a:close/>
                      <a:moveTo>
                        <a:pt x="458" y="166"/>
                      </a:moveTo>
                      <a:cubicBezTo>
                        <a:pt x="458" y="182"/>
                        <a:pt x="361" y="195"/>
                        <a:pt x="240" y="195"/>
                      </a:cubicBezTo>
                      <a:cubicBezTo>
                        <a:pt x="120" y="195"/>
                        <a:pt x="23" y="182"/>
                        <a:pt x="23" y="166"/>
                      </a:cubicBezTo>
                      <a:cubicBezTo>
                        <a:pt x="23" y="147"/>
                        <a:pt x="23" y="147"/>
                        <a:pt x="23" y="147"/>
                      </a:cubicBezTo>
                      <a:cubicBezTo>
                        <a:pt x="23" y="163"/>
                        <a:pt x="120" y="176"/>
                        <a:pt x="240" y="176"/>
                      </a:cubicBezTo>
                      <a:cubicBezTo>
                        <a:pt x="361" y="176"/>
                        <a:pt x="458" y="163"/>
                        <a:pt x="458" y="147"/>
                      </a:cubicBezTo>
                      <a:lnTo>
                        <a:pt x="458" y="166"/>
                      </a:lnTo>
                      <a:close/>
                    </a:path>
                  </a:pathLst>
                </a:custGeom>
                <a:solidFill>
                  <a:srgbClr val="0078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350" tIns="45676" rIns="91350" bIns="45676" numCol="1" anchor="t" anchorCtr="0" compatLnSpc="1">
                  <a:prstTxWarp prst="textNoShape">
                    <a:avLst/>
                  </a:prstTxWarp>
                </a:bodyPr>
                <a:lstStyle/>
                <a:p>
                  <a:pPr defTabSz="931523">
                    <a:defRPr/>
                  </a:pPr>
                  <a:endParaRPr lang="en-US" kern="0" dirty="0">
                    <a:solidFill>
                      <a:srgbClr val="FFFFFF"/>
                    </a:solidFill>
                    <a:latin typeface="Segoe UI"/>
                  </a:endParaRPr>
                </a:p>
              </p:txBody>
            </p:sp>
            <p:sp>
              <p:nvSpPr>
                <p:cNvPr id="188" name="Rectangle 187"/>
                <p:cNvSpPr/>
                <p:nvPr/>
              </p:nvSpPr>
              <p:spPr bwMode="auto">
                <a:xfrm>
                  <a:off x="5988389" y="3434147"/>
                  <a:ext cx="377762" cy="75953"/>
                </a:xfrm>
                <a:prstGeom prst="rect">
                  <a:avLst/>
                </a:prstGeom>
                <a:no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t" anchorCtr="0" forceAA="0" compatLnSpc="1">
                  <a:prstTxWarp prst="textNoShape">
                    <a:avLst/>
                  </a:prstTxWarp>
                  <a:noAutofit/>
                </a:bodyPr>
                <a:lstStyle/>
                <a:p>
                  <a:pPr algn="ctr" defTabSz="931577">
                    <a:lnSpc>
                      <a:spcPct val="90000"/>
                    </a:lnSpc>
                    <a:defRPr/>
                  </a:pPr>
                  <a:r>
                    <a:rPr lang="en-US" sz="585" kern="0" dirty="0">
                      <a:solidFill>
                        <a:srgbClr val="0078D7"/>
                      </a:solidFill>
                      <a:latin typeface="Segoe UI"/>
                      <a:ea typeface="Segoe UI" pitchFamily="34" charset="0"/>
                      <a:cs typeface="Segoe UI" pitchFamily="34" charset="0"/>
                    </a:rPr>
                    <a:t>SQL Server</a:t>
                  </a:r>
                </a:p>
              </p:txBody>
            </p:sp>
          </p:grpSp>
          <p:sp>
            <p:nvSpPr>
              <p:cNvPr id="183" name="Oval 182"/>
              <p:cNvSpPr>
                <a:spLocks noChangeArrowheads="1"/>
              </p:cNvSpPr>
              <p:nvPr/>
            </p:nvSpPr>
            <p:spPr bwMode="auto">
              <a:xfrm>
                <a:off x="6433026" y="4029383"/>
                <a:ext cx="222676" cy="43182"/>
              </a:xfrm>
              <a:prstGeom prst="ellipse">
                <a:avLst/>
              </a:prstGeom>
              <a:solidFill>
                <a:srgbClr val="C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350" tIns="45676" rIns="91350" bIns="45676" numCol="1" anchor="t" anchorCtr="0" compatLnSpc="1">
                <a:prstTxWarp prst="textNoShape">
                  <a:avLst/>
                </a:prstTxWarp>
              </a:bodyPr>
              <a:lstStyle/>
              <a:p>
                <a:pPr defTabSz="931523">
                  <a:defRPr/>
                </a:pPr>
                <a:endParaRPr lang="en-US" kern="0" dirty="0">
                  <a:solidFill>
                    <a:srgbClr val="FFFFFF"/>
                  </a:solidFill>
                  <a:latin typeface="Segoe UI"/>
                </a:endParaRPr>
              </a:p>
            </p:txBody>
          </p:sp>
          <p:sp>
            <p:nvSpPr>
              <p:cNvPr id="184" name="Freeform 123"/>
              <p:cNvSpPr>
                <a:spLocks noEditPoints="1"/>
              </p:cNvSpPr>
              <p:nvPr/>
            </p:nvSpPr>
            <p:spPr bwMode="auto">
              <a:xfrm>
                <a:off x="6429081" y="4059392"/>
                <a:ext cx="230565" cy="275560"/>
              </a:xfrm>
              <a:custGeom>
                <a:avLst/>
                <a:gdLst>
                  <a:gd name="T0" fmla="*/ 480 w 480"/>
                  <a:gd name="T1" fmla="*/ 135 h 562"/>
                  <a:gd name="T2" fmla="*/ 480 w 480"/>
                  <a:gd name="T3" fmla="*/ 0 h 562"/>
                  <a:gd name="T4" fmla="*/ 240 w 480"/>
                  <a:gd name="T5" fmla="*/ 43 h 562"/>
                  <a:gd name="T6" fmla="*/ 0 w 480"/>
                  <a:gd name="T7" fmla="*/ 0 h 562"/>
                  <a:gd name="T8" fmla="*/ 0 w 480"/>
                  <a:gd name="T9" fmla="*/ 135 h 562"/>
                  <a:gd name="T10" fmla="*/ 15 w 480"/>
                  <a:gd name="T11" fmla="*/ 153 h 562"/>
                  <a:gd name="T12" fmla="*/ 0 w 480"/>
                  <a:gd name="T13" fmla="*/ 170 h 562"/>
                  <a:gd name="T14" fmla="*/ 0 w 480"/>
                  <a:gd name="T15" fmla="*/ 322 h 562"/>
                  <a:gd name="T16" fmla="*/ 15 w 480"/>
                  <a:gd name="T17" fmla="*/ 340 h 562"/>
                  <a:gd name="T18" fmla="*/ 0 w 480"/>
                  <a:gd name="T19" fmla="*/ 358 h 562"/>
                  <a:gd name="T20" fmla="*/ 0 w 480"/>
                  <a:gd name="T21" fmla="*/ 510 h 562"/>
                  <a:gd name="T22" fmla="*/ 240 w 480"/>
                  <a:gd name="T23" fmla="*/ 562 h 562"/>
                  <a:gd name="T24" fmla="*/ 480 w 480"/>
                  <a:gd name="T25" fmla="*/ 510 h 562"/>
                  <a:gd name="T26" fmla="*/ 480 w 480"/>
                  <a:gd name="T27" fmla="*/ 358 h 562"/>
                  <a:gd name="T28" fmla="*/ 466 w 480"/>
                  <a:gd name="T29" fmla="*/ 340 h 562"/>
                  <a:gd name="T30" fmla="*/ 480 w 480"/>
                  <a:gd name="T31" fmla="*/ 322 h 562"/>
                  <a:gd name="T32" fmla="*/ 480 w 480"/>
                  <a:gd name="T33" fmla="*/ 170 h 562"/>
                  <a:gd name="T34" fmla="*/ 466 w 480"/>
                  <a:gd name="T35" fmla="*/ 153 h 562"/>
                  <a:gd name="T36" fmla="*/ 480 w 480"/>
                  <a:gd name="T37" fmla="*/ 135 h 562"/>
                  <a:gd name="T38" fmla="*/ 458 w 480"/>
                  <a:gd name="T39" fmla="*/ 352 h 562"/>
                  <a:gd name="T40" fmla="*/ 240 w 480"/>
                  <a:gd name="T41" fmla="*/ 380 h 562"/>
                  <a:gd name="T42" fmla="*/ 23 w 480"/>
                  <a:gd name="T43" fmla="*/ 352 h 562"/>
                  <a:gd name="T44" fmla="*/ 23 w 480"/>
                  <a:gd name="T45" fmla="*/ 333 h 562"/>
                  <a:gd name="T46" fmla="*/ 240 w 480"/>
                  <a:gd name="T47" fmla="*/ 361 h 562"/>
                  <a:gd name="T48" fmla="*/ 458 w 480"/>
                  <a:gd name="T49" fmla="*/ 333 h 562"/>
                  <a:gd name="T50" fmla="*/ 458 w 480"/>
                  <a:gd name="T51" fmla="*/ 352 h 562"/>
                  <a:gd name="T52" fmla="*/ 458 w 480"/>
                  <a:gd name="T53" fmla="*/ 166 h 562"/>
                  <a:gd name="T54" fmla="*/ 240 w 480"/>
                  <a:gd name="T55" fmla="*/ 195 h 562"/>
                  <a:gd name="T56" fmla="*/ 23 w 480"/>
                  <a:gd name="T57" fmla="*/ 166 h 562"/>
                  <a:gd name="T58" fmla="*/ 23 w 480"/>
                  <a:gd name="T59" fmla="*/ 147 h 562"/>
                  <a:gd name="T60" fmla="*/ 240 w 480"/>
                  <a:gd name="T61" fmla="*/ 176 h 562"/>
                  <a:gd name="T62" fmla="*/ 458 w 480"/>
                  <a:gd name="T63" fmla="*/ 147 h 562"/>
                  <a:gd name="T64" fmla="*/ 458 w 480"/>
                  <a:gd name="T65" fmla="*/ 166 h 5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80" h="562">
                    <a:moveTo>
                      <a:pt x="480" y="135"/>
                    </a:moveTo>
                    <a:cubicBezTo>
                      <a:pt x="480" y="0"/>
                      <a:pt x="480" y="0"/>
                      <a:pt x="480" y="0"/>
                    </a:cubicBezTo>
                    <a:cubicBezTo>
                      <a:pt x="448" y="31"/>
                      <a:pt x="326" y="43"/>
                      <a:pt x="240" y="43"/>
                    </a:cubicBezTo>
                    <a:cubicBezTo>
                      <a:pt x="154" y="43"/>
                      <a:pt x="32" y="31"/>
                      <a:pt x="0" y="0"/>
                    </a:cubicBezTo>
                    <a:cubicBezTo>
                      <a:pt x="0" y="135"/>
                      <a:pt x="0" y="135"/>
                      <a:pt x="0" y="135"/>
                    </a:cubicBezTo>
                    <a:cubicBezTo>
                      <a:pt x="0" y="141"/>
                      <a:pt x="5" y="147"/>
                      <a:pt x="15" y="153"/>
                    </a:cubicBezTo>
                    <a:cubicBezTo>
                      <a:pt x="5" y="158"/>
                      <a:pt x="0" y="164"/>
                      <a:pt x="0" y="170"/>
                    </a:cubicBezTo>
                    <a:cubicBezTo>
                      <a:pt x="0" y="322"/>
                      <a:pt x="0" y="322"/>
                      <a:pt x="0" y="322"/>
                    </a:cubicBezTo>
                    <a:cubicBezTo>
                      <a:pt x="0" y="329"/>
                      <a:pt x="5" y="335"/>
                      <a:pt x="15" y="340"/>
                    </a:cubicBezTo>
                    <a:cubicBezTo>
                      <a:pt x="5" y="346"/>
                      <a:pt x="0" y="351"/>
                      <a:pt x="0" y="358"/>
                    </a:cubicBezTo>
                    <a:cubicBezTo>
                      <a:pt x="0" y="510"/>
                      <a:pt x="0" y="510"/>
                      <a:pt x="0" y="510"/>
                    </a:cubicBezTo>
                    <a:cubicBezTo>
                      <a:pt x="0" y="538"/>
                      <a:pt x="108" y="562"/>
                      <a:pt x="240" y="562"/>
                    </a:cubicBezTo>
                    <a:cubicBezTo>
                      <a:pt x="373" y="562"/>
                      <a:pt x="480" y="538"/>
                      <a:pt x="480" y="510"/>
                    </a:cubicBezTo>
                    <a:cubicBezTo>
                      <a:pt x="480" y="358"/>
                      <a:pt x="480" y="358"/>
                      <a:pt x="480" y="358"/>
                    </a:cubicBezTo>
                    <a:cubicBezTo>
                      <a:pt x="480" y="351"/>
                      <a:pt x="475" y="346"/>
                      <a:pt x="466" y="340"/>
                    </a:cubicBezTo>
                    <a:cubicBezTo>
                      <a:pt x="475" y="335"/>
                      <a:pt x="480" y="329"/>
                      <a:pt x="480" y="322"/>
                    </a:cubicBezTo>
                    <a:cubicBezTo>
                      <a:pt x="480" y="170"/>
                      <a:pt x="480" y="170"/>
                      <a:pt x="480" y="170"/>
                    </a:cubicBezTo>
                    <a:cubicBezTo>
                      <a:pt x="480" y="164"/>
                      <a:pt x="475" y="158"/>
                      <a:pt x="466" y="153"/>
                    </a:cubicBezTo>
                    <a:cubicBezTo>
                      <a:pt x="475" y="147"/>
                      <a:pt x="480" y="141"/>
                      <a:pt x="480" y="135"/>
                    </a:cubicBezTo>
                    <a:close/>
                    <a:moveTo>
                      <a:pt x="458" y="352"/>
                    </a:moveTo>
                    <a:cubicBezTo>
                      <a:pt x="458" y="368"/>
                      <a:pt x="361" y="380"/>
                      <a:pt x="240" y="380"/>
                    </a:cubicBezTo>
                    <a:cubicBezTo>
                      <a:pt x="120" y="380"/>
                      <a:pt x="23" y="368"/>
                      <a:pt x="23" y="352"/>
                    </a:cubicBezTo>
                    <a:cubicBezTo>
                      <a:pt x="23" y="333"/>
                      <a:pt x="23" y="333"/>
                      <a:pt x="23" y="333"/>
                    </a:cubicBezTo>
                    <a:cubicBezTo>
                      <a:pt x="23" y="349"/>
                      <a:pt x="120" y="361"/>
                      <a:pt x="240" y="361"/>
                    </a:cubicBezTo>
                    <a:cubicBezTo>
                      <a:pt x="361" y="361"/>
                      <a:pt x="458" y="349"/>
                      <a:pt x="458" y="333"/>
                    </a:cubicBezTo>
                    <a:lnTo>
                      <a:pt x="458" y="352"/>
                    </a:lnTo>
                    <a:close/>
                    <a:moveTo>
                      <a:pt x="458" y="166"/>
                    </a:moveTo>
                    <a:cubicBezTo>
                      <a:pt x="458" y="182"/>
                      <a:pt x="361" y="195"/>
                      <a:pt x="240" y="195"/>
                    </a:cubicBezTo>
                    <a:cubicBezTo>
                      <a:pt x="120" y="195"/>
                      <a:pt x="23" y="182"/>
                      <a:pt x="23" y="166"/>
                    </a:cubicBezTo>
                    <a:cubicBezTo>
                      <a:pt x="23" y="147"/>
                      <a:pt x="23" y="147"/>
                      <a:pt x="23" y="147"/>
                    </a:cubicBezTo>
                    <a:cubicBezTo>
                      <a:pt x="23" y="163"/>
                      <a:pt x="120" y="176"/>
                      <a:pt x="240" y="176"/>
                    </a:cubicBezTo>
                    <a:cubicBezTo>
                      <a:pt x="361" y="176"/>
                      <a:pt x="458" y="163"/>
                      <a:pt x="458" y="147"/>
                    </a:cubicBezTo>
                    <a:lnTo>
                      <a:pt x="458" y="166"/>
                    </a:lnTo>
                    <a:close/>
                  </a:path>
                </a:pathLst>
              </a:custGeom>
              <a:solidFill>
                <a:srgbClr val="C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350" tIns="45676" rIns="91350" bIns="45676" numCol="1" anchor="t" anchorCtr="0" compatLnSpc="1">
                <a:prstTxWarp prst="textNoShape">
                  <a:avLst/>
                </a:prstTxWarp>
              </a:bodyPr>
              <a:lstStyle/>
              <a:p>
                <a:pPr defTabSz="931523">
                  <a:defRPr/>
                </a:pPr>
                <a:endParaRPr lang="en-US" kern="0" dirty="0">
                  <a:solidFill>
                    <a:srgbClr val="FFFFFF"/>
                  </a:solidFill>
                  <a:latin typeface="Segoe UI"/>
                </a:endParaRPr>
              </a:p>
            </p:txBody>
          </p:sp>
        </p:grpSp>
      </p:grpSp>
      <p:sp>
        <p:nvSpPr>
          <p:cNvPr id="198" name="TextBox 197"/>
          <p:cNvSpPr txBox="1"/>
          <p:nvPr/>
        </p:nvSpPr>
        <p:spPr>
          <a:xfrm>
            <a:off x="152704" y="6650704"/>
            <a:ext cx="5349535" cy="154945"/>
          </a:xfrm>
          <a:prstGeom prst="rect">
            <a:avLst/>
          </a:prstGeom>
          <a:noFill/>
        </p:spPr>
        <p:txBody>
          <a:bodyPr wrap="square" lIns="91401" tIns="146241" rIns="182802" bIns="146241" rtlCol="0">
            <a:noAutofit/>
          </a:bodyPr>
          <a:lstStyle/>
          <a:p>
            <a:pPr defTabSz="931326">
              <a:lnSpc>
                <a:spcPct val="90000"/>
              </a:lnSpc>
              <a:spcAft>
                <a:spcPts val="600"/>
              </a:spcAft>
              <a:defRPr/>
            </a:pPr>
            <a:r>
              <a:rPr lang="en-US" sz="687" i="1" kern="0" dirty="0">
                <a:solidFill>
                  <a:srgbClr val="636363"/>
                </a:solidFill>
                <a:latin typeface="Segoe UI"/>
              </a:rPr>
              <a:t>National Institute of Standards and Technology Comprehensive Vulnerability Database update 5/4/2015</a:t>
            </a:r>
          </a:p>
        </p:txBody>
      </p:sp>
      <p:sp>
        <p:nvSpPr>
          <p:cNvPr id="125" name="TextBox 124"/>
          <p:cNvSpPr txBox="1"/>
          <p:nvPr/>
        </p:nvSpPr>
        <p:spPr>
          <a:xfrm>
            <a:off x="10630727" y="6677161"/>
            <a:ext cx="1624965" cy="226263"/>
          </a:xfrm>
          <a:prstGeom prst="rect">
            <a:avLst/>
          </a:prstGeom>
          <a:noFill/>
        </p:spPr>
        <p:txBody>
          <a:bodyPr wrap="square" lIns="182854" tIns="146283" rIns="182854" bIns="146283" rtlCol="0">
            <a:noAutofit/>
          </a:bodyPr>
          <a:lstStyle/>
          <a:p>
            <a:pPr algn="r" defTabSz="914224">
              <a:lnSpc>
                <a:spcPct val="90000"/>
              </a:lnSpc>
              <a:spcAft>
                <a:spcPts val="2400"/>
              </a:spcAft>
              <a:buClr>
                <a:srgbClr val="A80000"/>
              </a:buClr>
              <a:defRPr/>
            </a:pPr>
            <a:r>
              <a:rPr lang="en-US" sz="900" kern="0" dirty="0">
                <a:solidFill>
                  <a:srgbClr val="505050"/>
                </a:solidFill>
                <a:latin typeface="Segoe UI Semibold" panose="020B0702040204020203" pitchFamily="34" charset="0"/>
                <a:ea typeface="Segoe UI Black" panose="020B0A02040204020203" pitchFamily="34" charset="0"/>
                <a:cs typeface="Segoe UI Semibold" panose="020B0702040204020203" pitchFamily="34" charset="0"/>
              </a:rPr>
              <a:t>Subject to NDA</a:t>
            </a:r>
          </a:p>
        </p:txBody>
      </p:sp>
    </p:spTree>
    <p:extLst>
      <p:ext uri="{BB962C8B-B14F-4D97-AF65-F5344CB8AC3E}">
        <p14:creationId xmlns:p14="http://schemas.microsoft.com/office/powerpoint/2010/main" val="1549132045"/>
      </p:ext>
    </p:extLst>
  </p:cSld>
  <p:clrMapOvr>
    <a:masterClrMapping/>
  </p:clrMapOvr>
  <p:transition spd="med">
    <p:fade/>
  </p:transition>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75163" y="272781"/>
            <a:ext cx="12160430" cy="985013"/>
          </a:xfrm>
        </p:spPr>
        <p:txBody>
          <a:bodyPr/>
          <a:lstStyle/>
          <a:p>
            <a:r>
              <a:rPr lang="en-US" sz="5201" dirty="0"/>
              <a:t>Unlock hybrid Mission Critical scenarios</a:t>
            </a:r>
            <a:endParaRPr lang="en-US" sz="5201" dirty="0">
              <a:solidFill>
                <a:schemeClr val="accent1"/>
              </a:solidFill>
            </a:endParaRPr>
          </a:p>
        </p:txBody>
      </p:sp>
      <p:sp>
        <p:nvSpPr>
          <p:cNvPr id="86" name="Rectangle 85"/>
          <p:cNvSpPr/>
          <p:nvPr/>
        </p:nvSpPr>
        <p:spPr bwMode="auto">
          <a:xfrm>
            <a:off x="180534" y="1526887"/>
            <a:ext cx="12069791" cy="3009014"/>
          </a:xfrm>
          <a:prstGeom prst="rect">
            <a:avLst/>
          </a:prstGeom>
          <a:solidFill>
            <a:schemeClr val="tx2"/>
          </a:solidFill>
          <a:ln w="9525" cap="flat" cmpd="sng" algn="ctr">
            <a:noFill/>
            <a:prstDash val="solid"/>
            <a:headEnd type="none" w="med" len="med"/>
            <a:tailEnd type="none" w="med" len="med"/>
          </a:ln>
          <a:effectLst/>
        </p:spPr>
        <p:txBody>
          <a:bodyPr vert="horz" wrap="square" lIns="93247" tIns="139891" rIns="93247" bIns="46623" numCol="1" rtlCol="0" anchor="t" anchorCtr="1" compatLnSpc="1">
            <a:prstTxWarp prst="textNoShape">
              <a:avLst/>
            </a:prstTxWarp>
            <a:noAutofit/>
          </a:bodyPr>
          <a:lstStyle/>
          <a:p>
            <a:pPr algn="ctr" defTabSz="930666">
              <a:buSzPct val="90000"/>
            </a:pPr>
            <a:r>
              <a:rPr lang="en-US" sz="3264" dirty="0">
                <a:ln>
                  <a:solidFill>
                    <a:srgbClr val="FFFFFF">
                      <a:alpha val="0"/>
                    </a:srgbClr>
                  </a:solidFill>
                </a:ln>
                <a:solidFill>
                  <a:srgbClr val="FFFFFF"/>
                </a:solidFill>
                <a:latin typeface="Segoe UI Light"/>
                <a:cs typeface="Segoe UI Semibold" panose="020B0702040204020203" pitchFamily="34" charset="0"/>
              </a:rPr>
              <a:t>Key Scenarios</a:t>
            </a:r>
          </a:p>
        </p:txBody>
      </p:sp>
      <p:grpSp>
        <p:nvGrpSpPr>
          <p:cNvPr id="5" name="Group 4"/>
          <p:cNvGrpSpPr/>
          <p:nvPr/>
        </p:nvGrpSpPr>
        <p:grpSpPr>
          <a:xfrm>
            <a:off x="401215" y="2383509"/>
            <a:ext cx="11628426" cy="1843376"/>
            <a:chOff x="437125" y="2329898"/>
            <a:chExt cx="11526885" cy="1828805"/>
          </a:xfrm>
        </p:grpSpPr>
        <p:sp>
          <p:nvSpPr>
            <p:cNvPr id="87" name="Rectangle 86"/>
            <p:cNvSpPr/>
            <p:nvPr>
              <p:custDataLst>
                <p:tags r:id="rId1"/>
              </p:custDataLst>
            </p:nvPr>
          </p:nvSpPr>
          <p:spPr bwMode="auto">
            <a:xfrm>
              <a:off x="4316360" y="2329899"/>
              <a:ext cx="1828800" cy="1828800"/>
            </a:xfrm>
            <a:prstGeom prst="rect">
              <a:avLst/>
            </a:prstGeom>
            <a:solidFill>
              <a:srgbClr val="0078D7"/>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6623" tIns="46623" rIns="46623" bIns="93247" numCol="1" spcCol="0" rtlCol="0" fromWordArt="0" anchor="ctr" anchorCtr="0" forceAA="0" compatLnSpc="1">
              <a:prstTxWarp prst="textNoShape">
                <a:avLst/>
              </a:prstTxWarp>
              <a:noAutofit/>
            </a:bodyPr>
            <a:lstStyle/>
            <a:p>
              <a:pPr algn="ctr" defTabSz="931747" fontAlgn="base">
                <a:spcBef>
                  <a:spcPct val="0"/>
                </a:spcBef>
                <a:spcAft>
                  <a:spcPct val="0"/>
                </a:spcAft>
              </a:pPr>
              <a:r>
                <a:rPr lang="en-IN" sz="1836" dirty="0">
                  <a:ln>
                    <a:solidFill>
                      <a:srgbClr val="FFFFFF">
                        <a:alpha val="0"/>
                      </a:srgbClr>
                    </a:solidFill>
                  </a:ln>
                  <a:gradFill>
                    <a:gsLst>
                      <a:gs pos="0">
                        <a:srgbClr val="FFFFFF"/>
                      </a:gs>
                      <a:gs pos="100000">
                        <a:srgbClr val="FFFFFF"/>
                      </a:gs>
                    </a:gsLst>
                    <a:lin ang="5400000" scaled="1"/>
                  </a:gradFill>
                  <a:latin typeface="Segoe UI Semibold" panose="020B0702040204020203" pitchFamily="34" charset="0"/>
                  <a:cs typeface="Segoe UI Semibold" panose="020B0702040204020203" pitchFamily="34" charset="0"/>
                </a:rPr>
                <a:t>Disaster Recovery</a:t>
              </a:r>
            </a:p>
          </p:txBody>
        </p:sp>
        <p:sp>
          <p:nvSpPr>
            <p:cNvPr id="88" name="Rectangle 87"/>
            <p:cNvSpPr/>
            <p:nvPr>
              <p:custDataLst>
                <p:tags r:id="rId2"/>
              </p:custDataLst>
            </p:nvPr>
          </p:nvSpPr>
          <p:spPr bwMode="auto">
            <a:xfrm>
              <a:off x="6255977" y="2329898"/>
              <a:ext cx="1828800" cy="1828800"/>
            </a:xfrm>
            <a:prstGeom prst="rect">
              <a:avLst/>
            </a:prstGeom>
            <a:solidFill>
              <a:srgbClr val="0078D7"/>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6623" tIns="46623" rIns="46623" bIns="93247" numCol="1" spcCol="0" rtlCol="0" fromWordArt="0" anchor="ctr" anchorCtr="0" forceAA="0" compatLnSpc="1">
              <a:prstTxWarp prst="textNoShape">
                <a:avLst/>
              </a:prstTxWarp>
              <a:noAutofit/>
            </a:bodyPr>
            <a:lstStyle/>
            <a:p>
              <a:pPr algn="ctr" defTabSz="931747" fontAlgn="base">
                <a:spcBef>
                  <a:spcPct val="0"/>
                </a:spcBef>
                <a:spcAft>
                  <a:spcPct val="0"/>
                </a:spcAft>
              </a:pPr>
              <a:r>
                <a:rPr lang="en-IN" sz="1836" dirty="0">
                  <a:ln>
                    <a:solidFill>
                      <a:srgbClr val="FFFFFF">
                        <a:alpha val="0"/>
                      </a:srgbClr>
                    </a:solidFill>
                  </a:ln>
                  <a:gradFill>
                    <a:gsLst>
                      <a:gs pos="0">
                        <a:srgbClr val="FFFFFF"/>
                      </a:gs>
                      <a:gs pos="100000">
                        <a:srgbClr val="FFFFFF"/>
                      </a:gs>
                    </a:gsLst>
                    <a:lin ang="5400000" scaled="1"/>
                  </a:gradFill>
                  <a:latin typeface="Segoe UI Semibold" panose="020B0702040204020203" pitchFamily="34" charset="0"/>
                  <a:cs typeface="Segoe UI Semibold" panose="020B0702040204020203" pitchFamily="34" charset="0"/>
                </a:rPr>
                <a:t>Back up to </a:t>
              </a:r>
              <a:br>
                <a:rPr lang="en-IN" sz="1836" dirty="0">
                  <a:ln>
                    <a:solidFill>
                      <a:srgbClr val="FFFFFF">
                        <a:alpha val="0"/>
                      </a:srgbClr>
                    </a:solidFill>
                  </a:ln>
                  <a:gradFill>
                    <a:gsLst>
                      <a:gs pos="0">
                        <a:srgbClr val="FFFFFF"/>
                      </a:gs>
                      <a:gs pos="100000">
                        <a:srgbClr val="FFFFFF"/>
                      </a:gs>
                    </a:gsLst>
                    <a:lin ang="5400000" scaled="1"/>
                  </a:gradFill>
                  <a:latin typeface="Segoe UI Semibold" panose="020B0702040204020203" pitchFamily="34" charset="0"/>
                  <a:cs typeface="Segoe UI Semibold" panose="020B0702040204020203" pitchFamily="34" charset="0"/>
                </a:rPr>
              </a:br>
              <a:r>
                <a:rPr lang="en-IN" sz="1836" dirty="0">
                  <a:ln>
                    <a:solidFill>
                      <a:srgbClr val="FFFFFF">
                        <a:alpha val="0"/>
                      </a:srgbClr>
                    </a:solidFill>
                  </a:ln>
                  <a:gradFill>
                    <a:gsLst>
                      <a:gs pos="0">
                        <a:srgbClr val="FFFFFF"/>
                      </a:gs>
                      <a:gs pos="100000">
                        <a:srgbClr val="FFFFFF"/>
                      </a:gs>
                    </a:gsLst>
                    <a:lin ang="5400000" scaled="1"/>
                  </a:gradFill>
                  <a:latin typeface="Segoe UI Semibold" panose="020B0702040204020203" pitchFamily="34" charset="0"/>
                  <a:cs typeface="Segoe UI Semibold" panose="020B0702040204020203" pitchFamily="34" charset="0"/>
                </a:rPr>
                <a:t>the cloud</a:t>
              </a:r>
            </a:p>
          </p:txBody>
        </p:sp>
        <p:sp>
          <p:nvSpPr>
            <p:cNvPr id="93" name="Rectangle 92"/>
            <p:cNvSpPr/>
            <p:nvPr>
              <p:custDataLst>
                <p:tags r:id="rId3"/>
              </p:custDataLst>
            </p:nvPr>
          </p:nvSpPr>
          <p:spPr bwMode="auto">
            <a:xfrm>
              <a:off x="8195594" y="2329903"/>
              <a:ext cx="1828800" cy="1828800"/>
            </a:xfrm>
            <a:prstGeom prst="rect">
              <a:avLst/>
            </a:prstGeom>
            <a:solidFill>
              <a:srgbClr val="0078D7"/>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6623" tIns="46623" rIns="46623" bIns="93247" numCol="1" spcCol="0" rtlCol="0" fromWordArt="0" anchor="ctr" anchorCtr="0" forceAA="0" compatLnSpc="1">
              <a:prstTxWarp prst="textNoShape">
                <a:avLst/>
              </a:prstTxWarp>
              <a:noAutofit/>
            </a:bodyPr>
            <a:lstStyle/>
            <a:p>
              <a:pPr algn="ctr" defTabSz="931747" fontAlgn="base">
                <a:spcBef>
                  <a:spcPct val="0"/>
                </a:spcBef>
                <a:spcAft>
                  <a:spcPct val="0"/>
                </a:spcAft>
              </a:pPr>
              <a:r>
                <a:rPr lang="en-IN" sz="1836" dirty="0">
                  <a:ln>
                    <a:solidFill>
                      <a:srgbClr val="FFFFFF">
                        <a:alpha val="0"/>
                      </a:srgbClr>
                    </a:solidFill>
                  </a:ln>
                  <a:gradFill>
                    <a:gsLst>
                      <a:gs pos="0">
                        <a:srgbClr val="FFFFFF"/>
                      </a:gs>
                      <a:gs pos="100000">
                        <a:srgbClr val="FFFFFF"/>
                      </a:gs>
                    </a:gsLst>
                    <a:lin ang="5400000" scaled="1"/>
                  </a:gradFill>
                  <a:latin typeface="Segoe UI Semibold" panose="020B0702040204020203" pitchFamily="34" charset="0"/>
                  <a:cs typeface="Segoe UI Semibold" panose="020B0702040204020203" pitchFamily="34" charset="0"/>
                </a:rPr>
                <a:t>Stretch to </a:t>
              </a:r>
              <a:br>
                <a:rPr lang="en-IN" sz="1836" dirty="0">
                  <a:ln>
                    <a:solidFill>
                      <a:srgbClr val="FFFFFF">
                        <a:alpha val="0"/>
                      </a:srgbClr>
                    </a:solidFill>
                  </a:ln>
                  <a:gradFill>
                    <a:gsLst>
                      <a:gs pos="0">
                        <a:srgbClr val="FFFFFF"/>
                      </a:gs>
                      <a:gs pos="100000">
                        <a:srgbClr val="FFFFFF"/>
                      </a:gs>
                    </a:gsLst>
                    <a:lin ang="5400000" scaled="1"/>
                  </a:gradFill>
                  <a:latin typeface="Segoe UI Semibold" panose="020B0702040204020203" pitchFamily="34" charset="0"/>
                  <a:cs typeface="Segoe UI Semibold" panose="020B0702040204020203" pitchFamily="34" charset="0"/>
                </a:rPr>
              </a:br>
              <a:r>
                <a:rPr lang="en-IN" sz="1836" dirty="0">
                  <a:ln>
                    <a:solidFill>
                      <a:srgbClr val="FFFFFF">
                        <a:alpha val="0"/>
                      </a:srgbClr>
                    </a:solidFill>
                  </a:ln>
                  <a:gradFill>
                    <a:gsLst>
                      <a:gs pos="0">
                        <a:srgbClr val="FFFFFF"/>
                      </a:gs>
                      <a:gs pos="100000">
                        <a:srgbClr val="FFFFFF"/>
                      </a:gs>
                    </a:gsLst>
                    <a:lin ang="5400000" scaled="1"/>
                  </a:gradFill>
                  <a:latin typeface="Segoe UI Semibold" panose="020B0702040204020203" pitchFamily="34" charset="0"/>
                  <a:cs typeface="Segoe UI Semibold" panose="020B0702040204020203" pitchFamily="34" charset="0"/>
                </a:rPr>
                <a:t>the cloud</a:t>
              </a:r>
            </a:p>
          </p:txBody>
        </p:sp>
        <p:sp>
          <p:nvSpPr>
            <p:cNvPr id="94" name="Rectangle 93"/>
            <p:cNvSpPr/>
            <p:nvPr>
              <p:custDataLst>
                <p:tags r:id="rId4"/>
              </p:custDataLst>
            </p:nvPr>
          </p:nvSpPr>
          <p:spPr bwMode="auto">
            <a:xfrm>
              <a:off x="10135210" y="2329903"/>
              <a:ext cx="1828800" cy="1828800"/>
            </a:xfrm>
            <a:prstGeom prst="rect">
              <a:avLst/>
            </a:prstGeom>
            <a:solidFill>
              <a:srgbClr val="0078D7"/>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6623" tIns="46623" rIns="46623" bIns="93247" numCol="1" spcCol="0" rtlCol="0" fromWordArt="0" anchor="ctr" anchorCtr="0" forceAA="0" compatLnSpc="1">
              <a:prstTxWarp prst="textNoShape">
                <a:avLst/>
              </a:prstTxWarp>
              <a:noAutofit/>
            </a:bodyPr>
            <a:lstStyle/>
            <a:p>
              <a:pPr algn="ctr" defTabSz="931747" fontAlgn="base">
                <a:spcBef>
                  <a:spcPct val="0"/>
                </a:spcBef>
                <a:spcAft>
                  <a:spcPct val="0"/>
                </a:spcAft>
              </a:pPr>
              <a:r>
                <a:rPr lang="en-IN" sz="1836" dirty="0">
                  <a:ln>
                    <a:solidFill>
                      <a:srgbClr val="FFFFFF">
                        <a:alpha val="0"/>
                      </a:srgbClr>
                    </a:solidFill>
                  </a:ln>
                  <a:gradFill>
                    <a:gsLst>
                      <a:gs pos="0">
                        <a:srgbClr val="FFFFFF"/>
                      </a:gs>
                      <a:gs pos="100000">
                        <a:srgbClr val="FFFFFF"/>
                      </a:gs>
                    </a:gsLst>
                    <a:lin ang="5400000" scaled="1"/>
                  </a:gradFill>
                  <a:latin typeface="Segoe UI Semibold" panose="020B0702040204020203" pitchFamily="34" charset="0"/>
                  <a:cs typeface="Segoe UI Semibold" panose="020B0702040204020203" pitchFamily="34" charset="0"/>
                </a:rPr>
                <a:t>Hybrid advanced analytics</a:t>
              </a:r>
            </a:p>
          </p:txBody>
        </p:sp>
        <p:sp>
          <p:nvSpPr>
            <p:cNvPr id="95" name="Rectangle 94"/>
            <p:cNvSpPr/>
            <p:nvPr>
              <p:custDataLst>
                <p:tags r:id="rId5"/>
              </p:custDataLst>
            </p:nvPr>
          </p:nvSpPr>
          <p:spPr bwMode="auto">
            <a:xfrm>
              <a:off x="437125" y="2329898"/>
              <a:ext cx="1828800" cy="1828797"/>
            </a:xfrm>
            <a:prstGeom prst="rect">
              <a:avLst/>
            </a:prstGeom>
            <a:solidFill>
              <a:srgbClr val="0078D7"/>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6623" tIns="46623" rIns="46623" bIns="93247" numCol="1" spcCol="0" rtlCol="0" fromWordArt="0" anchor="ctr" anchorCtr="0" forceAA="0" compatLnSpc="1">
              <a:prstTxWarp prst="textNoShape">
                <a:avLst/>
              </a:prstTxWarp>
              <a:noAutofit/>
            </a:bodyPr>
            <a:lstStyle/>
            <a:p>
              <a:pPr algn="ctr" defTabSz="931747" fontAlgn="base">
                <a:spcBef>
                  <a:spcPct val="0"/>
                </a:spcBef>
                <a:spcAft>
                  <a:spcPct val="0"/>
                </a:spcAft>
              </a:pPr>
              <a:r>
                <a:rPr lang="en-IN" sz="1836" dirty="0">
                  <a:ln>
                    <a:solidFill>
                      <a:srgbClr val="FFFFFF">
                        <a:alpha val="0"/>
                      </a:srgbClr>
                    </a:solidFill>
                  </a:ln>
                  <a:gradFill>
                    <a:gsLst>
                      <a:gs pos="0">
                        <a:srgbClr val="FFFFFF"/>
                      </a:gs>
                      <a:gs pos="100000">
                        <a:srgbClr val="FFFFFF"/>
                      </a:gs>
                    </a:gsLst>
                    <a:lin ang="5400000" scaled="1"/>
                  </a:gradFill>
                  <a:latin typeface="Segoe UI Semibold" panose="020B0702040204020203" pitchFamily="34" charset="0"/>
                  <a:cs typeface="Segoe UI Semibold" panose="020B0702040204020203" pitchFamily="34" charset="0"/>
                </a:rPr>
                <a:t>Migrate</a:t>
              </a:r>
              <a:br>
                <a:rPr lang="en-IN" sz="1836" dirty="0">
                  <a:ln>
                    <a:solidFill>
                      <a:srgbClr val="FFFFFF">
                        <a:alpha val="0"/>
                      </a:srgbClr>
                    </a:solidFill>
                  </a:ln>
                  <a:gradFill>
                    <a:gsLst>
                      <a:gs pos="0">
                        <a:srgbClr val="FFFFFF"/>
                      </a:gs>
                      <a:gs pos="100000">
                        <a:srgbClr val="FFFFFF"/>
                      </a:gs>
                    </a:gsLst>
                    <a:lin ang="5400000" scaled="1"/>
                  </a:gradFill>
                  <a:latin typeface="Segoe UI Semibold" panose="020B0702040204020203" pitchFamily="34" charset="0"/>
                  <a:cs typeface="Segoe UI Semibold" panose="020B0702040204020203" pitchFamily="34" charset="0"/>
                </a:rPr>
              </a:br>
              <a:r>
                <a:rPr lang="en-IN" sz="1836" dirty="0">
                  <a:ln>
                    <a:solidFill>
                      <a:srgbClr val="FFFFFF">
                        <a:alpha val="0"/>
                      </a:srgbClr>
                    </a:solidFill>
                  </a:ln>
                  <a:gradFill>
                    <a:gsLst>
                      <a:gs pos="0">
                        <a:srgbClr val="FFFFFF"/>
                      </a:gs>
                      <a:gs pos="100000">
                        <a:srgbClr val="FFFFFF"/>
                      </a:gs>
                    </a:gsLst>
                    <a:lin ang="5400000" scaled="1"/>
                  </a:gradFill>
                  <a:latin typeface="Segoe UI Semibold" panose="020B0702040204020203" pitchFamily="34" charset="0"/>
                  <a:cs typeface="Segoe UI Semibold" panose="020B0702040204020203" pitchFamily="34" charset="0"/>
                </a:rPr>
                <a:t>existing apps</a:t>
              </a:r>
            </a:p>
          </p:txBody>
        </p:sp>
        <p:sp>
          <p:nvSpPr>
            <p:cNvPr id="96" name="Rectangle 95"/>
            <p:cNvSpPr/>
            <p:nvPr>
              <p:custDataLst>
                <p:tags r:id="rId6"/>
              </p:custDataLst>
            </p:nvPr>
          </p:nvSpPr>
          <p:spPr bwMode="auto">
            <a:xfrm>
              <a:off x="2376743" y="2329899"/>
              <a:ext cx="1828800" cy="1828800"/>
            </a:xfrm>
            <a:prstGeom prst="rect">
              <a:avLst/>
            </a:prstGeom>
            <a:solidFill>
              <a:srgbClr val="0078D7"/>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6623" tIns="46623" rIns="46623" bIns="93247" numCol="1" spcCol="0" rtlCol="0" fromWordArt="0" anchor="ctr" anchorCtr="0" forceAA="0" compatLnSpc="1">
              <a:prstTxWarp prst="textNoShape">
                <a:avLst/>
              </a:prstTxWarp>
              <a:noAutofit/>
            </a:bodyPr>
            <a:lstStyle/>
            <a:p>
              <a:pPr algn="ctr" defTabSz="931747" fontAlgn="base">
                <a:spcBef>
                  <a:spcPct val="0"/>
                </a:spcBef>
                <a:spcAft>
                  <a:spcPct val="0"/>
                </a:spcAft>
              </a:pPr>
              <a:r>
                <a:rPr lang="en-IN" sz="1836" dirty="0">
                  <a:ln>
                    <a:solidFill>
                      <a:srgbClr val="FFFFFF">
                        <a:alpha val="0"/>
                      </a:srgbClr>
                    </a:solidFill>
                  </a:ln>
                  <a:gradFill>
                    <a:gsLst>
                      <a:gs pos="0">
                        <a:srgbClr val="FFFFFF"/>
                      </a:gs>
                      <a:gs pos="100000">
                        <a:srgbClr val="FFFFFF"/>
                      </a:gs>
                    </a:gsLst>
                    <a:lin ang="5400000" scaled="1"/>
                  </a:gradFill>
                  <a:latin typeface="Segoe UI Semibold" panose="020B0702040204020203" pitchFamily="34" charset="0"/>
                  <a:cs typeface="Segoe UI Semibold" panose="020B0702040204020203" pitchFamily="34" charset="0"/>
                </a:rPr>
                <a:t>Develop</a:t>
              </a:r>
              <a:br>
                <a:rPr lang="en-IN" sz="1836" dirty="0">
                  <a:ln>
                    <a:solidFill>
                      <a:srgbClr val="FFFFFF">
                        <a:alpha val="0"/>
                      </a:srgbClr>
                    </a:solidFill>
                  </a:ln>
                  <a:gradFill>
                    <a:gsLst>
                      <a:gs pos="0">
                        <a:srgbClr val="FFFFFF"/>
                      </a:gs>
                      <a:gs pos="100000">
                        <a:srgbClr val="FFFFFF"/>
                      </a:gs>
                    </a:gsLst>
                    <a:lin ang="5400000" scaled="1"/>
                  </a:gradFill>
                  <a:latin typeface="Segoe UI Semibold" panose="020B0702040204020203" pitchFamily="34" charset="0"/>
                  <a:cs typeface="Segoe UI Semibold" panose="020B0702040204020203" pitchFamily="34" charset="0"/>
                </a:rPr>
              </a:br>
              <a:r>
                <a:rPr lang="en-IN" sz="1836" dirty="0">
                  <a:ln>
                    <a:solidFill>
                      <a:srgbClr val="FFFFFF">
                        <a:alpha val="0"/>
                      </a:srgbClr>
                    </a:solidFill>
                  </a:ln>
                  <a:gradFill>
                    <a:gsLst>
                      <a:gs pos="0">
                        <a:srgbClr val="FFFFFF"/>
                      </a:gs>
                      <a:gs pos="100000">
                        <a:srgbClr val="FFFFFF"/>
                      </a:gs>
                    </a:gsLst>
                    <a:lin ang="5400000" scaled="1"/>
                  </a:gradFill>
                  <a:latin typeface="Segoe UI Semibold" panose="020B0702040204020203" pitchFamily="34" charset="0"/>
                  <a:cs typeface="Segoe UI Semibold" panose="020B0702040204020203" pitchFamily="34" charset="0"/>
                </a:rPr>
                <a:t>&amp; test</a:t>
              </a:r>
            </a:p>
          </p:txBody>
        </p:sp>
      </p:grpSp>
      <p:sp>
        <p:nvSpPr>
          <p:cNvPr id="17" name="Oval 2"/>
          <p:cNvSpPr/>
          <p:nvPr/>
        </p:nvSpPr>
        <p:spPr bwMode="auto">
          <a:xfrm>
            <a:off x="11163205" y="1652592"/>
            <a:ext cx="853086" cy="520839"/>
          </a:xfrm>
          <a:custGeom>
            <a:avLst/>
            <a:gdLst/>
            <a:ahLst/>
            <a:cxnLst/>
            <a:rect l="l" t="t" r="r" b="b"/>
            <a:pathLst>
              <a:path w="2488679" h="1722978">
                <a:moveTo>
                  <a:pt x="1568924" y="0"/>
                </a:moveTo>
                <a:cubicBezTo>
                  <a:pt x="1889013" y="0"/>
                  <a:pt x="2148497" y="259484"/>
                  <a:pt x="2148497" y="579573"/>
                </a:cubicBezTo>
                <a:cubicBezTo>
                  <a:pt x="2148497" y="628390"/>
                  <a:pt x="2142461" y="675798"/>
                  <a:pt x="2129199" y="720614"/>
                </a:cubicBezTo>
                <a:cubicBezTo>
                  <a:pt x="2337950" y="784181"/>
                  <a:pt x="2488679" y="978799"/>
                  <a:pt x="2488679" y="1208622"/>
                </a:cubicBezTo>
                <a:cubicBezTo>
                  <a:pt x="2488679" y="1492693"/>
                  <a:pt x="2258394" y="1722978"/>
                  <a:pt x="1974323" y="1722978"/>
                </a:cubicBezTo>
                <a:lnTo>
                  <a:pt x="1974313" y="1722977"/>
                </a:lnTo>
                <a:lnTo>
                  <a:pt x="563842" y="1722977"/>
                </a:lnTo>
                <a:cubicBezTo>
                  <a:pt x="563839" y="1722978"/>
                  <a:pt x="563836" y="1722978"/>
                  <a:pt x="563832" y="1722978"/>
                </a:cubicBezTo>
                <a:cubicBezTo>
                  <a:pt x="252436" y="1722978"/>
                  <a:pt x="0" y="1470542"/>
                  <a:pt x="0" y="1159146"/>
                </a:cubicBezTo>
                <a:cubicBezTo>
                  <a:pt x="0" y="944117"/>
                  <a:pt x="120370" y="757203"/>
                  <a:pt x="298654" y="664433"/>
                </a:cubicBezTo>
                <a:cubicBezTo>
                  <a:pt x="297817" y="661589"/>
                  <a:pt x="297788" y="658721"/>
                  <a:pt x="297788" y="655847"/>
                </a:cubicBezTo>
                <a:cubicBezTo>
                  <a:pt x="297788" y="426683"/>
                  <a:pt x="483562" y="240909"/>
                  <a:pt x="712726" y="240909"/>
                </a:cubicBezTo>
                <a:cubicBezTo>
                  <a:pt x="838046" y="240909"/>
                  <a:pt x="950390" y="296465"/>
                  <a:pt x="1025124" y="385461"/>
                </a:cubicBezTo>
                <a:cubicBezTo>
                  <a:pt x="1102977" y="160464"/>
                  <a:pt x="1317212" y="0"/>
                  <a:pt x="1568924" y="0"/>
                </a:cubicBezTo>
                <a:close/>
              </a:path>
            </a:pathLst>
          </a:custGeom>
          <a:solidFill>
            <a:schemeClr val="bg1"/>
          </a:solidFill>
          <a:ln w="28575">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3247" tIns="46623" rIns="46623" bIns="93247" numCol="1" spcCol="0" rtlCol="0" fromWordArt="0" anchor="b" anchorCtr="0" forceAA="0" compatLnSpc="1">
            <a:prstTxWarp prst="textNoShape">
              <a:avLst/>
            </a:prstTxWarp>
            <a:noAutofit/>
          </a:bodyPr>
          <a:lstStyle/>
          <a:p>
            <a:pPr algn="ctr" defTabSz="932111"/>
            <a:endParaRPr lang="en-US" sz="1836" spc="-51" dirty="0">
              <a:solidFill>
                <a:srgbClr val="FFFFFF"/>
              </a:solidFill>
              <a:latin typeface="Segoe UI"/>
              <a:ea typeface="Segoe UI" pitchFamily="34" charset="0"/>
              <a:cs typeface="Segoe UI" pitchFamily="34" charset="0"/>
            </a:endParaRPr>
          </a:p>
        </p:txBody>
      </p:sp>
      <p:sp>
        <p:nvSpPr>
          <p:cNvPr id="24" name="Rectangle 23"/>
          <p:cNvSpPr/>
          <p:nvPr/>
        </p:nvSpPr>
        <p:spPr>
          <a:xfrm>
            <a:off x="8228028" y="4451859"/>
            <a:ext cx="4022296" cy="559562"/>
          </a:xfrm>
          <a:prstGeom prst="rect">
            <a:avLst/>
          </a:prstGeom>
          <a:solidFill>
            <a:srgbClr val="0078D7"/>
          </a:solidFill>
        </p:spPr>
        <p:txBody>
          <a:bodyPr wrap="square" lIns="279781" anchor="ctr">
            <a:noAutofit/>
          </a:bodyPr>
          <a:lstStyle/>
          <a:p>
            <a:pPr defTabSz="930666">
              <a:buSzPct val="90000"/>
            </a:pPr>
            <a:r>
              <a:rPr lang="en-US" sz="2040" dirty="0">
                <a:ln>
                  <a:solidFill>
                    <a:srgbClr val="FFFFFF">
                      <a:alpha val="0"/>
                    </a:srgbClr>
                  </a:solidFill>
                </a:ln>
                <a:solidFill>
                  <a:srgbClr val="FFFFFF"/>
                </a:solidFill>
                <a:latin typeface="Segoe UI Semibold" panose="020B0702040204020203" pitchFamily="34" charset="0"/>
                <a:cs typeface="Segoe UI Semibold" panose="020B0702040204020203" pitchFamily="34" charset="0"/>
              </a:rPr>
              <a:t>Azure Data Services</a:t>
            </a:r>
          </a:p>
        </p:txBody>
      </p:sp>
      <p:sp>
        <p:nvSpPr>
          <p:cNvPr id="35" name="Rectangle 34"/>
          <p:cNvSpPr/>
          <p:nvPr/>
        </p:nvSpPr>
        <p:spPr>
          <a:xfrm>
            <a:off x="180534" y="4451859"/>
            <a:ext cx="8047492" cy="559562"/>
          </a:xfrm>
          <a:prstGeom prst="rect">
            <a:avLst/>
          </a:prstGeom>
          <a:solidFill>
            <a:srgbClr val="0078D7"/>
          </a:solidFill>
        </p:spPr>
        <p:txBody>
          <a:bodyPr wrap="square" lIns="279781" anchor="ctr">
            <a:noAutofit/>
          </a:bodyPr>
          <a:lstStyle/>
          <a:p>
            <a:pPr defTabSz="930666">
              <a:buSzPct val="90000"/>
            </a:pPr>
            <a:r>
              <a:rPr lang="en-US" sz="2040" dirty="0">
                <a:ln>
                  <a:solidFill>
                    <a:srgbClr val="FFFFFF">
                      <a:alpha val="0"/>
                    </a:srgbClr>
                  </a:solidFill>
                </a:ln>
                <a:solidFill>
                  <a:srgbClr val="FFFFFF"/>
                </a:solidFill>
                <a:latin typeface="Segoe UI Semibold" panose="020B0702040204020203" pitchFamily="34" charset="0"/>
                <a:cs typeface="Segoe UI Semibold" panose="020B0702040204020203" pitchFamily="34" charset="0"/>
              </a:rPr>
              <a:t>SQL Server in a Virtual Machine</a:t>
            </a:r>
          </a:p>
        </p:txBody>
      </p:sp>
      <p:sp>
        <p:nvSpPr>
          <p:cNvPr id="25" name="Rectangle 24"/>
          <p:cNvSpPr/>
          <p:nvPr/>
        </p:nvSpPr>
        <p:spPr>
          <a:xfrm>
            <a:off x="180533" y="5011421"/>
            <a:ext cx="8047493" cy="1792651"/>
          </a:xfrm>
          <a:prstGeom prst="rect">
            <a:avLst/>
          </a:prstGeom>
          <a:solidFill>
            <a:schemeClr val="bg1">
              <a:lumMod val="95000"/>
            </a:schemeClr>
          </a:solidFill>
          <a:ln>
            <a:noFill/>
          </a:ln>
          <a:effectLst/>
        </p:spPr>
        <p:style>
          <a:lnRef idx="1">
            <a:schemeClr val="accent1"/>
          </a:lnRef>
          <a:fillRef idx="3">
            <a:schemeClr val="accent1"/>
          </a:fillRef>
          <a:effectRef idx="2">
            <a:schemeClr val="accent1"/>
          </a:effectRef>
          <a:fontRef idx="minor">
            <a:schemeClr val="lt1"/>
          </a:fontRef>
        </p:style>
        <p:txBody>
          <a:bodyPr lIns="279781" rtlCol="0" anchor="ctr"/>
          <a:lstStyle/>
          <a:p>
            <a:pPr defTabSz="930666">
              <a:spcAft>
                <a:spcPts val="612"/>
              </a:spcAft>
              <a:buSzPct val="90000"/>
            </a:pPr>
            <a:r>
              <a:rPr lang="en-IN" sz="2040" dirty="0">
                <a:ln>
                  <a:solidFill>
                    <a:srgbClr val="FFFFFF">
                      <a:alpha val="0"/>
                    </a:srgbClr>
                  </a:solidFill>
                </a:ln>
                <a:solidFill>
                  <a:srgbClr val="0078D7"/>
                </a:solidFill>
                <a:latin typeface="Segoe UI"/>
              </a:rPr>
              <a:t>Access full SQL Server feature set</a:t>
            </a:r>
          </a:p>
          <a:p>
            <a:pPr defTabSz="930666">
              <a:spcAft>
                <a:spcPts val="612"/>
              </a:spcAft>
              <a:buSzPct val="90000"/>
            </a:pPr>
            <a:r>
              <a:rPr lang="en-US" sz="2040" dirty="0">
                <a:ln>
                  <a:solidFill>
                    <a:srgbClr val="FFFFFF">
                      <a:alpha val="0"/>
                    </a:srgbClr>
                  </a:solidFill>
                </a:ln>
                <a:solidFill>
                  <a:srgbClr val="0078D7"/>
                </a:solidFill>
                <a:latin typeface="Segoe UI"/>
              </a:rPr>
              <a:t>Create customized environment</a:t>
            </a:r>
          </a:p>
          <a:p>
            <a:pPr defTabSz="930666">
              <a:spcAft>
                <a:spcPts val="612"/>
              </a:spcAft>
              <a:buSzPct val="90000"/>
            </a:pPr>
            <a:r>
              <a:rPr lang="en-US" sz="2040" dirty="0">
                <a:ln>
                  <a:solidFill>
                    <a:srgbClr val="FFFFFF">
                      <a:alpha val="0"/>
                    </a:srgbClr>
                  </a:solidFill>
                </a:ln>
                <a:solidFill>
                  <a:srgbClr val="0078D7"/>
                </a:solidFill>
                <a:latin typeface="Segoe UI"/>
              </a:rPr>
              <a:t>Eliminate hardware costs</a:t>
            </a:r>
          </a:p>
          <a:p>
            <a:pPr defTabSz="930666">
              <a:spcAft>
                <a:spcPts val="612"/>
              </a:spcAft>
              <a:buSzPct val="90000"/>
            </a:pPr>
            <a:r>
              <a:rPr lang="en-US" sz="2040" dirty="0">
                <a:ln>
                  <a:solidFill>
                    <a:srgbClr val="FFFFFF">
                      <a:alpha val="0"/>
                    </a:srgbClr>
                  </a:solidFill>
                </a:ln>
                <a:solidFill>
                  <a:srgbClr val="0078D7"/>
                </a:solidFill>
                <a:latin typeface="Segoe UI"/>
              </a:rPr>
              <a:t>Fast time-to-cloud</a:t>
            </a:r>
          </a:p>
        </p:txBody>
      </p:sp>
      <p:sp>
        <p:nvSpPr>
          <p:cNvPr id="37" name="Rectangle 36"/>
          <p:cNvSpPr/>
          <p:nvPr/>
        </p:nvSpPr>
        <p:spPr>
          <a:xfrm>
            <a:off x="8228028" y="5011421"/>
            <a:ext cx="4022295" cy="1792651"/>
          </a:xfrm>
          <a:prstGeom prst="rect">
            <a:avLst/>
          </a:prstGeom>
          <a:solidFill>
            <a:schemeClr val="bg1">
              <a:lumMod val="95000"/>
            </a:schemeClr>
          </a:solidFill>
          <a:ln>
            <a:noFill/>
          </a:ln>
          <a:effectLst/>
        </p:spPr>
        <p:style>
          <a:lnRef idx="1">
            <a:schemeClr val="accent1"/>
          </a:lnRef>
          <a:fillRef idx="3">
            <a:schemeClr val="accent1"/>
          </a:fillRef>
          <a:effectRef idx="2">
            <a:schemeClr val="accent1"/>
          </a:effectRef>
          <a:fontRef idx="minor">
            <a:schemeClr val="lt1"/>
          </a:fontRef>
        </p:style>
        <p:txBody>
          <a:bodyPr lIns="279781" rtlCol="0" anchor="ctr"/>
          <a:lstStyle/>
          <a:p>
            <a:pPr defTabSz="930666">
              <a:spcAft>
                <a:spcPts val="612"/>
              </a:spcAft>
              <a:buSzPct val="90000"/>
            </a:pPr>
            <a:r>
              <a:rPr lang="en-US" sz="2040" dirty="0">
                <a:ln>
                  <a:solidFill>
                    <a:srgbClr val="FFFFFF">
                      <a:alpha val="0"/>
                    </a:srgbClr>
                  </a:solidFill>
                </a:ln>
                <a:solidFill>
                  <a:srgbClr val="0078D7"/>
                </a:solidFill>
                <a:latin typeface="Segoe UI"/>
              </a:rPr>
              <a:t>Stretch</a:t>
            </a:r>
            <a:r>
              <a:rPr lang="en-US" sz="1836" dirty="0">
                <a:ln>
                  <a:solidFill>
                    <a:srgbClr val="FFFFFF">
                      <a:alpha val="0"/>
                    </a:srgbClr>
                  </a:solidFill>
                </a:ln>
                <a:solidFill>
                  <a:srgbClr val="0070C0"/>
                </a:solidFill>
                <a:latin typeface="Segoe UI"/>
              </a:rPr>
              <a:t> </a:t>
            </a:r>
            <a:r>
              <a:rPr lang="en-US" sz="2040" dirty="0">
                <a:ln>
                  <a:solidFill>
                    <a:srgbClr val="FFFFFF">
                      <a:alpha val="0"/>
                    </a:srgbClr>
                  </a:solidFill>
                </a:ln>
                <a:solidFill>
                  <a:srgbClr val="0078D7"/>
                </a:solidFill>
                <a:latin typeface="Segoe UI"/>
              </a:rPr>
              <a:t>to the cloud </a:t>
            </a:r>
          </a:p>
          <a:p>
            <a:pPr defTabSz="930666">
              <a:spcAft>
                <a:spcPts val="612"/>
              </a:spcAft>
              <a:buSzPct val="90000"/>
            </a:pPr>
            <a:r>
              <a:rPr lang="en-US" sz="2040" dirty="0">
                <a:ln>
                  <a:solidFill>
                    <a:srgbClr val="FFFFFF">
                      <a:alpha val="0"/>
                    </a:srgbClr>
                  </a:solidFill>
                </a:ln>
                <a:solidFill>
                  <a:srgbClr val="0078D7"/>
                </a:solidFill>
                <a:latin typeface="Segoe UI"/>
              </a:rPr>
              <a:t>Data warehouse in the cloud             </a:t>
            </a:r>
          </a:p>
          <a:p>
            <a:pPr defTabSz="930666">
              <a:spcAft>
                <a:spcPts val="612"/>
              </a:spcAft>
              <a:buSzPct val="90000"/>
            </a:pPr>
            <a:r>
              <a:rPr lang="en-US" sz="2040" dirty="0">
                <a:ln>
                  <a:solidFill>
                    <a:srgbClr val="FFFFFF">
                      <a:alpha val="0"/>
                    </a:srgbClr>
                  </a:solidFill>
                </a:ln>
                <a:solidFill>
                  <a:srgbClr val="0078D7"/>
                </a:solidFill>
                <a:latin typeface="Segoe UI"/>
              </a:rPr>
              <a:t>Big data</a:t>
            </a:r>
          </a:p>
          <a:p>
            <a:pPr defTabSz="930666">
              <a:spcAft>
                <a:spcPts val="612"/>
              </a:spcAft>
              <a:buSzPct val="90000"/>
            </a:pPr>
            <a:r>
              <a:rPr lang="en-US" sz="2040" dirty="0">
                <a:ln>
                  <a:solidFill>
                    <a:srgbClr val="FFFFFF">
                      <a:alpha val="0"/>
                    </a:srgbClr>
                  </a:solidFill>
                </a:ln>
                <a:solidFill>
                  <a:srgbClr val="0078D7"/>
                </a:solidFill>
                <a:latin typeface="Segoe UI"/>
              </a:rPr>
              <a:t>Analytics and machine learning</a:t>
            </a:r>
          </a:p>
        </p:txBody>
      </p:sp>
      <p:cxnSp>
        <p:nvCxnSpPr>
          <p:cNvPr id="9" name="Straight Connector 8"/>
          <p:cNvCxnSpPr/>
          <p:nvPr/>
        </p:nvCxnSpPr>
        <p:spPr>
          <a:xfrm>
            <a:off x="8228028" y="5097462"/>
            <a:ext cx="0" cy="1605410"/>
          </a:xfrm>
          <a:prstGeom prst="line">
            <a:avLst/>
          </a:prstGeom>
          <a:ln w="19050">
            <a:prstDash val="dash"/>
          </a:ln>
          <a:effectLst/>
        </p:spPr>
        <p:style>
          <a:lnRef idx="2">
            <a:schemeClr val="accent1"/>
          </a:lnRef>
          <a:fillRef idx="0">
            <a:schemeClr val="accent1"/>
          </a:fillRef>
          <a:effectRef idx="1">
            <a:schemeClr val="accent1"/>
          </a:effectRef>
          <a:fontRef idx="minor">
            <a:schemeClr val="tx1"/>
          </a:fontRef>
        </p:style>
      </p:cxnSp>
      <p:cxnSp>
        <p:nvCxnSpPr>
          <p:cNvPr id="28" name="Straight Connector 27"/>
          <p:cNvCxnSpPr/>
          <p:nvPr/>
        </p:nvCxnSpPr>
        <p:spPr>
          <a:xfrm>
            <a:off x="8228184" y="4563771"/>
            <a:ext cx="0" cy="447650"/>
          </a:xfrm>
          <a:prstGeom prst="line">
            <a:avLst/>
          </a:prstGeom>
          <a:ln w="19050">
            <a:solidFill>
              <a:schemeClr val="bg1"/>
            </a:solidFill>
            <a:prstDash val="dash"/>
          </a:ln>
          <a:effectLst/>
        </p:spPr>
        <p:style>
          <a:lnRef idx="2">
            <a:schemeClr val="accent1"/>
          </a:lnRef>
          <a:fillRef idx="0">
            <a:schemeClr val="accent1"/>
          </a:fillRef>
          <a:effectRef idx="1">
            <a:schemeClr val="accent1"/>
          </a:effectRef>
          <a:fontRef idx="minor">
            <a:schemeClr val="tx1"/>
          </a:fontRef>
        </p:style>
      </p:cxnSp>
    </p:spTree>
    <p:extLst>
      <p:ext uri="{BB962C8B-B14F-4D97-AF65-F5344CB8AC3E}">
        <p14:creationId xmlns:p14="http://schemas.microsoft.com/office/powerpoint/2010/main" val="31661550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75163" y="291465"/>
            <a:ext cx="11885514" cy="988012"/>
          </a:xfrm>
        </p:spPr>
        <p:txBody>
          <a:bodyPr/>
          <a:lstStyle/>
          <a:p>
            <a:r>
              <a:rPr lang="en-US" dirty="0"/>
              <a:t>Easy cloud migration</a:t>
            </a:r>
          </a:p>
        </p:txBody>
      </p:sp>
      <p:sp>
        <p:nvSpPr>
          <p:cNvPr id="55" name="TextBox 54"/>
          <p:cNvSpPr txBox="1"/>
          <p:nvPr/>
        </p:nvSpPr>
        <p:spPr>
          <a:xfrm>
            <a:off x="454806" y="1405880"/>
            <a:ext cx="6878897" cy="5264824"/>
          </a:xfrm>
          <a:prstGeom prst="rect">
            <a:avLst/>
          </a:prstGeom>
          <a:solidFill>
            <a:schemeClr val="accent5"/>
          </a:solidFill>
          <a:ln>
            <a:solidFill>
              <a:schemeClr val="bg1">
                <a:lumMod val="65000"/>
              </a:schemeClr>
            </a:solidFill>
            <a:prstDash val="solid"/>
          </a:ln>
        </p:spPr>
        <p:txBody>
          <a:bodyPr wrap="square" lIns="73142" tIns="0" rIns="73142" bIns="45713" rtlCol="0">
            <a:noAutofit/>
          </a:bodyPr>
          <a:lstStyle>
            <a:defPPr>
              <a:defRPr lang="en-US"/>
            </a:defPPr>
            <a:lvl1pPr marL="171450" indent="-171450" fontAlgn="base">
              <a:spcBef>
                <a:spcPts val="100"/>
              </a:spcBef>
              <a:buClr>
                <a:schemeClr val="tx1">
                  <a:lumMod val="50000"/>
                  <a:lumOff val="50000"/>
                </a:schemeClr>
              </a:buClr>
              <a:buFont typeface="Arial" panose="020B0604020202020204" pitchFamily="34" charset="0"/>
              <a:buChar char="•"/>
              <a:defRPr sz="1100">
                <a:solidFill>
                  <a:schemeClr val="tx2"/>
                </a:solidFill>
              </a:defRPr>
            </a:lvl1pPr>
          </a:lstStyle>
          <a:p>
            <a:pPr marL="0" indent="0" defTabSz="932563">
              <a:spcBef>
                <a:spcPts val="102"/>
              </a:spcBef>
              <a:buClr>
                <a:srgbClr val="505050">
                  <a:lumMod val="50000"/>
                  <a:lumOff val="50000"/>
                </a:srgbClr>
              </a:buClr>
              <a:buNone/>
            </a:pPr>
            <a:endParaRPr lang="en-US" sz="1836" dirty="0">
              <a:solidFill>
                <a:srgbClr val="0078D7"/>
              </a:solidFill>
              <a:latin typeface="Segoe UI Semibold" panose="020B0702040204020203" pitchFamily="34" charset="0"/>
              <a:cs typeface="Segoe UI Semibold" panose="020B0702040204020203" pitchFamily="34" charset="0"/>
            </a:endParaRPr>
          </a:p>
        </p:txBody>
      </p:sp>
      <p:grpSp>
        <p:nvGrpSpPr>
          <p:cNvPr id="57" name="Group 56"/>
          <p:cNvGrpSpPr/>
          <p:nvPr/>
        </p:nvGrpSpPr>
        <p:grpSpPr>
          <a:xfrm>
            <a:off x="1187186" y="2183289"/>
            <a:ext cx="5395240" cy="4223184"/>
            <a:chOff x="4481856" y="8062790"/>
            <a:chExt cx="2615472" cy="1626938"/>
          </a:xfrm>
        </p:grpSpPr>
        <p:grpSp>
          <p:nvGrpSpPr>
            <p:cNvPr id="58" name="Group 57"/>
            <p:cNvGrpSpPr/>
            <p:nvPr/>
          </p:nvGrpSpPr>
          <p:grpSpPr>
            <a:xfrm>
              <a:off x="5748810" y="8698225"/>
              <a:ext cx="172503" cy="321095"/>
              <a:chOff x="5748810" y="8742675"/>
              <a:chExt cx="172503" cy="321095"/>
            </a:xfrm>
          </p:grpSpPr>
          <p:sp>
            <p:nvSpPr>
              <p:cNvPr id="94" name="Freeform 195"/>
              <p:cNvSpPr>
                <a:spLocks noEditPoints="1"/>
              </p:cNvSpPr>
              <p:nvPr/>
            </p:nvSpPr>
            <p:spPr bwMode="auto">
              <a:xfrm>
                <a:off x="5748810" y="8742675"/>
                <a:ext cx="172503" cy="321095"/>
              </a:xfrm>
              <a:custGeom>
                <a:avLst/>
                <a:gdLst>
                  <a:gd name="T0" fmla="*/ 352 w 427"/>
                  <a:gd name="T1" fmla="*/ 0 h 849"/>
                  <a:gd name="T2" fmla="*/ 76 w 427"/>
                  <a:gd name="T3" fmla="*/ 0 h 849"/>
                  <a:gd name="T4" fmla="*/ 0 w 427"/>
                  <a:gd name="T5" fmla="*/ 112 h 849"/>
                  <a:gd name="T6" fmla="*/ 0 w 427"/>
                  <a:gd name="T7" fmla="*/ 849 h 849"/>
                  <a:gd name="T8" fmla="*/ 427 w 427"/>
                  <a:gd name="T9" fmla="*/ 849 h 849"/>
                  <a:gd name="T10" fmla="*/ 427 w 427"/>
                  <a:gd name="T11" fmla="*/ 112 h 849"/>
                  <a:gd name="T12" fmla="*/ 352 w 427"/>
                  <a:gd name="T13" fmla="*/ 0 h 849"/>
                  <a:gd name="T14" fmla="*/ 396 w 427"/>
                  <a:gd name="T15" fmla="*/ 818 h 849"/>
                  <a:gd name="T16" fmla="*/ 31 w 427"/>
                  <a:gd name="T17" fmla="*/ 818 h 849"/>
                  <a:gd name="T18" fmla="*/ 31 w 427"/>
                  <a:gd name="T19" fmla="*/ 803 h 849"/>
                  <a:gd name="T20" fmla="*/ 68 w 427"/>
                  <a:gd name="T21" fmla="*/ 803 h 849"/>
                  <a:gd name="T22" fmla="*/ 169 w 427"/>
                  <a:gd name="T23" fmla="*/ 803 h 849"/>
                  <a:gd name="T24" fmla="*/ 286 w 427"/>
                  <a:gd name="T25" fmla="*/ 803 h 849"/>
                  <a:gd name="T26" fmla="*/ 376 w 427"/>
                  <a:gd name="T27" fmla="*/ 803 h 849"/>
                  <a:gd name="T28" fmla="*/ 396 w 427"/>
                  <a:gd name="T29" fmla="*/ 803 h 849"/>
                  <a:gd name="T30" fmla="*/ 396 w 427"/>
                  <a:gd name="T31" fmla="*/ 818 h 849"/>
                  <a:gd name="T32" fmla="*/ 396 w 427"/>
                  <a:gd name="T33" fmla="*/ 782 h 849"/>
                  <a:gd name="T34" fmla="*/ 359 w 427"/>
                  <a:gd name="T35" fmla="*/ 782 h 849"/>
                  <a:gd name="T36" fmla="*/ 259 w 427"/>
                  <a:gd name="T37" fmla="*/ 782 h 849"/>
                  <a:gd name="T38" fmla="*/ 142 w 427"/>
                  <a:gd name="T39" fmla="*/ 782 h 849"/>
                  <a:gd name="T40" fmla="*/ 51 w 427"/>
                  <a:gd name="T41" fmla="*/ 782 h 849"/>
                  <a:gd name="T42" fmla="*/ 31 w 427"/>
                  <a:gd name="T43" fmla="*/ 782 h 849"/>
                  <a:gd name="T44" fmla="*/ 31 w 427"/>
                  <a:gd name="T45" fmla="*/ 771 h 849"/>
                  <a:gd name="T46" fmla="*/ 68 w 427"/>
                  <a:gd name="T47" fmla="*/ 771 h 849"/>
                  <a:gd name="T48" fmla="*/ 169 w 427"/>
                  <a:gd name="T49" fmla="*/ 771 h 849"/>
                  <a:gd name="T50" fmla="*/ 286 w 427"/>
                  <a:gd name="T51" fmla="*/ 771 h 849"/>
                  <a:gd name="T52" fmla="*/ 376 w 427"/>
                  <a:gd name="T53" fmla="*/ 771 h 849"/>
                  <a:gd name="T54" fmla="*/ 396 w 427"/>
                  <a:gd name="T55" fmla="*/ 771 h 849"/>
                  <a:gd name="T56" fmla="*/ 396 w 427"/>
                  <a:gd name="T57" fmla="*/ 782 h 849"/>
                  <a:gd name="T58" fmla="*/ 396 w 427"/>
                  <a:gd name="T59" fmla="*/ 751 h 849"/>
                  <a:gd name="T60" fmla="*/ 359 w 427"/>
                  <a:gd name="T61" fmla="*/ 751 h 849"/>
                  <a:gd name="T62" fmla="*/ 259 w 427"/>
                  <a:gd name="T63" fmla="*/ 751 h 849"/>
                  <a:gd name="T64" fmla="*/ 142 w 427"/>
                  <a:gd name="T65" fmla="*/ 751 h 849"/>
                  <a:gd name="T66" fmla="*/ 51 w 427"/>
                  <a:gd name="T67" fmla="*/ 751 h 849"/>
                  <a:gd name="T68" fmla="*/ 31 w 427"/>
                  <a:gd name="T69" fmla="*/ 751 h 849"/>
                  <a:gd name="T70" fmla="*/ 31 w 427"/>
                  <a:gd name="T71" fmla="*/ 735 h 849"/>
                  <a:gd name="T72" fmla="*/ 68 w 427"/>
                  <a:gd name="T73" fmla="*/ 735 h 849"/>
                  <a:gd name="T74" fmla="*/ 169 w 427"/>
                  <a:gd name="T75" fmla="*/ 735 h 849"/>
                  <a:gd name="T76" fmla="*/ 286 w 427"/>
                  <a:gd name="T77" fmla="*/ 735 h 849"/>
                  <a:gd name="T78" fmla="*/ 376 w 427"/>
                  <a:gd name="T79" fmla="*/ 735 h 849"/>
                  <a:gd name="T80" fmla="*/ 396 w 427"/>
                  <a:gd name="T81" fmla="*/ 735 h 849"/>
                  <a:gd name="T82" fmla="*/ 396 w 427"/>
                  <a:gd name="T83" fmla="*/ 751 h 849"/>
                  <a:gd name="T84" fmla="*/ 396 w 427"/>
                  <a:gd name="T85" fmla="*/ 675 h 849"/>
                  <a:gd name="T86" fmla="*/ 359 w 427"/>
                  <a:gd name="T87" fmla="*/ 675 h 849"/>
                  <a:gd name="T88" fmla="*/ 259 w 427"/>
                  <a:gd name="T89" fmla="*/ 675 h 849"/>
                  <a:gd name="T90" fmla="*/ 142 w 427"/>
                  <a:gd name="T91" fmla="*/ 675 h 849"/>
                  <a:gd name="T92" fmla="*/ 51 w 427"/>
                  <a:gd name="T93" fmla="*/ 675 h 849"/>
                  <a:gd name="T94" fmla="*/ 31 w 427"/>
                  <a:gd name="T95" fmla="*/ 675 h 849"/>
                  <a:gd name="T96" fmla="*/ 31 w 427"/>
                  <a:gd name="T97" fmla="*/ 143 h 849"/>
                  <a:gd name="T98" fmla="*/ 396 w 427"/>
                  <a:gd name="T99" fmla="*/ 143 h 849"/>
                  <a:gd name="T100" fmla="*/ 396 w 427"/>
                  <a:gd name="T101" fmla="*/ 675 h 8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27" h="849">
                    <a:moveTo>
                      <a:pt x="352" y="0"/>
                    </a:moveTo>
                    <a:cubicBezTo>
                      <a:pt x="76" y="0"/>
                      <a:pt x="76" y="0"/>
                      <a:pt x="76" y="0"/>
                    </a:cubicBezTo>
                    <a:cubicBezTo>
                      <a:pt x="0" y="112"/>
                      <a:pt x="0" y="112"/>
                      <a:pt x="0" y="112"/>
                    </a:cubicBezTo>
                    <a:cubicBezTo>
                      <a:pt x="0" y="849"/>
                      <a:pt x="0" y="849"/>
                      <a:pt x="0" y="849"/>
                    </a:cubicBezTo>
                    <a:cubicBezTo>
                      <a:pt x="427" y="849"/>
                      <a:pt x="427" y="849"/>
                      <a:pt x="427" y="849"/>
                    </a:cubicBezTo>
                    <a:cubicBezTo>
                      <a:pt x="427" y="112"/>
                      <a:pt x="427" y="112"/>
                      <a:pt x="427" y="112"/>
                    </a:cubicBezTo>
                    <a:lnTo>
                      <a:pt x="352" y="0"/>
                    </a:lnTo>
                    <a:close/>
                    <a:moveTo>
                      <a:pt x="396" y="818"/>
                    </a:moveTo>
                    <a:cubicBezTo>
                      <a:pt x="31" y="818"/>
                      <a:pt x="31" y="818"/>
                      <a:pt x="31" y="818"/>
                    </a:cubicBezTo>
                    <a:cubicBezTo>
                      <a:pt x="31" y="803"/>
                      <a:pt x="31" y="803"/>
                      <a:pt x="31" y="803"/>
                    </a:cubicBezTo>
                    <a:cubicBezTo>
                      <a:pt x="44" y="803"/>
                      <a:pt x="56" y="803"/>
                      <a:pt x="68" y="803"/>
                    </a:cubicBezTo>
                    <a:cubicBezTo>
                      <a:pt x="102" y="803"/>
                      <a:pt x="136" y="803"/>
                      <a:pt x="169" y="803"/>
                    </a:cubicBezTo>
                    <a:cubicBezTo>
                      <a:pt x="208" y="803"/>
                      <a:pt x="247" y="803"/>
                      <a:pt x="286" y="803"/>
                    </a:cubicBezTo>
                    <a:cubicBezTo>
                      <a:pt x="316" y="803"/>
                      <a:pt x="346" y="803"/>
                      <a:pt x="376" y="803"/>
                    </a:cubicBezTo>
                    <a:cubicBezTo>
                      <a:pt x="383" y="803"/>
                      <a:pt x="390" y="803"/>
                      <a:pt x="396" y="803"/>
                    </a:cubicBezTo>
                    <a:lnTo>
                      <a:pt x="396" y="818"/>
                    </a:lnTo>
                    <a:close/>
                    <a:moveTo>
                      <a:pt x="396" y="782"/>
                    </a:moveTo>
                    <a:cubicBezTo>
                      <a:pt x="384" y="782"/>
                      <a:pt x="372" y="782"/>
                      <a:pt x="359" y="782"/>
                    </a:cubicBezTo>
                    <a:cubicBezTo>
                      <a:pt x="326" y="782"/>
                      <a:pt x="292" y="782"/>
                      <a:pt x="259" y="782"/>
                    </a:cubicBezTo>
                    <a:cubicBezTo>
                      <a:pt x="220" y="782"/>
                      <a:pt x="181" y="782"/>
                      <a:pt x="142" y="782"/>
                    </a:cubicBezTo>
                    <a:cubicBezTo>
                      <a:pt x="112" y="782"/>
                      <a:pt x="81" y="782"/>
                      <a:pt x="51" y="782"/>
                    </a:cubicBezTo>
                    <a:cubicBezTo>
                      <a:pt x="45" y="782"/>
                      <a:pt x="38" y="782"/>
                      <a:pt x="31" y="782"/>
                    </a:cubicBezTo>
                    <a:cubicBezTo>
                      <a:pt x="31" y="771"/>
                      <a:pt x="31" y="771"/>
                      <a:pt x="31" y="771"/>
                    </a:cubicBezTo>
                    <a:cubicBezTo>
                      <a:pt x="44" y="771"/>
                      <a:pt x="56" y="771"/>
                      <a:pt x="68" y="771"/>
                    </a:cubicBezTo>
                    <a:cubicBezTo>
                      <a:pt x="102" y="771"/>
                      <a:pt x="136" y="771"/>
                      <a:pt x="169" y="771"/>
                    </a:cubicBezTo>
                    <a:cubicBezTo>
                      <a:pt x="208" y="771"/>
                      <a:pt x="247" y="771"/>
                      <a:pt x="286" y="771"/>
                    </a:cubicBezTo>
                    <a:cubicBezTo>
                      <a:pt x="316" y="771"/>
                      <a:pt x="346" y="771"/>
                      <a:pt x="376" y="771"/>
                    </a:cubicBezTo>
                    <a:cubicBezTo>
                      <a:pt x="383" y="771"/>
                      <a:pt x="390" y="771"/>
                      <a:pt x="396" y="771"/>
                    </a:cubicBezTo>
                    <a:lnTo>
                      <a:pt x="396" y="782"/>
                    </a:lnTo>
                    <a:close/>
                    <a:moveTo>
                      <a:pt x="396" y="751"/>
                    </a:moveTo>
                    <a:cubicBezTo>
                      <a:pt x="384" y="751"/>
                      <a:pt x="372" y="751"/>
                      <a:pt x="359" y="751"/>
                    </a:cubicBezTo>
                    <a:cubicBezTo>
                      <a:pt x="326" y="751"/>
                      <a:pt x="292" y="751"/>
                      <a:pt x="259" y="751"/>
                    </a:cubicBezTo>
                    <a:cubicBezTo>
                      <a:pt x="220" y="751"/>
                      <a:pt x="181" y="751"/>
                      <a:pt x="142" y="751"/>
                    </a:cubicBezTo>
                    <a:cubicBezTo>
                      <a:pt x="112" y="751"/>
                      <a:pt x="81" y="751"/>
                      <a:pt x="51" y="751"/>
                    </a:cubicBezTo>
                    <a:cubicBezTo>
                      <a:pt x="45" y="751"/>
                      <a:pt x="38" y="751"/>
                      <a:pt x="31" y="751"/>
                    </a:cubicBezTo>
                    <a:cubicBezTo>
                      <a:pt x="31" y="735"/>
                      <a:pt x="31" y="735"/>
                      <a:pt x="31" y="735"/>
                    </a:cubicBezTo>
                    <a:cubicBezTo>
                      <a:pt x="44" y="735"/>
                      <a:pt x="56" y="735"/>
                      <a:pt x="68" y="735"/>
                    </a:cubicBezTo>
                    <a:cubicBezTo>
                      <a:pt x="102" y="735"/>
                      <a:pt x="136" y="735"/>
                      <a:pt x="169" y="735"/>
                    </a:cubicBezTo>
                    <a:cubicBezTo>
                      <a:pt x="208" y="735"/>
                      <a:pt x="247" y="735"/>
                      <a:pt x="286" y="735"/>
                    </a:cubicBezTo>
                    <a:cubicBezTo>
                      <a:pt x="316" y="735"/>
                      <a:pt x="346" y="735"/>
                      <a:pt x="376" y="735"/>
                    </a:cubicBezTo>
                    <a:cubicBezTo>
                      <a:pt x="383" y="735"/>
                      <a:pt x="390" y="735"/>
                      <a:pt x="396" y="735"/>
                    </a:cubicBezTo>
                    <a:lnTo>
                      <a:pt x="396" y="751"/>
                    </a:lnTo>
                    <a:close/>
                    <a:moveTo>
                      <a:pt x="396" y="675"/>
                    </a:moveTo>
                    <a:cubicBezTo>
                      <a:pt x="384" y="675"/>
                      <a:pt x="372" y="675"/>
                      <a:pt x="359" y="675"/>
                    </a:cubicBezTo>
                    <a:cubicBezTo>
                      <a:pt x="326" y="675"/>
                      <a:pt x="292" y="675"/>
                      <a:pt x="259" y="675"/>
                    </a:cubicBezTo>
                    <a:cubicBezTo>
                      <a:pt x="220" y="675"/>
                      <a:pt x="181" y="675"/>
                      <a:pt x="142" y="675"/>
                    </a:cubicBezTo>
                    <a:cubicBezTo>
                      <a:pt x="112" y="675"/>
                      <a:pt x="81" y="675"/>
                      <a:pt x="51" y="675"/>
                    </a:cubicBezTo>
                    <a:cubicBezTo>
                      <a:pt x="45" y="675"/>
                      <a:pt x="38" y="675"/>
                      <a:pt x="31" y="675"/>
                    </a:cubicBezTo>
                    <a:cubicBezTo>
                      <a:pt x="31" y="143"/>
                      <a:pt x="31" y="143"/>
                      <a:pt x="31" y="143"/>
                    </a:cubicBezTo>
                    <a:cubicBezTo>
                      <a:pt x="396" y="143"/>
                      <a:pt x="396" y="143"/>
                      <a:pt x="396" y="143"/>
                    </a:cubicBezTo>
                    <a:lnTo>
                      <a:pt x="396" y="67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pPr defTabSz="914110">
                  <a:defRPr/>
                </a:pPr>
                <a:endParaRPr lang="en-US" sz="1428" kern="0" dirty="0">
                  <a:solidFill>
                    <a:sysClr val="windowText" lastClr="000000"/>
                  </a:solidFill>
                  <a:latin typeface="Segoe UI"/>
                </a:endParaRPr>
              </a:p>
            </p:txBody>
          </p:sp>
          <p:sp>
            <p:nvSpPr>
              <p:cNvPr id="95" name="Freeform 196"/>
              <p:cNvSpPr>
                <a:spLocks noEditPoints="1"/>
              </p:cNvSpPr>
              <p:nvPr/>
            </p:nvSpPr>
            <p:spPr bwMode="auto">
              <a:xfrm>
                <a:off x="5767445" y="8969171"/>
                <a:ext cx="135575" cy="22730"/>
              </a:xfrm>
              <a:custGeom>
                <a:avLst/>
                <a:gdLst>
                  <a:gd name="T0" fmla="*/ 332 w 336"/>
                  <a:gd name="T1" fmla="*/ 0 h 60"/>
                  <a:gd name="T2" fmla="*/ 295 w 336"/>
                  <a:gd name="T3" fmla="*/ 0 h 60"/>
                  <a:gd name="T4" fmla="*/ 207 w 336"/>
                  <a:gd name="T5" fmla="*/ 0 h 60"/>
                  <a:gd name="T6" fmla="*/ 105 w 336"/>
                  <a:gd name="T7" fmla="*/ 0 h 60"/>
                  <a:gd name="T8" fmla="*/ 26 w 336"/>
                  <a:gd name="T9" fmla="*/ 0 h 60"/>
                  <a:gd name="T10" fmla="*/ 3 w 336"/>
                  <a:gd name="T11" fmla="*/ 0 h 60"/>
                  <a:gd name="T12" fmla="*/ 0 w 336"/>
                  <a:gd name="T13" fmla="*/ 4 h 60"/>
                  <a:gd name="T14" fmla="*/ 0 w 336"/>
                  <a:gd name="T15" fmla="*/ 57 h 60"/>
                  <a:gd name="T16" fmla="*/ 3 w 336"/>
                  <a:gd name="T17" fmla="*/ 60 h 60"/>
                  <a:gd name="T18" fmla="*/ 41 w 336"/>
                  <a:gd name="T19" fmla="*/ 60 h 60"/>
                  <a:gd name="T20" fmla="*/ 129 w 336"/>
                  <a:gd name="T21" fmla="*/ 60 h 60"/>
                  <a:gd name="T22" fmla="*/ 231 w 336"/>
                  <a:gd name="T23" fmla="*/ 60 h 60"/>
                  <a:gd name="T24" fmla="*/ 310 w 336"/>
                  <a:gd name="T25" fmla="*/ 60 h 60"/>
                  <a:gd name="T26" fmla="*/ 332 w 336"/>
                  <a:gd name="T27" fmla="*/ 60 h 60"/>
                  <a:gd name="T28" fmla="*/ 335 w 336"/>
                  <a:gd name="T29" fmla="*/ 59 h 60"/>
                  <a:gd name="T30" fmla="*/ 336 w 336"/>
                  <a:gd name="T31" fmla="*/ 57 h 60"/>
                  <a:gd name="T32" fmla="*/ 336 w 336"/>
                  <a:gd name="T33" fmla="*/ 4 h 60"/>
                  <a:gd name="T34" fmla="*/ 332 w 336"/>
                  <a:gd name="T35" fmla="*/ 0 h 60"/>
                  <a:gd name="T36" fmla="*/ 131 w 336"/>
                  <a:gd name="T37" fmla="*/ 41 h 60"/>
                  <a:gd name="T38" fmla="*/ 120 w 336"/>
                  <a:gd name="T39" fmla="*/ 30 h 60"/>
                  <a:gd name="T40" fmla="*/ 131 w 336"/>
                  <a:gd name="T41" fmla="*/ 20 h 60"/>
                  <a:gd name="T42" fmla="*/ 141 w 336"/>
                  <a:gd name="T43" fmla="*/ 30 h 60"/>
                  <a:gd name="T44" fmla="*/ 131 w 336"/>
                  <a:gd name="T45" fmla="*/ 41 h 60"/>
                  <a:gd name="T46" fmla="*/ 168 w 336"/>
                  <a:gd name="T47" fmla="*/ 41 h 60"/>
                  <a:gd name="T48" fmla="*/ 157 w 336"/>
                  <a:gd name="T49" fmla="*/ 30 h 60"/>
                  <a:gd name="T50" fmla="*/ 168 w 336"/>
                  <a:gd name="T51" fmla="*/ 20 h 60"/>
                  <a:gd name="T52" fmla="*/ 179 w 336"/>
                  <a:gd name="T53" fmla="*/ 30 h 60"/>
                  <a:gd name="T54" fmla="*/ 168 w 336"/>
                  <a:gd name="T55" fmla="*/ 41 h 60"/>
                  <a:gd name="T56" fmla="*/ 205 w 336"/>
                  <a:gd name="T57" fmla="*/ 41 h 60"/>
                  <a:gd name="T58" fmla="*/ 194 w 336"/>
                  <a:gd name="T59" fmla="*/ 30 h 60"/>
                  <a:gd name="T60" fmla="*/ 205 w 336"/>
                  <a:gd name="T61" fmla="*/ 20 h 60"/>
                  <a:gd name="T62" fmla="*/ 216 w 336"/>
                  <a:gd name="T63" fmla="*/ 30 h 60"/>
                  <a:gd name="T64" fmla="*/ 205 w 336"/>
                  <a:gd name="T65" fmla="*/ 41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36" h="60">
                    <a:moveTo>
                      <a:pt x="332" y="0"/>
                    </a:moveTo>
                    <a:cubicBezTo>
                      <a:pt x="320" y="0"/>
                      <a:pt x="307" y="0"/>
                      <a:pt x="295" y="0"/>
                    </a:cubicBezTo>
                    <a:cubicBezTo>
                      <a:pt x="265" y="0"/>
                      <a:pt x="236" y="0"/>
                      <a:pt x="207" y="0"/>
                    </a:cubicBezTo>
                    <a:cubicBezTo>
                      <a:pt x="173" y="0"/>
                      <a:pt x="139" y="0"/>
                      <a:pt x="105" y="0"/>
                    </a:cubicBezTo>
                    <a:cubicBezTo>
                      <a:pt x="79" y="0"/>
                      <a:pt x="52" y="0"/>
                      <a:pt x="26" y="0"/>
                    </a:cubicBezTo>
                    <a:cubicBezTo>
                      <a:pt x="18" y="0"/>
                      <a:pt x="11" y="0"/>
                      <a:pt x="3" y="0"/>
                    </a:cubicBezTo>
                    <a:cubicBezTo>
                      <a:pt x="1" y="0"/>
                      <a:pt x="0" y="2"/>
                      <a:pt x="0" y="4"/>
                    </a:cubicBezTo>
                    <a:cubicBezTo>
                      <a:pt x="0" y="21"/>
                      <a:pt x="0" y="39"/>
                      <a:pt x="0" y="57"/>
                    </a:cubicBezTo>
                    <a:cubicBezTo>
                      <a:pt x="0" y="59"/>
                      <a:pt x="1" y="60"/>
                      <a:pt x="3" y="60"/>
                    </a:cubicBezTo>
                    <a:cubicBezTo>
                      <a:pt x="16" y="60"/>
                      <a:pt x="28" y="60"/>
                      <a:pt x="41" y="60"/>
                    </a:cubicBezTo>
                    <a:cubicBezTo>
                      <a:pt x="70" y="60"/>
                      <a:pt x="99" y="60"/>
                      <a:pt x="129" y="60"/>
                    </a:cubicBezTo>
                    <a:cubicBezTo>
                      <a:pt x="163" y="60"/>
                      <a:pt x="197" y="60"/>
                      <a:pt x="231" y="60"/>
                    </a:cubicBezTo>
                    <a:cubicBezTo>
                      <a:pt x="257" y="60"/>
                      <a:pt x="283" y="60"/>
                      <a:pt x="310" y="60"/>
                    </a:cubicBezTo>
                    <a:cubicBezTo>
                      <a:pt x="317" y="60"/>
                      <a:pt x="325" y="60"/>
                      <a:pt x="332" y="60"/>
                    </a:cubicBezTo>
                    <a:cubicBezTo>
                      <a:pt x="333" y="60"/>
                      <a:pt x="334" y="60"/>
                      <a:pt x="335" y="59"/>
                    </a:cubicBezTo>
                    <a:cubicBezTo>
                      <a:pt x="335" y="59"/>
                      <a:pt x="336" y="58"/>
                      <a:pt x="336" y="57"/>
                    </a:cubicBezTo>
                    <a:cubicBezTo>
                      <a:pt x="336" y="39"/>
                      <a:pt x="336" y="21"/>
                      <a:pt x="336" y="4"/>
                    </a:cubicBezTo>
                    <a:cubicBezTo>
                      <a:pt x="336" y="2"/>
                      <a:pt x="334" y="0"/>
                      <a:pt x="332" y="0"/>
                    </a:cubicBezTo>
                    <a:close/>
                    <a:moveTo>
                      <a:pt x="131" y="41"/>
                    </a:moveTo>
                    <a:cubicBezTo>
                      <a:pt x="125" y="41"/>
                      <a:pt x="120" y="36"/>
                      <a:pt x="120" y="30"/>
                    </a:cubicBezTo>
                    <a:cubicBezTo>
                      <a:pt x="120" y="24"/>
                      <a:pt x="125" y="20"/>
                      <a:pt x="131" y="20"/>
                    </a:cubicBezTo>
                    <a:cubicBezTo>
                      <a:pt x="136" y="20"/>
                      <a:pt x="141" y="24"/>
                      <a:pt x="141" y="30"/>
                    </a:cubicBezTo>
                    <a:cubicBezTo>
                      <a:pt x="141" y="36"/>
                      <a:pt x="136" y="41"/>
                      <a:pt x="131" y="41"/>
                    </a:cubicBezTo>
                    <a:close/>
                    <a:moveTo>
                      <a:pt x="168" y="41"/>
                    </a:moveTo>
                    <a:cubicBezTo>
                      <a:pt x="162" y="41"/>
                      <a:pt x="157" y="36"/>
                      <a:pt x="157" y="30"/>
                    </a:cubicBezTo>
                    <a:cubicBezTo>
                      <a:pt x="157" y="24"/>
                      <a:pt x="162" y="20"/>
                      <a:pt x="168" y="20"/>
                    </a:cubicBezTo>
                    <a:cubicBezTo>
                      <a:pt x="174" y="20"/>
                      <a:pt x="179" y="24"/>
                      <a:pt x="179" y="30"/>
                    </a:cubicBezTo>
                    <a:cubicBezTo>
                      <a:pt x="179" y="36"/>
                      <a:pt x="174" y="41"/>
                      <a:pt x="168" y="41"/>
                    </a:cubicBezTo>
                    <a:close/>
                    <a:moveTo>
                      <a:pt x="205" y="41"/>
                    </a:moveTo>
                    <a:cubicBezTo>
                      <a:pt x="199" y="41"/>
                      <a:pt x="194" y="36"/>
                      <a:pt x="194" y="30"/>
                    </a:cubicBezTo>
                    <a:cubicBezTo>
                      <a:pt x="194" y="24"/>
                      <a:pt x="199" y="20"/>
                      <a:pt x="205" y="20"/>
                    </a:cubicBezTo>
                    <a:cubicBezTo>
                      <a:pt x="211" y="20"/>
                      <a:pt x="216" y="24"/>
                      <a:pt x="216" y="30"/>
                    </a:cubicBezTo>
                    <a:cubicBezTo>
                      <a:pt x="216" y="36"/>
                      <a:pt x="211" y="41"/>
                      <a:pt x="205" y="41"/>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pPr defTabSz="914110">
                  <a:defRPr/>
                </a:pPr>
                <a:endParaRPr lang="en-US" sz="1428" kern="0" dirty="0">
                  <a:solidFill>
                    <a:sysClr val="windowText" lastClr="000000"/>
                  </a:solidFill>
                  <a:latin typeface="Segoe UI"/>
                </a:endParaRPr>
              </a:p>
            </p:txBody>
          </p:sp>
          <p:sp>
            <p:nvSpPr>
              <p:cNvPr id="96" name="Freeform 197"/>
              <p:cNvSpPr>
                <a:spLocks noEditPoints="1"/>
              </p:cNvSpPr>
              <p:nvPr/>
            </p:nvSpPr>
            <p:spPr bwMode="auto">
              <a:xfrm>
                <a:off x="5767445" y="8941639"/>
                <a:ext cx="135575" cy="22730"/>
              </a:xfrm>
              <a:custGeom>
                <a:avLst/>
                <a:gdLst>
                  <a:gd name="T0" fmla="*/ 332 w 336"/>
                  <a:gd name="T1" fmla="*/ 0 h 60"/>
                  <a:gd name="T2" fmla="*/ 295 w 336"/>
                  <a:gd name="T3" fmla="*/ 0 h 60"/>
                  <a:gd name="T4" fmla="*/ 207 w 336"/>
                  <a:gd name="T5" fmla="*/ 0 h 60"/>
                  <a:gd name="T6" fmla="*/ 105 w 336"/>
                  <a:gd name="T7" fmla="*/ 0 h 60"/>
                  <a:gd name="T8" fmla="*/ 26 w 336"/>
                  <a:gd name="T9" fmla="*/ 0 h 60"/>
                  <a:gd name="T10" fmla="*/ 3 w 336"/>
                  <a:gd name="T11" fmla="*/ 0 h 60"/>
                  <a:gd name="T12" fmla="*/ 0 w 336"/>
                  <a:gd name="T13" fmla="*/ 4 h 60"/>
                  <a:gd name="T14" fmla="*/ 0 w 336"/>
                  <a:gd name="T15" fmla="*/ 56 h 60"/>
                  <a:gd name="T16" fmla="*/ 3 w 336"/>
                  <a:gd name="T17" fmla="*/ 60 h 60"/>
                  <a:gd name="T18" fmla="*/ 41 w 336"/>
                  <a:gd name="T19" fmla="*/ 60 h 60"/>
                  <a:gd name="T20" fmla="*/ 129 w 336"/>
                  <a:gd name="T21" fmla="*/ 60 h 60"/>
                  <a:gd name="T22" fmla="*/ 231 w 336"/>
                  <a:gd name="T23" fmla="*/ 60 h 60"/>
                  <a:gd name="T24" fmla="*/ 310 w 336"/>
                  <a:gd name="T25" fmla="*/ 60 h 60"/>
                  <a:gd name="T26" fmla="*/ 332 w 336"/>
                  <a:gd name="T27" fmla="*/ 60 h 60"/>
                  <a:gd name="T28" fmla="*/ 335 w 336"/>
                  <a:gd name="T29" fmla="*/ 59 h 60"/>
                  <a:gd name="T30" fmla="*/ 336 w 336"/>
                  <a:gd name="T31" fmla="*/ 56 h 60"/>
                  <a:gd name="T32" fmla="*/ 336 w 336"/>
                  <a:gd name="T33" fmla="*/ 4 h 60"/>
                  <a:gd name="T34" fmla="*/ 332 w 336"/>
                  <a:gd name="T35" fmla="*/ 0 h 60"/>
                  <a:gd name="T36" fmla="*/ 131 w 336"/>
                  <a:gd name="T37" fmla="*/ 41 h 60"/>
                  <a:gd name="T38" fmla="*/ 120 w 336"/>
                  <a:gd name="T39" fmla="*/ 30 h 60"/>
                  <a:gd name="T40" fmla="*/ 131 w 336"/>
                  <a:gd name="T41" fmla="*/ 19 h 60"/>
                  <a:gd name="T42" fmla="*/ 141 w 336"/>
                  <a:gd name="T43" fmla="*/ 30 h 60"/>
                  <a:gd name="T44" fmla="*/ 131 w 336"/>
                  <a:gd name="T45" fmla="*/ 41 h 60"/>
                  <a:gd name="T46" fmla="*/ 168 w 336"/>
                  <a:gd name="T47" fmla="*/ 41 h 60"/>
                  <a:gd name="T48" fmla="*/ 157 w 336"/>
                  <a:gd name="T49" fmla="*/ 30 h 60"/>
                  <a:gd name="T50" fmla="*/ 168 w 336"/>
                  <a:gd name="T51" fmla="*/ 19 h 60"/>
                  <a:gd name="T52" fmla="*/ 179 w 336"/>
                  <a:gd name="T53" fmla="*/ 30 h 60"/>
                  <a:gd name="T54" fmla="*/ 168 w 336"/>
                  <a:gd name="T55" fmla="*/ 41 h 60"/>
                  <a:gd name="T56" fmla="*/ 205 w 336"/>
                  <a:gd name="T57" fmla="*/ 41 h 60"/>
                  <a:gd name="T58" fmla="*/ 194 w 336"/>
                  <a:gd name="T59" fmla="*/ 30 h 60"/>
                  <a:gd name="T60" fmla="*/ 205 w 336"/>
                  <a:gd name="T61" fmla="*/ 19 h 60"/>
                  <a:gd name="T62" fmla="*/ 216 w 336"/>
                  <a:gd name="T63" fmla="*/ 30 h 60"/>
                  <a:gd name="T64" fmla="*/ 205 w 336"/>
                  <a:gd name="T65" fmla="*/ 41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36" h="60">
                    <a:moveTo>
                      <a:pt x="332" y="0"/>
                    </a:moveTo>
                    <a:cubicBezTo>
                      <a:pt x="320" y="0"/>
                      <a:pt x="307" y="0"/>
                      <a:pt x="295" y="0"/>
                    </a:cubicBezTo>
                    <a:cubicBezTo>
                      <a:pt x="265" y="0"/>
                      <a:pt x="236" y="0"/>
                      <a:pt x="207" y="0"/>
                    </a:cubicBezTo>
                    <a:cubicBezTo>
                      <a:pt x="173" y="0"/>
                      <a:pt x="139" y="0"/>
                      <a:pt x="105" y="0"/>
                    </a:cubicBezTo>
                    <a:cubicBezTo>
                      <a:pt x="79" y="0"/>
                      <a:pt x="52" y="0"/>
                      <a:pt x="26" y="0"/>
                    </a:cubicBezTo>
                    <a:cubicBezTo>
                      <a:pt x="18" y="0"/>
                      <a:pt x="11" y="0"/>
                      <a:pt x="3" y="0"/>
                    </a:cubicBezTo>
                    <a:cubicBezTo>
                      <a:pt x="1" y="0"/>
                      <a:pt x="0" y="2"/>
                      <a:pt x="0" y="4"/>
                    </a:cubicBezTo>
                    <a:cubicBezTo>
                      <a:pt x="0" y="21"/>
                      <a:pt x="0" y="39"/>
                      <a:pt x="0" y="56"/>
                    </a:cubicBezTo>
                    <a:cubicBezTo>
                      <a:pt x="0" y="58"/>
                      <a:pt x="1" y="60"/>
                      <a:pt x="3" y="60"/>
                    </a:cubicBezTo>
                    <a:cubicBezTo>
                      <a:pt x="16" y="60"/>
                      <a:pt x="28" y="60"/>
                      <a:pt x="41" y="60"/>
                    </a:cubicBezTo>
                    <a:cubicBezTo>
                      <a:pt x="70" y="60"/>
                      <a:pt x="99" y="60"/>
                      <a:pt x="129" y="60"/>
                    </a:cubicBezTo>
                    <a:cubicBezTo>
                      <a:pt x="163" y="60"/>
                      <a:pt x="197" y="60"/>
                      <a:pt x="231" y="60"/>
                    </a:cubicBezTo>
                    <a:cubicBezTo>
                      <a:pt x="257" y="60"/>
                      <a:pt x="283" y="60"/>
                      <a:pt x="310" y="60"/>
                    </a:cubicBezTo>
                    <a:cubicBezTo>
                      <a:pt x="317" y="60"/>
                      <a:pt x="325" y="60"/>
                      <a:pt x="332" y="60"/>
                    </a:cubicBezTo>
                    <a:cubicBezTo>
                      <a:pt x="333" y="60"/>
                      <a:pt x="334" y="60"/>
                      <a:pt x="335" y="59"/>
                    </a:cubicBezTo>
                    <a:cubicBezTo>
                      <a:pt x="335" y="58"/>
                      <a:pt x="336" y="58"/>
                      <a:pt x="336" y="56"/>
                    </a:cubicBezTo>
                    <a:cubicBezTo>
                      <a:pt x="336" y="39"/>
                      <a:pt x="336" y="21"/>
                      <a:pt x="336" y="4"/>
                    </a:cubicBezTo>
                    <a:cubicBezTo>
                      <a:pt x="336" y="2"/>
                      <a:pt x="334" y="0"/>
                      <a:pt x="332" y="0"/>
                    </a:cubicBezTo>
                    <a:close/>
                    <a:moveTo>
                      <a:pt x="131" y="41"/>
                    </a:moveTo>
                    <a:cubicBezTo>
                      <a:pt x="125" y="41"/>
                      <a:pt x="120" y="36"/>
                      <a:pt x="120" y="30"/>
                    </a:cubicBezTo>
                    <a:cubicBezTo>
                      <a:pt x="120" y="24"/>
                      <a:pt x="125" y="19"/>
                      <a:pt x="131" y="19"/>
                    </a:cubicBezTo>
                    <a:cubicBezTo>
                      <a:pt x="136" y="19"/>
                      <a:pt x="141" y="24"/>
                      <a:pt x="141" y="30"/>
                    </a:cubicBezTo>
                    <a:cubicBezTo>
                      <a:pt x="141" y="36"/>
                      <a:pt x="136" y="41"/>
                      <a:pt x="131" y="41"/>
                    </a:cubicBezTo>
                    <a:close/>
                    <a:moveTo>
                      <a:pt x="168" y="41"/>
                    </a:moveTo>
                    <a:cubicBezTo>
                      <a:pt x="162" y="41"/>
                      <a:pt x="157" y="36"/>
                      <a:pt x="157" y="30"/>
                    </a:cubicBezTo>
                    <a:cubicBezTo>
                      <a:pt x="157" y="24"/>
                      <a:pt x="162" y="19"/>
                      <a:pt x="168" y="19"/>
                    </a:cubicBezTo>
                    <a:cubicBezTo>
                      <a:pt x="174" y="19"/>
                      <a:pt x="179" y="24"/>
                      <a:pt x="179" y="30"/>
                    </a:cubicBezTo>
                    <a:cubicBezTo>
                      <a:pt x="179" y="36"/>
                      <a:pt x="174" y="41"/>
                      <a:pt x="168" y="41"/>
                    </a:cubicBezTo>
                    <a:close/>
                    <a:moveTo>
                      <a:pt x="205" y="41"/>
                    </a:moveTo>
                    <a:cubicBezTo>
                      <a:pt x="199" y="41"/>
                      <a:pt x="194" y="36"/>
                      <a:pt x="194" y="30"/>
                    </a:cubicBezTo>
                    <a:cubicBezTo>
                      <a:pt x="194" y="24"/>
                      <a:pt x="199" y="19"/>
                      <a:pt x="205" y="19"/>
                    </a:cubicBezTo>
                    <a:cubicBezTo>
                      <a:pt x="211" y="19"/>
                      <a:pt x="216" y="24"/>
                      <a:pt x="216" y="30"/>
                    </a:cubicBezTo>
                    <a:cubicBezTo>
                      <a:pt x="216" y="36"/>
                      <a:pt x="211" y="41"/>
                      <a:pt x="205" y="41"/>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pPr defTabSz="914110">
                  <a:defRPr/>
                </a:pPr>
                <a:endParaRPr lang="en-US" sz="1428" kern="0" dirty="0">
                  <a:solidFill>
                    <a:sysClr val="windowText" lastClr="000000"/>
                  </a:solidFill>
                  <a:latin typeface="Segoe UI"/>
                </a:endParaRPr>
              </a:p>
            </p:txBody>
          </p:sp>
          <p:sp>
            <p:nvSpPr>
              <p:cNvPr id="97" name="Freeform 198"/>
              <p:cNvSpPr>
                <a:spLocks noEditPoints="1"/>
              </p:cNvSpPr>
              <p:nvPr/>
            </p:nvSpPr>
            <p:spPr bwMode="auto">
              <a:xfrm>
                <a:off x="5767445" y="8913949"/>
                <a:ext cx="135575" cy="22730"/>
              </a:xfrm>
              <a:custGeom>
                <a:avLst/>
                <a:gdLst>
                  <a:gd name="T0" fmla="*/ 332 w 336"/>
                  <a:gd name="T1" fmla="*/ 0 h 60"/>
                  <a:gd name="T2" fmla="*/ 295 w 336"/>
                  <a:gd name="T3" fmla="*/ 0 h 60"/>
                  <a:gd name="T4" fmla="*/ 207 w 336"/>
                  <a:gd name="T5" fmla="*/ 0 h 60"/>
                  <a:gd name="T6" fmla="*/ 105 w 336"/>
                  <a:gd name="T7" fmla="*/ 0 h 60"/>
                  <a:gd name="T8" fmla="*/ 26 w 336"/>
                  <a:gd name="T9" fmla="*/ 0 h 60"/>
                  <a:gd name="T10" fmla="*/ 3 w 336"/>
                  <a:gd name="T11" fmla="*/ 0 h 60"/>
                  <a:gd name="T12" fmla="*/ 0 w 336"/>
                  <a:gd name="T13" fmla="*/ 3 h 60"/>
                  <a:gd name="T14" fmla="*/ 0 w 336"/>
                  <a:gd name="T15" fmla="*/ 56 h 60"/>
                  <a:gd name="T16" fmla="*/ 3 w 336"/>
                  <a:gd name="T17" fmla="*/ 60 h 60"/>
                  <a:gd name="T18" fmla="*/ 41 w 336"/>
                  <a:gd name="T19" fmla="*/ 60 h 60"/>
                  <a:gd name="T20" fmla="*/ 129 w 336"/>
                  <a:gd name="T21" fmla="*/ 60 h 60"/>
                  <a:gd name="T22" fmla="*/ 231 w 336"/>
                  <a:gd name="T23" fmla="*/ 60 h 60"/>
                  <a:gd name="T24" fmla="*/ 310 w 336"/>
                  <a:gd name="T25" fmla="*/ 60 h 60"/>
                  <a:gd name="T26" fmla="*/ 332 w 336"/>
                  <a:gd name="T27" fmla="*/ 60 h 60"/>
                  <a:gd name="T28" fmla="*/ 335 w 336"/>
                  <a:gd name="T29" fmla="*/ 59 h 60"/>
                  <a:gd name="T30" fmla="*/ 336 w 336"/>
                  <a:gd name="T31" fmla="*/ 56 h 60"/>
                  <a:gd name="T32" fmla="*/ 336 w 336"/>
                  <a:gd name="T33" fmla="*/ 3 h 60"/>
                  <a:gd name="T34" fmla="*/ 332 w 336"/>
                  <a:gd name="T35" fmla="*/ 0 h 60"/>
                  <a:gd name="T36" fmla="*/ 131 w 336"/>
                  <a:gd name="T37" fmla="*/ 40 h 60"/>
                  <a:gd name="T38" fmla="*/ 120 w 336"/>
                  <a:gd name="T39" fmla="*/ 30 h 60"/>
                  <a:gd name="T40" fmla="*/ 131 w 336"/>
                  <a:gd name="T41" fmla="*/ 19 h 60"/>
                  <a:gd name="T42" fmla="*/ 141 w 336"/>
                  <a:gd name="T43" fmla="*/ 30 h 60"/>
                  <a:gd name="T44" fmla="*/ 131 w 336"/>
                  <a:gd name="T45" fmla="*/ 40 h 60"/>
                  <a:gd name="T46" fmla="*/ 168 w 336"/>
                  <a:gd name="T47" fmla="*/ 40 h 60"/>
                  <a:gd name="T48" fmla="*/ 157 w 336"/>
                  <a:gd name="T49" fmla="*/ 30 h 60"/>
                  <a:gd name="T50" fmla="*/ 168 w 336"/>
                  <a:gd name="T51" fmla="*/ 19 h 60"/>
                  <a:gd name="T52" fmla="*/ 179 w 336"/>
                  <a:gd name="T53" fmla="*/ 30 h 60"/>
                  <a:gd name="T54" fmla="*/ 168 w 336"/>
                  <a:gd name="T55" fmla="*/ 40 h 60"/>
                  <a:gd name="T56" fmla="*/ 205 w 336"/>
                  <a:gd name="T57" fmla="*/ 40 h 60"/>
                  <a:gd name="T58" fmla="*/ 194 w 336"/>
                  <a:gd name="T59" fmla="*/ 30 h 60"/>
                  <a:gd name="T60" fmla="*/ 205 w 336"/>
                  <a:gd name="T61" fmla="*/ 19 h 60"/>
                  <a:gd name="T62" fmla="*/ 216 w 336"/>
                  <a:gd name="T63" fmla="*/ 30 h 60"/>
                  <a:gd name="T64" fmla="*/ 205 w 336"/>
                  <a:gd name="T65" fmla="*/ 4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36" h="60">
                    <a:moveTo>
                      <a:pt x="332" y="0"/>
                    </a:moveTo>
                    <a:cubicBezTo>
                      <a:pt x="320" y="0"/>
                      <a:pt x="307" y="0"/>
                      <a:pt x="295" y="0"/>
                    </a:cubicBezTo>
                    <a:cubicBezTo>
                      <a:pt x="265" y="0"/>
                      <a:pt x="236" y="0"/>
                      <a:pt x="207" y="0"/>
                    </a:cubicBezTo>
                    <a:cubicBezTo>
                      <a:pt x="173" y="0"/>
                      <a:pt x="139" y="0"/>
                      <a:pt x="105" y="0"/>
                    </a:cubicBezTo>
                    <a:cubicBezTo>
                      <a:pt x="79" y="0"/>
                      <a:pt x="52" y="0"/>
                      <a:pt x="26" y="0"/>
                    </a:cubicBezTo>
                    <a:cubicBezTo>
                      <a:pt x="18" y="0"/>
                      <a:pt x="11" y="0"/>
                      <a:pt x="3" y="0"/>
                    </a:cubicBezTo>
                    <a:cubicBezTo>
                      <a:pt x="1" y="0"/>
                      <a:pt x="0" y="1"/>
                      <a:pt x="0" y="3"/>
                    </a:cubicBezTo>
                    <a:cubicBezTo>
                      <a:pt x="0" y="21"/>
                      <a:pt x="0" y="39"/>
                      <a:pt x="0" y="56"/>
                    </a:cubicBezTo>
                    <a:cubicBezTo>
                      <a:pt x="0" y="58"/>
                      <a:pt x="1" y="60"/>
                      <a:pt x="3" y="60"/>
                    </a:cubicBezTo>
                    <a:cubicBezTo>
                      <a:pt x="16" y="60"/>
                      <a:pt x="28" y="60"/>
                      <a:pt x="41" y="60"/>
                    </a:cubicBezTo>
                    <a:cubicBezTo>
                      <a:pt x="70" y="60"/>
                      <a:pt x="99" y="60"/>
                      <a:pt x="129" y="60"/>
                    </a:cubicBezTo>
                    <a:cubicBezTo>
                      <a:pt x="163" y="60"/>
                      <a:pt x="197" y="60"/>
                      <a:pt x="231" y="60"/>
                    </a:cubicBezTo>
                    <a:cubicBezTo>
                      <a:pt x="257" y="60"/>
                      <a:pt x="283" y="60"/>
                      <a:pt x="310" y="60"/>
                    </a:cubicBezTo>
                    <a:cubicBezTo>
                      <a:pt x="317" y="60"/>
                      <a:pt x="325" y="60"/>
                      <a:pt x="332" y="60"/>
                    </a:cubicBezTo>
                    <a:cubicBezTo>
                      <a:pt x="333" y="60"/>
                      <a:pt x="334" y="59"/>
                      <a:pt x="335" y="59"/>
                    </a:cubicBezTo>
                    <a:cubicBezTo>
                      <a:pt x="335" y="58"/>
                      <a:pt x="336" y="57"/>
                      <a:pt x="336" y="56"/>
                    </a:cubicBezTo>
                    <a:cubicBezTo>
                      <a:pt x="336" y="39"/>
                      <a:pt x="336" y="21"/>
                      <a:pt x="336" y="3"/>
                    </a:cubicBezTo>
                    <a:cubicBezTo>
                      <a:pt x="336" y="1"/>
                      <a:pt x="334" y="0"/>
                      <a:pt x="332" y="0"/>
                    </a:cubicBezTo>
                    <a:close/>
                    <a:moveTo>
                      <a:pt x="131" y="40"/>
                    </a:moveTo>
                    <a:cubicBezTo>
                      <a:pt x="125" y="40"/>
                      <a:pt x="120" y="36"/>
                      <a:pt x="120" y="30"/>
                    </a:cubicBezTo>
                    <a:cubicBezTo>
                      <a:pt x="120" y="24"/>
                      <a:pt x="125" y="19"/>
                      <a:pt x="131" y="19"/>
                    </a:cubicBezTo>
                    <a:cubicBezTo>
                      <a:pt x="136" y="19"/>
                      <a:pt x="141" y="24"/>
                      <a:pt x="141" y="30"/>
                    </a:cubicBezTo>
                    <a:cubicBezTo>
                      <a:pt x="141" y="36"/>
                      <a:pt x="136" y="40"/>
                      <a:pt x="131" y="40"/>
                    </a:cubicBezTo>
                    <a:close/>
                    <a:moveTo>
                      <a:pt x="168" y="40"/>
                    </a:moveTo>
                    <a:cubicBezTo>
                      <a:pt x="162" y="40"/>
                      <a:pt x="157" y="36"/>
                      <a:pt x="157" y="30"/>
                    </a:cubicBezTo>
                    <a:cubicBezTo>
                      <a:pt x="157" y="24"/>
                      <a:pt x="162" y="19"/>
                      <a:pt x="168" y="19"/>
                    </a:cubicBezTo>
                    <a:cubicBezTo>
                      <a:pt x="174" y="19"/>
                      <a:pt x="179" y="24"/>
                      <a:pt x="179" y="30"/>
                    </a:cubicBezTo>
                    <a:cubicBezTo>
                      <a:pt x="179" y="36"/>
                      <a:pt x="174" y="40"/>
                      <a:pt x="168" y="40"/>
                    </a:cubicBezTo>
                    <a:close/>
                    <a:moveTo>
                      <a:pt x="205" y="40"/>
                    </a:moveTo>
                    <a:cubicBezTo>
                      <a:pt x="199" y="40"/>
                      <a:pt x="194" y="36"/>
                      <a:pt x="194" y="30"/>
                    </a:cubicBezTo>
                    <a:cubicBezTo>
                      <a:pt x="194" y="24"/>
                      <a:pt x="199" y="19"/>
                      <a:pt x="205" y="19"/>
                    </a:cubicBezTo>
                    <a:cubicBezTo>
                      <a:pt x="211" y="19"/>
                      <a:pt x="216" y="24"/>
                      <a:pt x="216" y="30"/>
                    </a:cubicBezTo>
                    <a:cubicBezTo>
                      <a:pt x="216" y="36"/>
                      <a:pt x="211" y="40"/>
                      <a:pt x="205" y="4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pPr defTabSz="914110">
                  <a:defRPr/>
                </a:pPr>
                <a:endParaRPr lang="en-US" sz="1428" kern="0" dirty="0">
                  <a:solidFill>
                    <a:sysClr val="windowText" lastClr="000000"/>
                  </a:solidFill>
                  <a:latin typeface="Segoe UI"/>
                </a:endParaRPr>
              </a:p>
            </p:txBody>
          </p:sp>
          <p:sp>
            <p:nvSpPr>
              <p:cNvPr id="98" name="Freeform 199"/>
              <p:cNvSpPr>
                <a:spLocks noEditPoints="1"/>
              </p:cNvSpPr>
              <p:nvPr/>
            </p:nvSpPr>
            <p:spPr bwMode="auto">
              <a:xfrm>
                <a:off x="5767445" y="8885937"/>
                <a:ext cx="135575" cy="23210"/>
              </a:xfrm>
              <a:custGeom>
                <a:avLst/>
                <a:gdLst>
                  <a:gd name="T0" fmla="*/ 332 w 336"/>
                  <a:gd name="T1" fmla="*/ 0 h 61"/>
                  <a:gd name="T2" fmla="*/ 295 w 336"/>
                  <a:gd name="T3" fmla="*/ 0 h 61"/>
                  <a:gd name="T4" fmla="*/ 207 w 336"/>
                  <a:gd name="T5" fmla="*/ 0 h 61"/>
                  <a:gd name="T6" fmla="*/ 105 w 336"/>
                  <a:gd name="T7" fmla="*/ 0 h 61"/>
                  <a:gd name="T8" fmla="*/ 26 w 336"/>
                  <a:gd name="T9" fmla="*/ 0 h 61"/>
                  <a:gd name="T10" fmla="*/ 3 w 336"/>
                  <a:gd name="T11" fmla="*/ 0 h 61"/>
                  <a:gd name="T12" fmla="*/ 0 w 336"/>
                  <a:gd name="T13" fmla="*/ 4 h 61"/>
                  <a:gd name="T14" fmla="*/ 0 w 336"/>
                  <a:gd name="T15" fmla="*/ 57 h 61"/>
                  <a:gd name="T16" fmla="*/ 3 w 336"/>
                  <a:gd name="T17" fmla="*/ 61 h 61"/>
                  <a:gd name="T18" fmla="*/ 41 w 336"/>
                  <a:gd name="T19" fmla="*/ 61 h 61"/>
                  <a:gd name="T20" fmla="*/ 129 w 336"/>
                  <a:gd name="T21" fmla="*/ 61 h 61"/>
                  <a:gd name="T22" fmla="*/ 231 w 336"/>
                  <a:gd name="T23" fmla="*/ 61 h 61"/>
                  <a:gd name="T24" fmla="*/ 310 w 336"/>
                  <a:gd name="T25" fmla="*/ 61 h 61"/>
                  <a:gd name="T26" fmla="*/ 332 w 336"/>
                  <a:gd name="T27" fmla="*/ 61 h 61"/>
                  <a:gd name="T28" fmla="*/ 335 w 336"/>
                  <a:gd name="T29" fmla="*/ 59 h 61"/>
                  <a:gd name="T30" fmla="*/ 336 w 336"/>
                  <a:gd name="T31" fmla="*/ 57 h 61"/>
                  <a:gd name="T32" fmla="*/ 336 w 336"/>
                  <a:gd name="T33" fmla="*/ 4 h 61"/>
                  <a:gd name="T34" fmla="*/ 332 w 336"/>
                  <a:gd name="T35" fmla="*/ 0 h 61"/>
                  <a:gd name="T36" fmla="*/ 131 w 336"/>
                  <a:gd name="T37" fmla="*/ 41 h 61"/>
                  <a:gd name="T38" fmla="*/ 120 w 336"/>
                  <a:gd name="T39" fmla="*/ 30 h 61"/>
                  <a:gd name="T40" fmla="*/ 131 w 336"/>
                  <a:gd name="T41" fmla="*/ 20 h 61"/>
                  <a:gd name="T42" fmla="*/ 141 w 336"/>
                  <a:gd name="T43" fmla="*/ 30 h 61"/>
                  <a:gd name="T44" fmla="*/ 131 w 336"/>
                  <a:gd name="T45" fmla="*/ 41 h 61"/>
                  <a:gd name="T46" fmla="*/ 168 w 336"/>
                  <a:gd name="T47" fmla="*/ 41 h 61"/>
                  <a:gd name="T48" fmla="*/ 157 w 336"/>
                  <a:gd name="T49" fmla="*/ 30 h 61"/>
                  <a:gd name="T50" fmla="*/ 168 w 336"/>
                  <a:gd name="T51" fmla="*/ 20 h 61"/>
                  <a:gd name="T52" fmla="*/ 179 w 336"/>
                  <a:gd name="T53" fmla="*/ 30 h 61"/>
                  <a:gd name="T54" fmla="*/ 168 w 336"/>
                  <a:gd name="T55" fmla="*/ 41 h 61"/>
                  <a:gd name="T56" fmla="*/ 205 w 336"/>
                  <a:gd name="T57" fmla="*/ 41 h 61"/>
                  <a:gd name="T58" fmla="*/ 194 w 336"/>
                  <a:gd name="T59" fmla="*/ 30 h 61"/>
                  <a:gd name="T60" fmla="*/ 205 w 336"/>
                  <a:gd name="T61" fmla="*/ 20 h 61"/>
                  <a:gd name="T62" fmla="*/ 216 w 336"/>
                  <a:gd name="T63" fmla="*/ 30 h 61"/>
                  <a:gd name="T64" fmla="*/ 205 w 336"/>
                  <a:gd name="T65" fmla="*/ 41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36" h="61">
                    <a:moveTo>
                      <a:pt x="332" y="0"/>
                    </a:moveTo>
                    <a:cubicBezTo>
                      <a:pt x="320" y="0"/>
                      <a:pt x="307" y="0"/>
                      <a:pt x="295" y="0"/>
                    </a:cubicBezTo>
                    <a:cubicBezTo>
                      <a:pt x="265" y="0"/>
                      <a:pt x="236" y="0"/>
                      <a:pt x="207" y="0"/>
                    </a:cubicBezTo>
                    <a:cubicBezTo>
                      <a:pt x="173" y="0"/>
                      <a:pt x="139" y="0"/>
                      <a:pt x="105" y="0"/>
                    </a:cubicBezTo>
                    <a:cubicBezTo>
                      <a:pt x="79" y="0"/>
                      <a:pt x="52" y="0"/>
                      <a:pt x="26" y="0"/>
                    </a:cubicBezTo>
                    <a:cubicBezTo>
                      <a:pt x="18" y="0"/>
                      <a:pt x="11" y="0"/>
                      <a:pt x="3" y="0"/>
                    </a:cubicBezTo>
                    <a:cubicBezTo>
                      <a:pt x="1" y="0"/>
                      <a:pt x="0" y="2"/>
                      <a:pt x="0" y="4"/>
                    </a:cubicBezTo>
                    <a:cubicBezTo>
                      <a:pt x="0" y="22"/>
                      <a:pt x="0" y="39"/>
                      <a:pt x="0" y="57"/>
                    </a:cubicBezTo>
                    <a:cubicBezTo>
                      <a:pt x="0" y="59"/>
                      <a:pt x="1" y="61"/>
                      <a:pt x="3" y="61"/>
                    </a:cubicBezTo>
                    <a:cubicBezTo>
                      <a:pt x="16" y="61"/>
                      <a:pt x="28" y="61"/>
                      <a:pt x="41" y="61"/>
                    </a:cubicBezTo>
                    <a:cubicBezTo>
                      <a:pt x="70" y="61"/>
                      <a:pt x="99" y="61"/>
                      <a:pt x="129" y="61"/>
                    </a:cubicBezTo>
                    <a:cubicBezTo>
                      <a:pt x="163" y="61"/>
                      <a:pt x="197" y="61"/>
                      <a:pt x="231" y="61"/>
                    </a:cubicBezTo>
                    <a:cubicBezTo>
                      <a:pt x="257" y="61"/>
                      <a:pt x="283" y="61"/>
                      <a:pt x="310" y="61"/>
                    </a:cubicBezTo>
                    <a:cubicBezTo>
                      <a:pt x="317" y="61"/>
                      <a:pt x="325" y="61"/>
                      <a:pt x="332" y="61"/>
                    </a:cubicBezTo>
                    <a:cubicBezTo>
                      <a:pt x="333" y="61"/>
                      <a:pt x="334" y="60"/>
                      <a:pt x="335" y="59"/>
                    </a:cubicBezTo>
                    <a:cubicBezTo>
                      <a:pt x="335" y="59"/>
                      <a:pt x="336" y="58"/>
                      <a:pt x="336" y="57"/>
                    </a:cubicBezTo>
                    <a:cubicBezTo>
                      <a:pt x="336" y="39"/>
                      <a:pt x="336" y="22"/>
                      <a:pt x="336" y="4"/>
                    </a:cubicBezTo>
                    <a:cubicBezTo>
                      <a:pt x="336" y="2"/>
                      <a:pt x="334" y="0"/>
                      <a:pt x="332" y="0"/>
                    </a:cubicBezTo>
                    <a:close/>
                    <a:moveTo>
                      <a:pt x="131" y="41"/>
                    </a:moveTo>
                    <a:cubicBezTo>
                      <a:pt x="125" y="41"/>
                      <a:pt x="120" y="36"/>
                      <a:pt x="120" y="30"/>
                    </a:cubicBezTo>
                    <a:cubicBezTo>
                      <a:pt x="120" y="25"/>
                      <a:pt x="125" y="20"/>
                      <a:pt x="131" y="20"/>
                    </a:cubicBezTo>
                    <a:cubicBezTo>
                      <a:pt x="136" y="20"/>
                      <a:pt x="141" y="25"/>
                      <a:pt x="141" y="30"/>
                    </a:cubicBezTo>
                    <a:cubicBezTo>
                      <a:pt x="141" y="36"/>
                      <a:pt x="136" y="41"/>
                      <a:pt x="131" y="41"/>
                    </a:cubicBezTo>
                    <a:close/>
                    <a:moveTo>
                      <a:pt x="168" y="41"/>
                    </a:moveTo>
                    <a:cubicBezTo>
                      <a:pt x="162" y="41"/>
                      <a:pt x="157" y="36"/>
                      <a:pt x="157" y="30"/>
                    </a:cubicBezTo>
                    <a:cubicBezTo>
                      <a:pt x="157" y="25"/>
                      <a:pt x="162" y="20"/>
                      <a:pt x="168" y="20"/>
                    </a:cubicBezTo>
                    <a:cubicBezTo>
                      <a:pt x="174" y="20"/>
                      <a:pt x="179" y="25"/>
                      <a:pt x="179" y="30"/>
                    </a:cubicBezTo>
                    <a:cubicBezTo>
                      <a:pt x="179" y="36"/>
                      <a:pt x="174" y="41"/>
                      <a:pt x="168" y="41"/>
                    </a:cubicBezTo>
                    <a:close/>
                    <a:moveTo>
                      <a:pt x="205" y="41"/>
                    </a:moveTo>
                    <a:cubicBezTo>
                      <a:pt x="199" y="41"/>
                      <a:pt x="194" y="36"/>
                      <a:pt x="194" y="30"/>
                    </a:cubicBezTo>
                    <a:cubicBezTo>
                      <a:pt x="194" y="25"/>
                      <a:pt x="199" y="20"/>
                      <a:pt x="205" y="20"/>
                    </a:cubicBezTo>
                    <a:cubicBezTo>
                      <a:pt x="211" y="20"/>
                      <a:pt x="216" y="25"/>
                      <a:pt x="216" y="30"/>
                    </a:cubicBezTo>
                    <a:cubicBezTo>
                      <a:pt x="216" y="36"/>
                      <a:pt x="211" y="41"/>
                      <a:pt x="205" y="41"/>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pPr defTabSz="914110">
                  <a:defRPr/>
                </a:pPr>
                <a:endParaRPr lang="en-US" sz="1428" kern="0" dirty="0">
                  <a:solidFill>
                    <a:sysClr val="windowText" lastClr="000000"/>
                  </a:solidFill>
                  <a:latin typeface="Segoe UI"/>
                </a:endParaRPr>
              </a:p>
            </p:txBody>
          </p:sp>
          <p:sp>
            <p:nvSpPr>
              <p:cNvPr id="99" name="Freeform 200"/>
              <p:cNvSpPr>
                <a:spLocks noEditPoints="1"/>
              </p:cNvSpPr>
              <p:nvPr/>
            </p:nvSpPr>
            <p:spPr bwMode="auto">
              <a:xfrm>
                <a:off x="5767445" y="8858406"/>
                <a:ext cx="135575" cy="22730"/>
              </a:xfrm>
              <a:custGeom>
                <a:avLst/>
                <a:gdLst>
                  <a:gd name="T0" fmla="*/ 332 w 336"/>
                  <a:gd name="T1" fmla="*/ 0 h 60"/>
                  <a:gd name="T2" fmla="*/ 295 w 336"/>
                  <a:gd name="T3" fmla="*/ 0 h 60"/>
                  <a:gd name="T4" fmla="*/ 207 w 336"/>
                  <a:gd name="T5" fmla="*/ 0 h 60"/>
                  <a:gd name="T6" fmla="*/ 105 w 336"/>
                  <a:gd name="T7" fmla="*/ 0 h 60"/>
                  <a:gd name="T8" fmla="*/ 26 w 336"/>
                  <a:gd name="T9" fmla="*/ 0 h 60"/>
                  <a:gd name="T10" fmla="*/ 3 w 336"/>
                  <a:gd name="T11" fmla="*/ 0 h 60"/>
                  <a:gd name="T12" fmla="*/ 0 w 336"/>
                  <a:gd name="T13" fmla="*/ 4 h 60"/>
                  <a:gd name="T14" fmla="*/ 0 w 336"/>
                  <a:gd name="T15" fmla="*/ 57 h 60"/>
                  <a:gd name="T16" fmla="*/ 3 w 336"/>
                  <a:gd name="T17" fmla="*/ 60 h 60"/>
                  <a:gd name="T18" fmla="*/ 41 w 336"/>
                  <a:gd name="T19" fmla="*/ 60 h 60"/>
                  <a:gd name="T20" fmla="*/ 129 w 336"/>
                  <a:gd name="T21" fmla="*/ 60 h 60"/>
                  <a:gd name="T22" fmla="*/ 231 w 336"/>
                  <a:gd name="T23" fmla="*/ 60 h 60"/>
                  <a:gd name="T24" fmla="*/ 310 w 336"/>
                  <a:gd name="T25" fmla="*/ 60 h 60"/>
                  <a:gd name="T26" fmla="*/ 332 w 336"/>
                  <a:gd name="T27" fmla="*/ 60 h 60"/>
                  <a:gd name="T28" fmla="*/ 335 w 336"/>
                  <a:gd name="T29" fmla="*/ 59 h 60"/>
                  <a:gd name="T30" fmla="*/ 336 w 336"/>
                  <a:gd name="T31" fmla="*/ 57 h 60"/>
                  <a:gd name="T32" fmla="*/ 336 w 336"/>
                  <a:gd name="T33" fmla="*/ 4 h 60"/>
                  <a:gd name="T34" fmla="*/ 332 w 336"/>
                  <a:gd name="T35" fmla="*/ 0 h 60"/>
                  <a:gd name="T36" fmla="*/ 131 w 336"/>
                  <a:gd name="T37" fmla="*/ 41 h 60"/>
                  <a:gd name="T38" fmla="*/ 120 w 336"/>
                  <a:gd name="T39" fmla="*/ 30 h 60"/>
                  <a:gd name="T40" fmla="*/ 131 w 336"/>
                  <a:gd name="T41" fmla="*/ 19 h 60"/>
                  <a:gd name="T42" fmla="*/ 141 w 336"/>
                  <a:gd name="T43" fmla="*/ 30 h 60"/>
                  <a:gd name="T44" fmla="*/ 131 w 336"/>
                  <a:gd name="T45" fmla="*/ 41 h 60"/>
                  <a:gd name="T46" fmla="*/ 168 w 336"/>
                  <a:gd name="T47" fmla="*/ 41 h 60"/>
                  <a:gd name="T48" fmla="*/ 157 w 336"/>
                  <a:gd name="T49" fmla="*/ 30 h 60"/>
                  <a:gd name="T50" fmla="*/ 168 w 336"/>
                  <a:gd name="T51" fmla="*/ 19 h 60"/>
                  <a:gd name="T52" fmla="*/ 179 w 336"/>
                  <a:gd name="T53" fmla="*/ 30 h 60"/>
                  <a:gd name="T54" fmla="*/ 168 w 336"/>
                  <a:gd name="T55" fmla="*/ 41 h 60"/>
                  <a:gd name="T56" fmla="*/ 205 w 336"/>
                  <a:gd name="T57" fmla="*/ 41 h 60"/>
                  <a:gd name="T58" fmla="*/ 194 w 336"/>
                  <a:gd name="T59" fmla="*/ 30 h 60"/>
                  <a:gd name="T60" fmla="*/ 205 w 336"/>
                  <a:gd name="T61" fmla="*/ 19 h 60"/>
                  <a:gd name="T62" fmla="*/ 216 w 336"/>
                  <a:gd name="T63" fmla="*/ 30 h 60"/>
                  <a:gd name="T64" fmla="*/ 205 w 336"/>
                  <a:gd name="T65" fmla="*/ 41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36" h="60">
                    <a:moveTo>
                      <a:pt x="332" y="0"/>
                    </a:moveTo>
                    <a:cubicBezTo>
                      <a:pt x="320" y="0"/>
                      <a:pt x="307" y="0"/>
                      <a:pt x="295" y="0"/>
                    </a:cubicBezTo>
                    <a:cubicBezTo>
                      <a:pt x="265" y="0"/>
                      <a:pt x="236" y="0"/>
                      <a:pt x="207" y="0"/>
                    </a:cubicBezTo>
                    <a:cubicBezTo>
                      <a:pt x="173" y="0"/>
                      <a:pt x="139" y="0"/>
                      <a:pt x="105" y="0"/>
                    </a:cubicBezTo>
                    <a:cubicBezTo>
                      <a:pt x="79" y="0"/>
                      <a:pt x="52" y="0"/>
                      <a:pt x="26" y="0"/>
                    </a:cubicBezTo>
                    <a:cubicBezTo>
                      <a:pt x="18" y="0"/>
                      <a:pt x="11" y="0"/>
                      <a:pt x="3" y="0"/>
                    </a:cubicBezTo>
                    <a:cubicBezTo>
                      <a:pt x="1" y="0"/>
                      <a:pt x="0" y="2"/>
                      <a:pt x="0" y="4"/>
                    </a:cubicBezTo>
                    <a:cubicBezTo>
                      <a:pt x="0" y="21"/>
                      <a:pt x="0" y="39"/>
                      <a:pt x="0" y="57"/>
                    </a:cubicBezTo>
                    <a:cubicBezTo>
                      <a:pt x="0" y="59"/>
                      <a:pt x="1" y="60"/>
                      <a:pt x="3" y="60"/>
                    </a:cubicBezTo>
                    <a:cubicBezTo>
                      <a:pt x="16" y="60"/>
                      <a:pt x="28" y="60"/>
                      <a:pt x="41" y="60"/>
                    </a:cubicBezTo>
                    <a:cubicBezTo>
                      <a:pt x="70" y="60"/>
                      <a:pt x="99" y="60"/>
                      <a:pt x="129" y="60"/>
                    </a:cubicBezTo>
                    <a:cubicBezTo>
                      <a:pt x="163" y="60"/>
                      <a:pt x="197" y="60"/>
                      <a:pt x="231" y="60"/>
                    </a:cubicBezTo>
                    <a:cubicBezTo>
                      <a:pt x="257" y="60"/>
                      <a:pt x="283" y="60"/>
                      <a:pt x="310" y="60"/>
                    </a:cubicBezTo>
                    <a:cubicBezTo>
                      <a:pt x="317" y="60"/>
                      <a:pt x="325" y="60"/>
                      <a:pt x="332" y="60"/>
                    </a:cubicBezTo>
                    <a:cubicBezTo>
                      <a:pt x="333" y="60"/>
                      <a:pt x="334" y="60"/>
                      <a:pt x="335" y="59"/>
                    </a:cubicBezTo>
                    <a:cubicBezTo>
                      <a:pt x="335" y="59"/>
                      <a:pt x="336" y="58"/>
                      <a:pt x="336" y="57"/>
                    </a:cubicBezTo>
                    <a:cubicBezTo>
                      <a:pt x="336" y="39"/>
                      <a:pt x="336" y="21"/>
                      <a:pt x="336" y="4"/>
                    </a:cubicBezTo>
                    <a:cubicBezTo>
                      <a:pt x="336" y="2"/>
                      <a:pt x="334" y="0"/>
                      <a:pt x="332" y="0"/>
                    </a:cubicBezTo>
                    <a:close/>
                    <a:moveTo>
                      <a:pt x="131" y="41"/>
                    </a:moveTo>
                    <a:cubicBezTo>
                      <a:pt x="125" y="41"/>
                      <a:pt x="120" y="36"/>
                      <a:pt x="120" y="30"/>
                    </a:cubicBezTo>
                    <a:cubicBezTo>
                      <a:pt x="120" y="24"/>
                      <a:pt x="125" y="19"/>
                      <a:pt x="131" y="19"/>
                    </a:cubicBezTo>
                    <a:cubicBezTo>
                      <a:pt x="136" y="19"/>
                      <a:pt x="141" y="24"/>
                      <a:pt x="141" y="30"/>
                    </a:cubicBezTo>
                    <a:cubicBezTo>
                      <a:pt x="141" y="36"/>
                      <a:pt x="136" y="41"/>
                      <a:pt x="131" y="41"/>
                    </a:cubicBezTo>
                    <a:close/>
                    <a:moveTo>
                      <a:pt x="168" y="41"/>
                    </a:moveTo>
                    <a:cubicBezTo>
                      <a:pt x="162" y="41"/>
                      <a:pt x="157" y="36"/>
                      <a:pt x="157" y="30"/>
                    </a:cubicBezTo>
                    <a:cubicBezTo>
                      <a:pt x="157" y="24"/>
                      <a:pt x="162" y="19"/>
                      <a:pt x="168" y="19"/>
                    </a:cubicBezTo>
                    <a:cubicBezTo>
                      <a:pt x="174" y="19"/>
                      <a:pt x="179" y="24"/>
                      <a:pt x="179" y="30"/>
                    </a:cubicBezTo>
                    <a:cubicBezTo>
                      <a:pt x="179" y="36"/>
                      <a:pt x="174" y="41"/>
                      <a:pt x="168" y="41"/>
                    </a:cubicBezTo>
                    <a:close/>
                    <a:moveTo>
                      <a:pt x="205" y="41"/>
                    </a:moveTo>
                    <a:cubicBezTo>
                      <a:pt x="199" y="41"/>
                      <a:pt x="194" y="36"/>
                      <a:pt x="194" y="30"/>
                    </a:cubicBezTo>
                    <a:cubicBezTo>
                      <a:pt x="194" y="24"/>
                      <a:pt x="199" y="19"/>
                      <a:pt x="205" y="19"/>
                    </a:cubicBezTo>
                    <a:cubicBezTo>
                      <a:pt x="211" y="19"/>
                      <a:pt x="216" y="24"/>
                      <a:pt x="216" y="30"/>
                    </a:cubicBezTo>
                    <a:cubicBezTo>
                      <a:pt x="216" y="36"/>
                      <a:pt x="211" y="41"/>
                      <a:pt x="205" y="41"/>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pPr defTabSz="914110">
                  <a:defRPr/>
                </a:pPr>
                <a:endParaRPr lang="en-US" sz="1428" kern="0" dirty="0">
                  <a:solidFill>
                    <a:sysClr val="windowText" lastClr="000000"/>
                  </a:solidFill>
                  <a:latin typeface="Segoe UI"/>
                </a:endParaRPr>
              </a:p>
            </p:txBody>
          </p:sp>
          <p:sp>
            <p:nvSpPr>
              <p:cNvPr id="100" name="Freeform 201"/>
              <p:cNvSpPr>
                <a:spLocks noEditPoints="1"/>
              </p:cNvSpPr>
              <p:nvPr/>
            </p:nvSpPr>
            <p:spPr bwMode="auto">
              <a:xfrm>
                <a:off x="5767445" y="8830873"/>
                <a:ext cx="135575" cy="22570"/>
              </a:xfrm>
              <a:custGeom>
                <a:avLst/>
                <a:gdLst>
                  <a:gd name="T0" fmla="*/ 332 w 336"/>
                  <a:gd name="T1" fmla="*/ 0 h 60"/>
                  <a:gd name="T2" fmla="*/ 295 w 336"/>
                  <a:gd name="T3" fmla="*/ 0 h 60"/>
                  <a:gd name="T4" fmla="*/ 207 w 336"/>
                  <a:gd name="T5" fmla="*/ 0 h 60"/>
                  <a:gd name="T6" fmla="*/ 105 w 336"/>
                  <a:gd name="T7" fmla="*/ 0 h 60"/>
                  <a:gd name="T8" fmla="*/ 26 w 336"/>
                  <a:gd name="T9" fmla="*/ 0 h 60"/>
                  <a:gd name="T10" fmla="*/ 3 w 336"/>
                  <a:gd name="T11" fmla="*/ 0 h 60"/>
                  <a:gd name="T12" fmla="*/ 0 w 336"/>
                  <a:gd name="T13" fmla="*/ 4 h 60"/>
                  <a:gd name="T14" fmla="*/ 0 w 336"/>
                  <a:gd name="T15" fmla="*/ 56 h 60"/>
                  <a:gd name="T16" fmla="*/ 3 w 336"/>
                  <a:gd name="T17" fmla="*/ 60 h 60"/>
                  <a:gd name="T18" fmla="*/ 41 w 336"/>
                  <a:gd name="T19" fmla="*/ 60 h 60"/>
                  <a:gd name="T20" fmla="*/ 129 w 336"/>
                  <a:gd name="T21" fmla="*/ 60 h 60"/>
                  <a:gd name="T22" fmla="*/ 231 w 336"/>
                  <a:gd name="T23" fmla="*/ 60 h 60"/>
                  <a:gd name="T24" fmla="*/ 310 w 336"/>
                  <a:gd name="T25" fmla="*/ 60 h 60"/>
                  <a:gd name="T26" fmla="*/ 332 w 336"/>
                  <a:gd name="T27" fmla="*/ 60 h 60"/>
                  <a:gd name="T28" fmla="*/ 335 w 336"/>
                  <a:gd name="T29" fmla="*/ 59 h 60"/>
                  <a:gd name="T30" fmla="*/ 336 w 336"/>
                  <a:gd name="T31" fmla="*/ 56 h 60"/>
                  <a:gd name="T32" fmla="*/ 336 w 336"/>
                  <a:gd name="T33" fmla="*/ 4 h 60"/>
                  <a:gd name="T34" fmla="*/ 332 w 336"/>
                  <a:gd name="T35" fmla="*/ 0 h 60"/>
                  <a:gd name="T36" fmla="*/ 131 w 336"/>
                  <a:gd name="T37" fmla="*/ 41 h 60"/>
                  <a:gd name="T38" fmla="*/ 120 w 336"/>
                  <a:gd name="T39" fmla="*/ 30 h 60"/>
                  <a:gd name="T40" fmla="*/ 131 w 336"/>
                  <a:gd name="T41" fmla="*/ 19 h 60"/>
                  <a:gd name="T42" fmla="*/ 141 w 336"/>
                  <a:gd name="T43" fmla="*/ 30 h 60"/>
                  <a:gd name="T44" fmla="*/ 131 w 336"/>
                  <a:gd name="T45" fmla="*/ 41 h 60"/>
                  <a:gd name="T46" fmla="*/ 168 w 336"/>
                  <a:gd name="T47" fmla="*/ 41 h 60"/>
                  <a:gd name="T48" fmla="*/ 157 w 336"/>
                  <a:gd name="T49" fmla="*/ 30 h 60"/>
                  <a:gd name="T50" fmla="*/ 168 w 336"/>
                  <a:gd name="T51" fmla="*/ 19 h 60"/>
                  <a:gd name="T52" fmla="*/ 179 w 336"/>
                  <a:gd name="T53" fmla="*/ 30 h 60"/>
                  <a:gd name="T54" fmla="*/ 168 w 336"/>
                  <a:gd name="T55" fmla="*/ 41 h 60"/>
                  <a:gd name="T56" fmla="*/ 205 w 336"/>
                  <a:gd name="T57" fmla="*/ 41 h 60"/>
                  <a:gd name="T58" fmla="*/ 194 w 336"/>
                  <a:gd name="T59" fmla="*/ 30 h 60"/>
                  <a:gd name="T60" fmla="*/ 205 w 336"/>
                  <a:gd name="T61" fmla="*/ 19 h 60"/>
                  <a:gd name="T62" fmla="*/ 216 w 336"/>
                  <a:gd name="T63" fmla="*/ 30 h 60"/>
                  <a:gd name="T64" fmla="*/ 205 w 336"/>
                  <a:gd name="T65" fmla="*/ 41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36" h="60">
                    <a:moveTo>
                      <a:pt x="332" y="0"/>
                    </a:moveTo>
                    <a:cubicBezTo>
                      <a:pt x="320" y="0"/>
                      <a:pt x="307" y="0"/>
                      <a:pt x="295" y="0"/>
                    </a:cubicBezTo>
                    <a:cubicBezTo>
                      <a:pt x="265" y="0"/>
                      <a:pt x="236" y="0"/>
                      <a:pt x="207" y="0"/>
                    </a:cubicBezTo>
                    <a:cubicBezTo>
                      <a:pt x="173" y="0"/>
                      <a:pt x="139" y="0"/>
                      <a:pt x="105" y="0"/>
                    </a:cubicBezTo>
                    <a:cubicBezTo>
                      <a:pt x="79" y="0"/>
                      <a:pt x="52" y="0"/>
                      <a:pt x="26" y="0"/>
                    </a:cubicBezTo>
                    <a:cubicBezTo>
                      <a:pt x="18" y="0"/>
                      <a:pt x="11" y="0"/>
                      <a:pt x="3" y="0"/>
                    </a:cubicBezTo>
                    <a:cubicBezTo>
                      <a:pt x="1" y="0"/>
                      <a:pt x="0" y="2"/>
                      <a:pt x="0" y="4"/>
                    </a:cubicBezTo>
                    <a:cubicBezTo>
                      <a:pt x="0" y="21"/>
                      <a:pt x="0" y="39"/>
                      <a:pt x="0" y="56"/>
                    </a:cubicBezTo>
                    <a:cubicBezTo>
                      <a:pt x="0" y="58"/>
                      <a:pt x="1" y="60"/>
                      <a:pt x="3" y="60"/>
                    </a:cubicBezTo>
                    <a:cubicBezTo>
                      <a:pt x="16" y="60"/>
                      <a:pt x="28" y="60"/>
                      <a:pt x="41" y="60"/>
                    </a:cubicBezTo>
                    <a:cubicBezTo>
                      <a:pt x="70" y="60"/>
                      <a:pt x="99" y="60"/>
                      <a:pt x="129" y="60"/>
                    </a:cubicBezTo>
                    <a:cubicBezTo>
                      <a:pt x="163" y="60"/>
                      <a:pt x="197" y="60"/>
                      <a:pt x="231" y="60"/>
                    </a:cubicBezTo>
                    <a:cubicBezTo>
                      <a:pt x="257" y="60"/>
                      <a:pt x="283" y="60"/>
                      <a:pt x="310" y="60"/>
                    </a:cubicBezTo>
                    <a:cubicBezTo>
                      <a:pt x="317" y="60"/>
                      <a:pt x="325" y="60"/>
                      <a:pt x="332" y="60"/>
                    </a:cubicBezTo>
                    <a:cubicBezTo>
                      <a:pt x="333" y="60"/>
                      <a:pt x="334" y="60"/>
                      <a:pt x="335" y="59"/>
                    </a:cubicBezTo>
                    <a:cubicBezTo>
                      <a:pt x="335" y="58"/>
                      <a:pt x="336" y="58"/>
                      <a:pt x="336" y="56"/>
                    </a:cubicBezTo>
                    <a:cubicBezTo>
                      <a:pt x="336" y="39"/>
                      <a:pt x="336" y="21"/>
                      <a:pt x="336" y="4"/>
                    </a:cubicBezTo>
                    <a:cubicBezTo>
                      <a:pt x="336" y="2"/>
                      <a:pt x="334" y="0"/>
                      <a:pt x="332" y="0"/>
                    </a:cubicBezTo>
                    <a:close/>
                    <a:moveTo>
                      <a:pt x="131" y="41"/>
                    </a:moveTo>
                    <a:cubicBezTo>
                      <a:pt x="125" y="41"/>
                      <a:pt x="120" y="36"/>
                      <a:pt x="120" y="30"/>
                    </a:cubicBezTo>
                    <a:cubicBezTo>
                      <a:pt x="120" y="24"/>
                      <a:pt x="125" y="19"/>
                      <a:pt x="131" y="19"/>
                    </a:cubicBezTo>
                    <a:cubicBezTo>
                      <a:pt x="136" y="19"/>
                      <a:pt x="141" y="24"/>
                      <a:pt x="141" y="30"/>
                    </a:cubicBezTo>
                    <a:cubicBezTo>
                      <a:pt x="141" y="36"/>
                      <a:pt x="136" y="41"/>
                      <a:pt x="131" y="41"/>
                    </a:cubicBezTo>
                    <a:close/>
                    <a:moveTo>
                      <a:pt x="168" y="41"/>
                    </a:moveTo>
                    <a:cubicBezTo>
                      <a:pt x="162" y="41"/>
                      <a:pt x="157" y="36"/>
                      <a:pt x="157" y="30"/>
                    </a:cubicBezTo>
                    <a:cubicBezTo>
                      <a:pt x="157" y="24"/>
                      <a:pt x="162" y="19"/>
                      <a:pt x="168" y="19"/>
                    </a:cubicBezTo>
                    <a:cubicBezTo>
                      <a:pt x="174" y="19"/>
                      <a:pt x="179" y="24"/>
                      <a:pt x="179" y="30"/>
                    </a:cubicBezTo>
                    <a:cubicBezTo>
                      <a:pt x="179" y="36"/>
                      <a:pt x="174" y="41"/>
                      <a:pt x="168" y="41"/>
                    </a:cubicBezTo>
                    <a:close/>
                    <a:moveTo>
                      <a:pt x="205" y="41"/>
                    </a:moveTo>
                    <a:cubicBezTo>
                      <a:pt x="199" y="41"/>
                      <a:pt x="194" y="36"/>
                      <a:pt x="194" y="30"/>
                    </a:cubicBezTo>
                    <a:cubicBezTo>
                      <a:pt x="194" y="24"/>
                      <a:pt x="199" y="19"/>
                      <a:pt x="205" y="19"/>
                    </a:cubicBezTo>
                    <a:cubicBezTo>
                      <a:pt x="211" y="19"/>
                      <a:pt x="216" y="24"/>
                      <a:pt x="216" y="30"/>
                    </a:cubicBezTo>
                    <a:cubicBezTo>
                      <a:pt x="216" y="36"/>
                      <a:pt x="211" y="41"/>
                      <a:pt x="205" y="41"/>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pPr defTabSz="914110">
                  <a:defRPr/>
                </a:pPr>
                <a:endParaRPr lang="en-US" sz="1428" kern="0" dirty="0">
                  <a:solidFill>
                    <a:sysClr val="windowText" lastClr="000000"/>
                  </a:solidFill>
                  <a:latin typeface="Segoe UI"/>
                </a:endParaRPr>
              </a:p>
            </p:txBody>
          </p:sp>
          <p:sp>
            <p:nvSpPr>
              <p:cNvPr id="101" name="Freeform 202"/>
              <p:cNvSpPr>
                <a:spLocks noEditPoints="1"/>
              </p:cNvSpPr>
              <p:nvPr/>
            </p:nvSpPr>
            <p:spPr bwMode="auto">
              <a:xfrm>
                <a:off x="5767445" y="8803187"/>
                <a:ext cx="135575" cy="22730"/>
              </a:xfrm>
              <a:custGeom>
                <a:avLst/>
                <a:gdLst>
                  <a:gd name="T0" fmla="*/ 332 w 336"/>
                  <a:gd name="T1" fmla="*/ 0 h 60"/>
                  <a:gd name="T2" fmla="*/ 295 w 336"/>
                  <a:gd name="T3" fmla="*/ 0 h 60"/>
                  <a:gd name="T4" fmla="*/ 207 w 336"/>
                  <a:gd name="T5" fmla="*/ 0 h 60"/>
                  <a:gd name="T6" fmla="*/ 105 w 336"/>
                  <a:gd name="T7" fmla="*/ 0 h 60"/>
                  <a:gd name="T8" fmla="*/ 26 w 336"/>
                  <a:gd name="T9" fmla="*/ 0 h 60"/>
                  <a:gd name="T10" fmla="*/ 3 w 336"/>
                  <a:gd name="T11" fmla="*/ 0 h 60"/>
                  <a:gd name="T12" fmla="*/ 0 w 336"/>
                  <a:gd name="T13" fmla="*/ 3 h 60"/>
                  <a:gd name="T14" fmla="*/ 0 w 336"/>
                  <a:gd name="T15" fmla="*/ 56 h 60"/>
                  <a:gd name="T16" fmla="*/ 3 w 336"/>
                  <a:gd name="T17" fmla="*/ 60 h 60"/>
                  <a:gd name="T18" fmla="*/ 41 w 336"/>
                  <a:gd name="T19" fmla="*/ 60 h 60"/>
                  <a:gd name="T20" fmla="*/ 129 w 336"/>
                  <a:gd name="T21" fmla="*/ 60 h 60"/>
                  <a:gd name="T22" fmla="*/ 231 w 336"/>
                  <a:gd name="T23" fmla="*/ 60 h 60"/>
                  <a:gd name="T24" fmla="*/ 310 w 336"/>
                  <a:gd name="T25" fmla="*/ 60 h 60"/>
                  <a:gd name="T26" fmla="*/ 332 w 336"/>
                  <a:gd name="T27" fmla="*/ 60 h 60"/>
                  <a:gd name="T28" fmla="*/ 335 w 336"/>
                  <a:gd name="T29" fmla="*/ 59 h 60"/>
                  <a:gd name="T30" fmla="*/ 336 w 336"/>
                  <a:gd name="T31" fmla="*/ 56 h 60"/>
                  <a:gd name="T32" fmla="*/ 336 w 336"/>
                  <a:gd name="T33" fmla="*/ 3 h 60"/>
                  <a:gd name="T34" fmla="*/ 332 w 336"/>
                  <a:gd name="T35" fmla="*/ 0 h 60"/>
                  <a:gd name="T36" fmla="*/ 131 w 336"/>
                  <a:gd name="T37" fmla="*/ 40 h 60"/>
                  <a:gd name="T38" fmla="*/ 120 w 336"/>
                  <a:gd name="T39" fmla="*/ 30 h 60"/>
                  <a:gd name="T40" fmla="*/ 131 w 336"/>
                  <a:gd name="T41" fmla="*/ 19 h 60"/>
                  <a:gd name="T42" fmla="*/ 141 w 336"/>
                  <a:gd name="T43" fmla="*/ 30 h 60"/>
                  <a:gd name="T44" fmla="*/ 131 w 336"/>
                  <a:gd name="T45" fmla="*/ 40 h 60"/>
                  <a:gd name="T46" fmla="*/ 168 w 336"/>
                  <a:gd name="T47" fmla="*/ 40 h 60"/>
                  <a:gd name="T48" fmla="*/ 157 w 336"/>
                  <a:gd name="T49" fmla="*/ 30 h 60"/>
                  <a:gd name="T50" fmla="*/ 168 w 336"/>
                  <a:gd name="T51" fmla="*/ 19 h 60"/>
                  <a:gd name="T52" fmla="*/ 179 w 336"/>
                  <a:gd name="T53" fmla="*/ 30 h 60"/>
                  <a:gd name="T54" fmla="*/ 168 w 336"/>
                  <a:gd name="T55" fmla="*/ 40 h 60"/>
                  <a:gd name="T56" fmla="*/ 205 w 336"/>
                  <a:gd name="T57" fmla="*/ 40 h 60"/>
                  <a:gd name="T58" fmla="*/ 194 w 336"/>
                  <a:gd name="T59" fmla="*/ 30 h 60"/>
                  <a:gd name="T60" fmla="*/ 205 w 336"/>
                  <a:gd name="T61" fmla="*/ 19 h 60"/>
                  <a:gd name="T62" fmla="*/ 216 w 336"/>
                  <a:gd name="T63" fmla="*/ 30 h 60"/>
                  <a:gd name="T64" fmla="*/ 205 w 336"/>
                  <a:gd name="T65" fmla="*/ 4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36" h="60">
                    <a:moveTo>
                      <a:pt x="332" y="0"/>
                    </a:moveTo>
                    <a:cubicBezTo>
                      <a:pt x="320" y="0"/>
                      <a:pt x="307" y="0"/>
                      <a:pt x="295" y="0"/>
                    </a:cubicBezTo>
                    <a:cubicBezTo>
                      <a:pt x="265" y="0"/>
                      <a:pt x="236" y="0"/>
                      <a:pt x="207" y="0"/>
                    </a:cubicBezTo>
                    <a:cubicBezTo>
                      <a:pt x="173" y="0"/>
                      <a:pt x="139" y="0"/>
                      <a:pt x="105" y="0"/>
                    </a:cubicBezTo>
                    <a:cubicBezTo>
                      <a:pt x="79" y="0"/>
                      <a:pt x="52" y="0"/>
                      <a:pt x="26" y="0"/>
                    </a:cubicBezTo>
                    <a:cubicBezTo>
                      <a:pt x="18" y="0"/>
                      <a:pt x="11" y="0"/>
                      <a:pt x="3" y="0"/>
                    </a:cubicBezTo>
                    <a:cubicBezTo>
                      <a:pt x="1" y="0"/>
                      <a:pt x="0" y="1"/>
                      <a:pt x="0" y="3"/>
                    </a:cubicBezTo>
                    <a:cubicBezTo>
                      <a:pt x="0" y="21"/>
                      <a:pt x="0" y="39"/>
                      <a:pt x="0" y="56"/>
                    </a:cubicBezTo>
                    <a:cubicBezTo>
                      <a:pt x="0" y="58"/>
                      <a:pt x="1" y="60"/>
                      <a:pt x="3" y="60"/>
                    </a:cubicBezTo>
                    <a:cubicBezTo>
                      <a:pt x="16" y="60"/>
                      <a:pt x="28" y="60"/>
                      <a:pt x="41" y="60"/>
                    </a:cubicBezTo>
                    <a:cubicBezTo>
                      <a:pt x="70" y="60"/>
                      <a:pt x="99" y="60"/>
                      <a:pt x="129" y="60"/>
                    </a:cubicBezTo>
                    <a:cubicBezTo>
                      <a:pt x="163" y="60"/>
                      <a:pt x="197" y="60"/>
                      <a:pt x="231" y="60"/>
                    </a:cubicBezTo>
                    <a:cubicBezTo>
                      <a:pt x="257" y="60"/>
                      <a:pt x="283" y="60"/>
                      <a:pt x="310" y="60"/>
                    </a:cubicBezTo>
                    <a:cubicBezTo>
                      <a:pt x="317" y="60"/>
                      <a:pt x="325" y="60"/>
                      <a:pt x="332" y="60"/>
                    </a:cubicBezTo>
                    <a:cubicBezTo>
                      <a:pt x="333" y="60"/>
                      <a:pt x="334" y="59"/>
                      <a:pt x="335" y="59"/>
                    </a:cubicBezTo>
                    <a:cubicBezTo>
                      <a:pt x="335" y="58"/>
                      <a:pt x="336" y="57"/>
                      <a:pt x="336" y="56"/>
                    </a:cubicBezTo>
                    <a:cubicBezTo>
                      <a:pt x="336" y="39"/>
                      <a:pt x="336" y="21"/>
                      <a:pt x="336" y="3"/>
                    </a:cubicBezTo>
                    <a:cubicBezTo>
                      <a:pt x="336" y="1"/>
                      <a:pt x="334" y="0"/>
                      <a:pt x="332" y="0"/>
                    </a:cubicBezTo>
                    <a:close/>
                    <a:moveTo>
                      <a:pt x="131" y="40"/>
                    </a:moveTo>
                    <a:cubicBezTo>
                      <a:pt x="125" y="40"/>
                      <a:pt x="120" y="36"/>
                      <a:pt x="120" y="30"/>
                    </a:cubicBezTo>
                    <a:cubicBezTo>
                      <a:pt x="120" y="24"/>
                      <a:pt x="125" y="19"/>
                      <a:pt x="131" y="19"/>
                    </a:cubicBezTo>
                    <a:cubicBezTo>
                      <a:pt x="136" y="19"/>
                      <a:pt x="141" y="24"/>
                      <a:pt x="141" y="30"/>
                    </a:cubicBezTo>
                    <a:cubicBezTo>
                      <a:pt x="141" y="36"/>
                      <a:pt x="136" y="40"/>
                      <a:pt x="131" y="40"/>
                    </a:cubicBezTo>
                    <a:close/>
                    <a:moveTo>
                      <a:pt x="168" y="40"/>
                    </a:moveTo>
                    <a:cubicBezTo>
                      <a:pt x="162" y="40"/>
                      <a:pt x="157" y="36"/>
                      <a:pt x="157" y="30"/>
                    </a:cubicBezTo>
                    <a:cubicBezTo>
                      <a:pt x="157" y="24"/>
                      <a:pt x="162" y="19"/>
                      <a:pt x="168" y="19"/>
                    </a:cubicBezTo>
                    <a:cubicBezTo>
                      <a:pt x="174" y="19"/>
                      <a:pt x="179" y="24"/>
                      <a:pt x="179" y="30"/>
                    </a:cubicBezTo>
                    <a:cubicBezTo>
                      <a:pt x="179" y="36"/>
                      <a:pt x="174" y="40"/>
                      <a:pt x="168" y="40"/>
                    </a:cubicBezTo>
                    <a:close/>
                    <a:moveTo>
                      <a:pt x="205" y="40"/>
                    </a:moveTo>
                    <a:cubicBezTo>
                      <a:pt x="199" y="40"/>
                      <a:pt x="194" y="36"/>
                      <a:pt x="194" y="30"/>
                    </a:cubicBezTo>
                    <a:cubicBezTo>
                      <a:pt x="194" y="24"/>
                      <a:pt x="199" y="19"/>
                      <a:pt x="205" y="19"/>
                    </a:cubicBezTo>
                    <a:cubicBezTo>
                      <a:pt x="211" y="19"/>
                      <a:pt x="216" y="24"/>
                      <a:pt x="216" y="30"/>
                    </a:cubicBezTo>
                    <a:cubicBezTo>
                      <a:pt x="216" y="36"/>
                      <a:pt x="211" y="40"/>
                      <a:pt x="205" y="4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pPr defTabSz="914110">
                  <a:defRPr/>
                </a:pPr>
                <a:endParaRPr lang="en-US" sz="1428" kern="0" dirty="0">
                  <a:solidFill>
                    <a:sysClr val="windowText" lastClr="000000"/>
                  </a:solidFill>
                  <a:latin typeface="Segoe UI"/>
                </a:endParaRPr>
              </a:p>
            </p:txBody>
          </p:sp>
        </p:grpSp>
        <p:grpSp>
          <p:nvGrpSpPr>
            <p:cNvPr id="59" name="Group 58"/>
            <p:cNvGrpSpPr/>
            <p:nvPr/>
          </p:nvGrpSpPr>
          <p:grpSpPr>
            <a:xfrm>
              <a:off x="5599204" y="8062790"/>
              <a:ext cx="463500" cy="311459"/>
              <a:chOff x="5599204" y="8183440"/>
              <a:chExt cx="463500" cy="311459"/>
            </a:xfrm>
          </p:grpSpPr>
          <p:sp>
            <p:nvSpPr>
              <p:cNvPr id="86" name="Freeform 85"/>
              <p:cNvSpPr/>
              <p:nvPr/>
            </p:nvSpPr>
            <p:spPr bwMode="auto">
              <a:xfrm>
                <a:off x="5599204" y="8192306"/>
                <a:ext cx="463500" cy="302593"/>
              </a:xfrm>
              <a:custGeom>
                <a:avLst/>
                <a:gdLst>
                  <a:gd name="connsiteX0" fmla="*/ 982980 w 2735580"/>
                  <a:gd name="connsiteY0" fmla="*/ 0 h 1775460"/>
                  <a:gd name="connsiteX1" fmla="*/ 2712720 w 2735580"/>
                  <a:gd name="connsiteY1" fmla="*/ 495300 h 1775460"/>
                  <a:gd name="connsiteX2" fmla="*/ 2735580 w 2735580"/>
                  <a:gd name="connsiteY2" fmla="*/ 1394460 h 1775460"/>
                  <a:gd name="connsiteX3" fmla="*/ 2164080 w 2735580"/>
                  <a:gd name="connsiteY3" fmla="*/ 1615440 h 1775460"/>
                  <a:gd name="connsiteX4" fmla="*/ 1356360 w 2735580"/>
                  <a:gd name="connsiteY4" fmla="*/ 1775460 h 1775460"/>
                  <a:gd name="connsiteX5" fmla="*/ 152400 w 2735580"/>
                  <a:gd name="connsiteY5" fmla="*/ 1485900 h 1775460"/>
                  <a:gd name="connsiteX6" fmla="*/ 0 w 2735580"/>
                  <a:gd name="connsiteY6" fmla="*/ 571500 h 1775460"/>
                  <a:gd name="connsiteX7" fmla="*/ 982980 w 2735580"/>
                  <a:gd name="connsiteY7" fmla="*/ 0 h 1775460"/>
                  <a:gd name="connsiteX0" fmla="*/ 982980 w 2735580"/>
                  <a:gd name="connsiteY0" fmla="*/ 198997 h 1974457"/>
                  <a:gd name="connsiteX1" fmla="*/ 2712720 w 2735580"/>
                  <a:gd name="connsiteY1" fmla="*/ 694297 h 1974457"/>
                  <a:gd name="connsiteX2" fmla="*/ 2735580 w 2735580"/>
                  <a:gd name="connsiteY2" fmla="*/ 1593457 h 1974457"/>
                  <a:gd name="connsiteX3" fmla="*/ 2164080 w 2735580"/>
                  <a:gd name="connsiteY3" fmla="*/ 1814437 h 1974457"/>
                  <a:gd name="connsiteX4" fmla="*/ 1356360 w 2735580"/>
                  <a:gd name="connsiteY4" fmla="*/ 1974457 h 1974457"/>
                  <a:gd name="connsiteX5" fmla="*/ 152400 w 2735580"/>
                  <a:gd name="connsiteY5" fmla="*/ 1684897 h 1974457"/>
                  <a:gd name="connsiteX6" fmla="*/ 0 w 2735580"/>
                  <a:gd name="connsiteY6" fmla="*/ 770497 h 1974457"/>
                  <a:gd name="connsiteX7" fmla="*/ 982980 w 2735580"/>
                  <a:gd name="connsiteY7" fmla="*/ 198997 h 1974457"/>
                  <a:gd name="connsiteX0" fmla="*/ 1028864 w 2781464"/>
                  <a:gd name="connsiteY0" fmla="*/ 211861 h 1987321"/>
                  <a:gd name="connsiteX1" fmla="*/ 2758604 w 2781464"/>
                  <a:gd name="connsiteY1" fmla="*/ 707161 h 1987321"/>
                  <a:gd name="connsiteX2" fmla="*/ 2781464 w 2781464"/>
                  <a:gd name="connsiteY2" fmla="*/ 1606321 h 1987321"/>
                  <a:gd name="connsiteX3" fmla="*/ 2209964 w 2781464"/>
                  <a:gd name="connsiteY3" fmla="*/ 1827301 h 1987321"/>
                  <a:gd name="connsiteX4" fmla="*/ 1402244 w 2781464"/>
                  <a:gd name="connsiteY4" fmla="*/ 1987321 h 1987321"/>
                  <a:gd name="connsiteX5" fmla="*/ 198284 w 2781464"/>
                  <a:gd name="connsiteY5" fmla="*/ 1697761 h 1987321"/>
                  <a:gd name="connsiteX6" fmla="*/ 45884 w 2781464"/>
                  <a:gd name="connsiteY6" fmla="*/ 783361 h 1987321"/>
                  <a:gd name="connsiteX7" fmla="*/ 1028864 w 2781464"/>
                  <a:gd name="connsiteY7" fmla="*/ 211861 h 1987321"/>
                  <a:gd name="connsiteX0" fmla="*/ 1022219 w 2774819"/>
                  <a:gd name="connsiteY0" fmla="*/ 215060 h 1990520"/>
                  <a:gd name="connsiteX1" fmla="*/ 2751959 w 2774819"/>
                  <a:gd name="connsiteY1" fmla="*/ 710360 h 1990520"/>
                  <a:gd name="connsiteX2" fmla="*/ 2774819 w 2774819"/>
                  <a:gd name="connsiteY2" fmla="*/ 1609520 h 1990520"/>
                  <a:gd name="connsiteX3" fmla="*/ 2203319 w 2774819"/>
                  <a:gd name="connsiteY3" fmla="*/ 1830500 h 1990520"/>
                  <a:gd name="connsiteX4" fmla="*/ 1395599 w 2774819"/>
                  <a:gd name="connsiteY4" fmla="*/ 1990520 h 1990520"/>
                  <a:gd name="connsiteX5" fmla="*/ 191639 w 2774819"/>
                  <a:gd name="connsiteY5" fmla="*/ 1700960 h 1990520"/>
                  <a:gd name="connsiteX6" fmla="*/ 39239 w 2774819"/>
                  <a:gd name="connsiteY6" fmla="*/ 786560 h 1990520"/>
                  <a:gd name="connsiteX7" fmla="*/ 1022219 w 2774819"/>
                  <a:gd name="connsiteY7" fmla="*/ 215060 h 1990520"/>
                  <a:gd name="connsiteX0" fmla="*/ 1034170 w 2786770"/>
                  <a:gd name="connsiteY0" fmla="*/ 230584 h 2006044"/>
                  <a:gd name="connsiteX1" fmla="*/ 2763910 w 2786770"/>
                  <a:gd name="connsiteY1" fmla="*/ 725884 h 2006044"/>
                  <a:gd name="connsiteX2" fmla="*/ 2786770 w 2786770"/>
                  <a:gd name="connsiteY2" fmla="*/ 1625044 h 2006044"/>
                  <a:gd name="connsiteX3" fmla="*/ 2215270 w 2786770"/>
                  <a:gd name="connsiteY3" fmla="*/ 1846024 h 2006044"/>
                  <a:gd name="connsiteX4" fmla="*/ 1407550 w 2786770"/>
                  <a:gd name="connsiteY4" fmla="*/ 2006044 h 2006044"/>
                  <a:gd name="connsiteX5" fmla="*/ 203590 w 2786770"/>
                  <a:gd name="connsiteY5" fmla="*/ 1716484 h 2006044"/>
                  <a:gd name="connsiteX6" fmla="*/ 51190 w 2786770"/>
                  <a:gd name="connsiteY6" fmla="*/ 802084 h 2006044"/>
                  <a:gd name="connsiteX7" fmla="*/ 1034170 w 2786770"/>
                  <a:gd name="connsiteY7" fmla="*/ 230584 h 2006044"/>
                  <a:gd name="connsiteX0" fmla="*/ 1033745 w 2786345"/>
                  <a:gd name="connsiteY0" fmla="*/ 204508 h 1979968"/>
                  <a:gd name="connsiteX1" fmla="*/ 2763485 w 2786345"/>
                  <a:gd name="connsiteY1" fmla="*/ 699808 h 1979968"/>
                  <a:gd name="connsiteX2" fmla="*/ 2786345 w 2786345"/>
                  <a:gd name="connsiteY2" fmla="*/ 1598968 h 1979968"/>
                  <a:gd name="connsiteX3" fmla="*/ 2214845 w 2786345"/>
                  <a:gd name="connsiteY3" fmla="*/ 1819948 h 1979968"/>
                  <a:gd name="connsiteX4" fmla="*/ 1407125 w 2786345"/>
                  <a:gd name="connsiteY4" fmla="*/ 1979968 h 1979968"/>
                  <a:gd name="connsiteX5" fmla="*/ 203165 w 2786345"/>
                  <a:gd name="connsiteY5" fmla="*/ 1690408 h 1979968"/>
                  <a:gd name="connsiteX6" fmla="*/ 50765 w 2786345"/>
                  <a:gd name="connsiteY6" fmla="*/ 776008 h 1979968"/>
                  <a:gd name="connsiteX7" fmla="*/ 1033745 w 2786345"/>
                  <a:gd name="connsiteY7" fmla="*/ 204508 h 1979968"/>
                  <a:gd name="connsiteX0" fmla="*/ 1435086 w 3187686"/>
                  <a:gd name="connsiteY0" fmla="*/ 204508 h 1979968"/>
                  <a:gd name="connsiteX1" fmla="*/ 3164826 w 3187686"/>
                  <a:gd name="connsiteY1" fmla="*/ 699808 h 1979968"/>
                  <a:gd name="connsiteX2" fmla="*/ 3187686 w 3187686"/>
                  <a:gd name="connsiteY2" fmla="*/ 1598968 h 1979968"/>
                  <a:gd name="connsiteX3" fmla="*/ 2616186 w 3187686"/>
                  <a:gd name="connsiteY3" fmla="*/ 1819948 h 1979968"/>
                  <a:gd name="connsiteX4" fmla="*/ 1808466 w 3187686"/>
                  <a:gd name="connsiteY4" fmla="*/ 1979968 h 1979968"/>
                  <a:gd name="connsiteX5" fmla="*/ 604506 w 3187686"/>
                  <a:gd name="connsiteY5" fmla="*/ 1690408 h 1979968"/>
                  <a:gd name="connsiteX6" fmla="*/ 452106 w 3187686"/>
                  <a:gd name="connsiteY6" fmla="*/ 776008 h 1979968"/>
                  <a:gd name="connsiteX7" fmla="*/ 1435086 w 3187686"/>
                  <a:gd name="connsiteY7" fmla="*/ 204508 h 1979968"/>
                  <a:gd name="connsiteX0" fmla="*/ 1558748 w 3311348"/>
                  <a:gd name="connsiteY0" fmla="*/ 204508 h 1979968"/>
                  <a:gd name="connsiteX1" fmla="*/ 3288488 w 3311348"/>
                  <a:gd name="connsiteY1" fmla="*/ 699808 h 1979968"/>
                  <a:gd name="connsiteX2" fmla="*/ 3311348 w 3311348"/>
                  <a:gd name="connsiteY2" fmla="*/ 1598968 h 1979968"/>
                  <a:gd name="connsiteX3" fmla="*/ 2739848 w 3311348"/>
                  <a:gd name="connsiteY3" fmla="*/ 1819948 h 1979968"/>
                  <a:gd name="connsiteX4" fmla="*/ 1932128 w 3311348"/>
                  <a:gd name="connsiteY4" fmla="*/ 1979968 h 1979968"/>
                  <a:gd name="connsiteX5" fmla="*/ 728168 w 3311348"/>
                  <a:gd name="connsiteY5" fmla="*/ 1690408 h 1979968"/>
                  <a:gd name="connsiteX6" fmla="*/ 575768 w 3311348"/>
                  <a:gd name="connsiteY6" fmla="*/ 776008 h 1979968"/>
                  <a:gd name="connsiteX7" fmla="*/ 1558748 w 3311348"/>
                  <a:gd name="connsiteY7" fmla="*/ 204508 h 1979968"/>
                  <a:gd name="connsiteX0" fmla="*/ 1525623 w 3278223"/>
                  <a:gd name="connsiteY0" fmla="*/ 204508 h 1979968"/>
                  <a:gd name="connsiteX1" fmla="*/ 3255363 w 3278223"/>
                  <a:gd name="connsiteY1" fmla="*/ 699808 h 1979968"/>
                  <a:gd name="connsiteX2" fmla="*/ 3278223 w 3278223"/>
                  <a:gd name="connsiteY2" fmla="*/ 1598968 h 1979968"/>
                  <a:gd name="connsiteX3" fmla="*/ 2706723 w 3278223"/>
                  <a:gd name="connsiteY3" fmla="*/ 1819948 h 1979968"/>
                  <a:gd name="connsiteX4" fmla="*/ 1899003 w 3278223"/>
                  <a:gd name="connsiteY4" fmla="*/ 1979968 h 1979968"/>
                  <a:gd name="connsiteX5" fmla="*/ 695043 w 3278223"/>
                  <a:gd name="connsiteY5" fmla="*/ 1690408 h 1979968"/>
                  <a:gd name="connsiteX6" fmla="*/ 542643 w 3278223"/>
                  <a:gd name="connsiteY6" fmla="*/ 776008 h 1979968"/>
                  <a:gd name="connsiteX7" fmla="*/ 1525623 w 3278223"/>
                  <a:gd name="connsiteY7" fmla="*/ 204508 h 1979968"/>
                  <a:gd name="connsiteX0" fmla="*/ 1472866 w 3225466"/>
                  <a:gd name="connsiteY0" fmla="*/ 204508 h 1979968"/>
                  <a:gd name="connsiteX1" fmla="*/ 3202606 w 3225466"/>
                  <a:gd name="connsiteY1" fmla="*/ 699808 h 1979968"/>
                  <a:gd name="connsiteX2" fmla="*/ 3225466 w 3225466"/>
                  <a:gd name="connsiteY2" fmla="*/ 1598968 h 1979968"/>
                  <a:gd name="connsiteX3" fmla="*/ 2653966 w 3225466"/>
                  <a:gd name="connsiteY3" fmla="*/ 1819948 h 1979968"/>
                  <a:gd name="connsiteX4" fmla="*/ 1846246 w 3225466"/>
                  <a:gd name="connsiteY4" fmla="*/ 1979968 h 1979968"/>
                  <a:gd name="connsiteX5" fmla="*/ 642286 w 3225466"/>
                  <a:gd name="connsiteY5" fmla="*/ 1690408 h 1979968"/>
                  <a:gd name="connsiteX6" fmla="*/ 489886 w 3225466"/>
                  <a:gd name="connsiteY6" fmla="*/ 776008 h 1979968"/>
                  <a:gd name="connsiteX7" fmla="*/ 1472866 w 3225466"/>
                  <a:gd name="connsiteY7" fmla="*/ 204508 h 1979968"/>
                  <a:gd name="connsiteX0" fmla="*/ 1523936 w 3276536"/>
                  <a:gd name="connsiteY0" fmla="*/ 204508 h 1979968"/>
                  <a:gd name="connsiteX1" fmla="*/ 3253676 w 3276536"/>
                  <a:gd name="connsiteY1" fmla="*/ 699808 h 1979968"/>
                  <a:gd name="connsiteX2" fmla="*/ 3276536 w 3276536"/>
                  <a:gd name="connsiteY2" fmla="*/ 1598968 h 1979968"/>
                  <a:gd name="connsiteX3" fmla="*/ 2705036 w 3276536"/>
                  <a:gd name="connsiteY3" fmla="*/ 1819948 h 1979968"/>
                  <a:gd name="connsiteX4" fmla="*/ 1897316 w 3276536"/>
                  <a:gd name="connsiteY4" fmla="*/ 1979968 h 1979968"/>
                  <a:gd name="connsiteX5" fmla="*/ 693356 w 3276536"/>
                  <a:gd name="connsiteY5" fmla="*/ 1690408 h 1979968"/>
                  <a:gd name="connsiteX6" fmla="*/ 540956 w 3276536"/>
                  <a:gd name="connsiteY6" fmla="*/ 776008 h 1979968"/>
                  <a:gd name="connsiteX7" fmla="*/ 1523936 w 3276536"/>
                  <a:gd name="connsiteY7" fmla="*/ 204508 h 1979968"/>
                  <a:gd name="connsiteX0" fmla="*/ 1523936 w 3276536"/>
                  <a:gd name="connsiteY0" fmla="*/ 204508 h 2211379"/>
                  <a:gd name="connsiteX1" fmla="*/ 3253676 w 3276536"/>
                  <a:gd name="connsiteY1" fmla="*/ 699808 h 2211379"/>
                  <a:gd name="connsiteX2" fmla="*/ 3276536 w 3276536"/>
                  <a:gd name="connsiteY2" fmla="*/ 1598968 h 2211379"/>
                  <a:gd name="connsiteX3" fmla="*/ 2705036 w 3276536"/>
                  <a:gd name="connsiteY3" fmla="*/ 1819948 h 2211379"/>
                  <a:gd name="connsiteX4" fmla="*/ 1897316 w 3276536"/>
                  <a:gd name="connsiteY4" fmla="*/ 1979968 h 2211379"/>
                  <a:gd name="connsiteX5" fmla="*/ 693356 w 3276536"/>
                  <a:gd name="connsiteY5" fmla="*/ 1690408 h 2211379"/>
                  <a:gd name="connsiteX6" fmla="*/ 540956 w 3276536"/>
                  <a:gd name="connsiteY6" fmla="*/ 776008 h 2211379"/>
                  <a:gd name="connsiteX7" fmla="*/ 1523936 w 3276536"/>
                  <a:gd name="connsiteY7" fmla="*/ 204508 h 2211379"/>
                  <a:gd name="connsiteX0" fmla="*/ 1523936 w 3276536"/>
                  <a:gd name="connsiteY0" fmla="*/ 204508 h 2307909"/>
                  <a:gd name="connsiteX1" fmla="*/ 3253676 w 3276536"/>
                  <a:gd name="connsiteY1" fmla="*/ 699808 h 2307909"/>
                  <a:gd name="connsiteX2" fmla="*/ 3276536 w 3276536"/>
                  <a:gd name="connsiteY2" fmla="*/ 1598968 h 2307909"/>
                  <a:gd name="connsiteX3" fmla="*/ 2705036 w 3276536"/>
                  <a:gd name="connsiteY3" fmla="*/ 1819948 h 2307909"/>
                  <a:gd name="connsiteX4" fmla="*/ 1897316 w 3276536"/>
                  <a:gd name="connsiteY4" fmla="*/ 1979968 h 2307909"/>
                  <a:gd name="connsiteX5" fmla="*/ 693356 w 3276536"/>
                  <a:gd name="connsiteY5" fmla="*/ 1690408 h 2307909"/>
                  <a:gd name="connsiteX6" fmla="*/ 540956 w 3276536"/>
                  <a:gd name="connsiteY6" fmla="*/ 776008 h 2307909"/>
                  <a:gd name="connsiteX7" fmla="*/ 1523936 w 3276536"/>
                  <a:gd name="connsiteY7" fmla="*/ 204508 h 2307909"/>
                  <a:gd name="connsiteX0" fmla="*/ 1523936 w 3276536"/>
                  <a:gd name="connsiteY0" fmla="*/ 204508 h 2218102"/>
                  <a:gd name="connsiteX1" fmla="*/ 3253676 w 3276536"/>
                  <a:gd name="connsiteY1" fmla="*/ 699808 h 2218102"/>
                  <a:gd name="connsiteX2" fmla="*/ 3276536 w 3276536"/>
                  <a:gd name="connsiteY2" fmla="*/ 1598968 h 2218102"/>
                  <a:gd name="connsiteX3" fmla="*/ 2705036 w 3276536"/>
                  <a:gd name="connsiteY3" fmla="*/ 1819948 h 2218102"/>
                  <a:gd name="connsiteX4" fmla="*/ 1897316 w 3276536"/>
                  <a:gd name="connsiteY4" fmla="*/ 1979968 h 2218102"/>
                  <a:gd name="connsiteX5" fmla="*/ 693356 w 3276536"/>
                  <a:gd name="connsiteY5" fmla="*/ 1690408 h 2218102"/>
                  <a:gd name="connsiteX6" fmla="*/ 540956 w 3276536"/>
                  <a:gd name="connsiteY6" fmla="*/ 776008 h 2218102"/>
                  <a:gd name="connsiteX7" fmla="*/ 1523936 w 3276536"/>
                  <a:gd name="connsiteY7" fmla="*/ 204508 h 2218102"/>
                  <a:gd name="connsiteX0" fmla="*/ 1523936 w 3276536"/>
                  <a:gd name="connsiteY0" fmla="*/ 204508 h 2244106"/>
                  <a:gd name="connsiteX1" fmla="*/ 3253676 w 3276536"/>
                  <a:gd name="connsiteY1" fmla="*/ 699808 h 2244106"/>
                  <a:gd name="connsiteX2" fmla="*/ 3276536 w 3276536"/>
                  <a:gd name="connsiteY2" fmla="*/ 1598968 h 2244106"/>
                  <a:gd name="connsiteX3" fmla="*/ 2705036 w 3276536"/>
                  <a:gd name="connsiteY3" fmla="*/ 1819948 h 2244106"/>
                  <a:gd name="connsiteX4" fmla="*/ 1897316 w 3276536"/>
                  <a:gd name="connsiteY4" fmla="*/ 1979968 h 2244106"/>
                  <a:gd name="connsiteX5" fmla="*/ 693356 w 3276536"/>
                  <a:gd name="connsiteY5" fmla="*/ 1690408 h 2244106"/>
                  <a:gd name="connsiteX6" fmla="*/ 540956 w 3276536"/>
                  <a:gd name="connsiteY6" fmla="*/ 776008 h 2244106"/>
                  <a:gd name="connsiteX7" fmla="*/ 1523936 w 3276536"/>
                  <a:gd name="connsiteY7" fmla="*/ 204508 h 2244106"/>
                  <a:gd name="connsiteX0" fmla="*/ 1523936 w 3276536"/>
                  <a:gd name="connsiteY0" fmla="*/ 204508 h 2244106"/>
                  <a:gd name="connsiteX1" fmla="*/ 3253676 w 3276536"/>
                  <a:gd name="connsiteY1" fmla="*/ 699808 h 2244106"/>
                  <a:gd name="connsiteX2" fmla="*/ 3276536 w 3276536"/>
                  <a:gd name="connsiteY2" fmla="*/ 1598968 h 2244106"/>
                  <a:gd name="connsiteX3" fmla="*/ 2705036 w 3276536"/>
                  <a:gd name="connsiteY3" fmla="*/ 1819948 h 2244106"/>
                  <a:gd name="connsiteX4" fmla="*/ 1897316 w 3276536"/>
                  <a:gd name="connsiteY4" fmla="*/ 1979968 h 2244106"/>
                  <a:gd name="connsiteX5" fmla="*/ 693356 w 3276536"/>
                  <a:gd name="connsiteY5" fmla="*/ 1690408 h 2244106"/>
                  <a:gd name="connsiteX6" fmla="*/ 540956 w 3276536"/>
                  <a:gd name="connsiteY6" fmla="*/ 776008 h 2244106"/>
                  <a:gd name="connsiteX7" fmla="*/ 1523936 w 3276536"/>
                  <a:gd name="connsiteY7" fmla="*/ 204508 h 2244106"/>
                  <a:gd name="connsiteX0" fmla="*/ 1523936 w 3276536"/>
                  <a:gd name="connsiteY0" fmla="*/ 204508 h 2244106"/>
                  <a:gd name="connsiteX1" fmla="*/ 3253676 w 3276536"/>
                  <a:gd name="connsiteY1" fmla="*/ 699808 h 2244106"/>
                  <a:gd name="connsiteX2" fmla="*/ 3276536 w 3276536"/>
                  <a:gd name="connsiteY2" fmla="*/ 1598968 h 2244106"/>
                  <a:gd name="connsiteX3" fmla="*/ 2705036 w 3276536"/>
                  <a:gd name="connsiteY3" fmla="*/ 1819948 h 2244106"/>
                  <a:gd name="connsiteX4" fmla="*/ 1897316 w 3276536"/>
                  <a:gd name="connsiteY4" fmla="*/ 1979968 h 2244106"/>
                  <a:gd name="connsiteX5" fmla="*/ 693356 w 3276536"/>
                  <a:gd name="connsiteY5" fmla="*/ 1690408 h 2244106"/>
                  <a:gd name="connsiteX6" fmla="*/ 540956 w 3276536"/>
                  <a:gd name="connsiteY6" fmla="*/ 776008 h 2244106"/>
                  <a:gd name="connsiteX7" fmla="*/ 1523936 w 3276536"/>
                  <a:gd name="connsiteY7" fmla="*/ 204508 h 2244106"/>
                  <a:gd name="connsiteX0" fmla="*/ 1523936 w 3276536"/>
                  <a:gd name="connsiteY0" fmla="*/ 204508 h 2244106"/>
                  <a:gd name="connsiteX1" fmla="*/ 3253676 w 3276536"/>
                  <a:gd name="connsiteY1" fmla="*/ 699808 h 2244106"/>
                  <a:gd name="connsiteX2" fmla="*/ 3276536 w 3276536"/>
                  <a:gd name="connsiteY2" fmla="*/ 1598968 h 2244106"/>
                  <a:gd name="connsiteX3" fmla="*/ 2705036 w 3276536"/>
                  <a:gd name="connsiteY3" fmla="*/ 1819948 h 2244106"/>
                  <a:gd name="connsiteX4" fmla="*/ 1897316 w 3276536"/>
                  <a:gd name="connsiteY4" fmla="*/ 1979968 h 2244106"/>
                  <a:gd name="connsiteX5" fmla="*/ 693356 w 3276536"/>
                  <a:gd name="connsiteY5" fmla="*/ 1690408 h 2244106"/>
                  <a:gd name="connsiteX6" fmla="*/ 540956 w 3276536"/>
                  <a:gd name="connsiteY6" fmla="*/ 776008 h 2244106"/>
                  <a:gd name="connsiteX7" fmla="*/ 1523936 w 3276536"/>
                  <a:gd name="connsiteY7" fmla="*/ 204508 h 2244106"/>
                  <a:gd name="connsiteX0" fmla="*/ 1523936 w 3276536"/>
                  <a:gd name="connsiteY0" fmla="*/ 204508 h 2244106"/>
                  <a:gd name="connsiteX1" fmla="*/ 3253676 w 3276536"/>
                  <a:gd name="connsiteY1" fmla="*/ 699808 h 2244106"/>
                  <a:gd name="connsiteX2" fmla="*/ 3276536 w 3276536"/>
                  <a:gd name="connsiteY2" fmla="*/ 1598968 h 2244106"/>
                  <a:gd name="connsiteX3" fmla="*/ 2705036 w 3276536"/>
                  <a:gd name="connsiteY3" fmla="*/ 1819948 h 2244106"/>
                  <a:gd name="connsiteX4" fmla="*/ 1897316 w 3276536"/>
                  <a:gd name="connsiteY4" fmla="*/ 1979968 h 2244106"/>
                  <a:gd name="connsiteX5" fmla="*/ 693356 w 3276536"/>
                  <a:gd name="connsiteY5" fmla="*/ 1690408 h 2244106"/>
                  <a:gd name="connsiteX6" fmla="*/ 540956 w 3276536"/>
                  <a:gd name="connsiteY6" fmla="*/ 776008 h 2244106"/>
                  <a:gd name="connsiteX7" fmla="*/ 1523936 w 3276536"/>
                  <a:gd name="connsiteY7" fmla="*/ 204508 h 2244106"/>
                  <a:gd name="connsiteX0" fmla="*/ 1523936 w 3276536"/>
                  <a:gd name="connsiteY0" fmla="*/ 204508 h 2244106"/>
                  <a:gd name="connsiteX1" fmla="*/ 3253676 w 3276536"/>
                  <a:gd name="connsiteY1" fmla="*/ 699808 h 2244106"/>
                  <a:gd name="connsiteX2" fmla="*/ 3276536 w 3276536"/>
                  <a:gd name="connsiteY2" fmla="*/ 1598968 h 2244106"/>
                  <a:gd name="connsiteX3" fmla="*/ 2705036 w 3276536"/>
                  <a:gd name="connsiteY3" fmla="*/ 1819948 h 2244106"/>
                  <a:gd name="connsiteX4" fmla="*/ 1897316 w 3276536"/>
                  <a:gd name="connsiteY4" fmla="*/ 1979968 h 2244106"/>
                  <a:gd name="connsiteX5" fmla="*/ 693356 w 3276536"/>
                  <a:gd name="connsiteY5" fmla="*/ 1690408 h 2244106"/>
                  <a:gd name="connsiteX6" fmla="*/ 540956 w 3276536"/>
                  <a:gd name="connsiteY6" fmla="*/ 776008 h 2244106"/>
                  <a:gd name="connsiteX7" fmla="*/ 1523936 w 3276536"/>
                  <a:gd name="connsiteY7" fmla="*/ 204508 h 2244106"/>
                  <a:gd name="connsiteX0" fmla="*/ 1523936 w 3276536"/>
                  <a:gd name="connsiteY0" fmla="*/ 204508 h 2244106"/>
                  <a:gd name="connsiteX1" fmla="*/ 3253676 w 3276536"/>
                  <a:gd name="connsiteY1" fmla="*/ 699808 h 2244106"/>
                  <a:gd name="connsiteX2" fmla="*/ 3276536 w 3276536"/>
                  <a:gd name="connsiteY2" fmla="*/ 1598968 h 2244106"/>
                  <a:gd name="connsiteX3" fmla="*/ 2705036 w 3276536"/>
                  <a:gd name="connsiteY3" fmla="*/ 1819948 h 2244106"/>
                  <a:gd name="connsiteX4" fmla="*/ 1897316 w 3276536"/>
                  <a:gd name="connsiteY4" fmla="*/ 1979968 h 2244106"/>
                  <a:gd name="connsiteX5" fmla="*/ 693356 w 3276536"/>
                  <a:gd name="connsiteY5" fmla="*/ 1690408 h 2244106"/>
                  <a:gd name="connsiteX6" fmla="*/ 540956 w 3276536"/>
                  <a:gd name="connsiteY6" fmla="*/ 776008 h 2244106"/>
                  <a:gd name="connsiteX7" fmla="*/ 1523936 w 3276536"/>
                  <a:gd name="connsiteY7" fmla="*/ 204508 h 2244106"/>
                  <a:gd name="connsiteX0" fmla="*/ 1523936 w 3276536"/>
                  <a:gd name="connsiteY0" fmla="*/ 204508 h 2244106"/>
                  <a:gd name="connsiteX1" fmla="*/ 3253676 w 3276536"/>
                  <a:gd name="connsiteY1" fmla="*/ 699808 h 2244106"/>
                  <a:gd name="connsiteX2" fmla="*/ 3276536 w 3276536"/>
                  <a:gd name="connsiteY2" fmla="*/ 1598968 h 2244106"/>
                  <a:gd name="connsiteX3" fmla="*/ 2705036 w 3276536"/>
                  <a:gd name="connsiteY3" fmla="*/ 1819948 h 2244106"/>
                  <a:gd name="connsiteX4" fmla="*/ 1897316 w 3276536"/>
                  <a:gd name="connsiteY4" fmla="*/ 1979968 h 2244106"/>
                  <a:gd name="connsiteX5" fmla="*/ 693356 w 3276536"/>
                  <a:gd name="connsiteY5" fmla="*/ 1690408 h 2244106"/>
                  <a:gd name="connsiteX6" fmla="*/ 540956 w 3276536"/>
                  <a:gd name="connsiteY6" fmla="*/ 776008 h 2244106"/>
                  <a:gd name="connsiteX7" fmla="*/ 1523936 w 3276536"/>
                  <a:gd name="connsiteY7" fmla="*/ 204508 h 2244106"/>
                  <a:gd name="connsiteX0" fmla="*/ 1523936 w 3276536"/>
                  <a:gd name="connsiteY0" fmla="*/ 204508 h 2244106"/>
                  <a:gd name="connsiteX1" fmla="*/ 3253676 w 3276536"/>
                  <a:gd name="connsiteY1" fmla="*/ 699808 h 2244106"/>
                  <a:gd name="connsiteX2" fmla="*/ 3276536 w 3276536"/>
                  <a:gd name="connsiteY2" fmla="*/ 1598968 h 2244106"/>
                  <a:gd name="connsiteX3" fmla="*/ 2705036 w 3276536"/>
                  <a:gd name="connsiteY3" fmla="*/ 1819948 h 2244106"/>
                  <a:gd name="connsiteX4" fmla="*/ 1897316 w 3276536"/>
                  <a:gd name="connsiteY4" fmla="*/ 1979968 h 2244106"/>
                  <a:gd name="connsiteX5" fmla="*/ 693356 w 3276536"/>
                  <a:gd name="connsiteY5" fmla="*/ 1690408 h 2244106"/>
                  <a:gd name="connsiteX6" fmla="*/ 540956 w 3276536"/>
                  <a:gd name="connsiteY6" fmla="*/ 776008 h 2244106"/>
                  <a:gd name="connsiteX7" fmla="*/ 1523936 w 3276536"/>
                  <a:gd name="connsiteY7" fmla="*/ 204508 h 2244106"/>
                  <a:gd name="connsiteX0" fmla="*/ 1523936 w 3661818"/>
                  <a:gd name="connsiteY0" fmla="*/ 204508 h 2244106"/>
                  <a:gd name="connsiteX1" fmla="*/ 3253676 w 3661818"/>
                  <a:gd name="connsiteY1" fmla="*/ 699808 h 2244106"/>
                  <a:gd name="connsiteX2" fmla="*/ 3276536 w 3661818"/>
                  <a:gd name="connsiteY2" fmla="*/ 1598968 h 2244106"/>
                  <a:gd name="connsiteX3" fmla="*/ 2705036 w 3661818"/>
                  <a:gd name="connsiteY3" fmla="*/ 1819948 h 2244106"/>
                  <a:gd name="connsiteX4" fmla="*/ 1897316 w 3661818"/>
                  <a:gd name="connsiteY4" fmla="*/ 1979968 h 2244106"/>
                  <a:gd name="connsiteX5" fmla="*/ 693356 w 3661818"/>
                  <a:gd name="connsiteY5" fmla="*/ 1690408 h 2244106"/>
                  <a:gd name="connsiteX6" fmla="*/ 540956 w 3661818"/>
                  <a:gd name="connsiteY6" fmla="*/ 776008 h 2244106"/>
                  <a:gd name="connsiteX7" fmla="*/ 1523936 w 3661818"/>
                  <a:gd name="connsiteY7" fmla="*/ 204508 h 2244106"/>
                  <a:gd name="connsiteX0" fmla="*/ 1523936 w 3880928"/>
                  <a:gd name="connsiteY0" fmla="*/ 204508 h 2244106"/>
                  <a:gd name="connsiteX1" fmla="*/ 3253676 w 3880928"/>
                  <a:gd name="connsiteY1" fmla="*/ 699808 h 2244106"/>
                  <a:gd name="connsiteX2" fmla="*/ 3276536 w 3880928"/>
                  <a:gd name="connsiteY2" fmla="*/ 1598968 h 2244106"/>
                  <a:gd name="connsiteX3" fmla="*/ 2705036 w 3880928"/>
                  <a:gd name="connsiteY3" fmla="*/ 1819948 h 2244106"/>
                  <a:gd name="connsiteX4" fmla="*/ 1897316 w 3880928"/>
                  <a:gd name="connsiteY4" fmla="*/ 1979968 h 2244106"/>
                  <a:gd name="connsiteX5" fmla="*/ 693356 w 3880928"/>
                  <a:gd name="connsiteY5" fmla="*/ 1690408 h 2244106"/>
                  <a:gd name="connsiteX6" fmla="*/ 540956 w 3880928"/>
                  <a:gd name="connsiteY6" fmla="*/ 776008 h 2244106"/>
                  <a:gd name="connsiteX7" fmla="*/ 1523936 w 3880928"/>
                  <a:gd name="connsiteY7" fmla="*/ 204508 h 2244106"/>
                  <a:gd name="connsiteX0" fmla="*/ 1523936 w 3880928"/>
                  <a:gd name="connsiteY0" fmla="*/ 204508 h 2244106"/>
                  <a:gd name="connsiteX1" fmla="*/ 3253676 w 3880928"/>
                  <a:gd name="connsiteY1" fmla="*/ 699808 h 2244106"/>
                  <a:gd name="connsiteX2" fmla="*/ 3276536 w 3880928"/>
                  <a:gd name="connsiteY2" fmla="*/ 1598968 h 2244106"/>
                  <a:gd name="connsiteX3" fmla="*/ 2705036 w 3880928"/>
                  <a:gd name="connsiteY3" fmla="*/ 1819948 h 2244106"/>
                  <a:gd name="connsiteX4" fmla="*/ 1897316 w 3880928"/>
                  <a:gd name="connsiteY4" fmla="*/ 1979968 h 2244106"/>
                  <a:gd name="connsiteX5" fmla="*/ 693356 w 3880928"/>
                  <a:gd name="connsiteY5" fmla="*/ 1690408 h 2244106"/>
                  <a:gd name="connsiteX6" fmla="*/ 540956 w 3880928"/>
                  <a:gd name="connsiteY6" fmla="*/ 776008 h 2244106"/>
                  <a:gd name="connsiteX7" fmla="*/ 1523936 w 3880928"/>
                  <a:gd name="connsiteY7" fmla="*/ 204508 h 2244106"/>
                  <a:gd name="connsiteX0" fmla="*/ 1523936 w 3880928"/>
                  <a:gd name="connsiteY0" fmla="*/ 494034 h 2533632"/>
                  <a:gd name="connsiteX1" fmla="*/ 3253676 w 3880928"/>
                  <a:gd name="connsiteY1" fmla="*/ 989334 h 2533632"/>
                  <a:gd name="connsiteX2" fmla="*/ 3276536 w 3880928"/>
                  <a:gd name="connsiteY2" fmla="*/ 1888494 h 2533632"/>
                  <a:gd name="connsiteX3" fmla="*/ 2705036 w 3880928"/>
                  <a:gd name="connsiteY3" fmla="*/ 2109474 h 2533632"/>
                  <a:gd name="connsiteX4" fmla="*/ 1897316 w 3880928"/>
                  <a:gd name="connsiteY4" fmla="*/ 2269494 h 2533632"/>
                  <a:gd name="connsiteX5" fmla="*/ 693356 w 3880928"/>
                  <a:gd name="connsiteY5" fmla="*/ 1979934 h 2533632"/>
                  <a:gd name="connsiteX6" fmla="*/ 540956 w 3880928"/>
                  <a:gd name="connsiteY6" fmla="*/ 1065534 h 2533632"/>
                  <a:gd name="connsiteX7" fmla="*/ 1523936 w 3880928"/>
                  <a:gd name="connsiteY7" fmla="*/ 494034 h 2533632"/>
                  <a:gd name="connsiteX0" fmla="*/ 1523936 w 3880928"/>
                  <a:gd name="connsiteY0" fmla="*/ 494034 h 2533632"/>
                  <a:gd name="connsiteX1" fmla="*/ 3253676 w 3880928"/>
                  <a:gd name="connsiteY1" fmla="*/ 989334 h 2533632"/>
                  <a:gd name="connsiteX2" fmla="*/ 3276536 w 3880928"/>
                  <a:gd name="connsiteY2" fmla="*/ 1888494 h 2533632"/>
                  <a:gd name="connsiteX3" fmla="*/ 2705036 w 3880928"/>
                  <a:gd name="connsiteY3" fmla="*/ 2109474 h 2533632"/>
                  <a:gd name="connsiteX4" fmla="*/ 1897316 w 3880928"/>
                  <a:gd name="connsiteY4" fmla="*/ 2269494 h 2533632"/>
                  <a:gd name="connsiteX5" fmla="*/ 693356 w 3880928"/>
                  <a:gd name="connsiteY5" fmla="*/ 1979934 h 2533632"/>
                  <a:gd name="connsiteX6" fmla="*/ 540956 w 3880928"/>
                  <a:gd name="connsiteY6" fmla="*/ 1065534 h 2533632"/>
                  <a:gd name="connsiteX7" fmla="*/ 1523936 w 3880928"/>
                  <a:gd name="connsiteY7" fmla="*/ 494034 h 2533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80928" h="2533632">
                    <a:moveTo>
                      <a:pt x="1523936" y="494034"/>
                    </a:moveTo>
                    <a:cubicBezTo>
                      <a:pt x="2062416" y="-430526"/>
                      <a:pt x="3332416" y="62234"/>
                      <a:pt x="3253676" y="989334"/>
                    </a:cubicBezTo>
                    <a:cubicBezTo>
                      <a:pt x="4015676" y="778514"/>
                      <a:pt x="4152836" y="1985014"/>
                      <a:pt x="3276536" y="1888494"/>
                    </a:cubicBezTo>
                    <a:cubicBezTo>
                      <a:pt x="3223196" y="2099314"/>
                      <a:pt x="3002216" y="2302514"/>
                      <a:pt x="2705036" y="2109474"/>
                    </a:cubicBezTo>
                    <a:cubicBezTo>
                      <a:pt x="2611056" y="2353314"/>
                      <a:pt x="2296096" y="2642874"/>
                      <a:pt x="1897316" y="2269494"/>
                    </a:cubicBezTo>
                    <a:cubicBezTo>
                      <a:pt x="1739836" y="2553974"/>
                      <a:pt x="927036" y="2785114"/>
                      <a:pt x="693356" y="1979934"/>
                    </a:cubicBezTo>
                    <a:cubicBezTo>
                      <a:pt x="-43244" y="2299974"/>
                      <a:pt x="-337884" y="1057914"/>
                      <a:pt x="540956" y="1065534"/>
                    </a:cubicBezTo>
                    <a:cubicBezTo>
                      <a:pt x="304736" y="669294"/>
                      <a:pt x="937196" y="-69846"/>
                      <a:pt x="1523936" y="494034"/>
                    </a:cubicBezTo>
                    <a:close/>
                  </a:path>
                </a:pathLst>
              </a:cu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27" tIns="45713" rIns="45713" bIns="91427" numCol="1" spcCol="0" rtlCol="0" fromWordArt="0" anchor="b" anchorCtr="0" forceAA="0" compatLnSpc="1">
                <a:prstTxWarp prst="textNoShape">
                  <a:avLst/>
                </a:prstTxWarp>
                <a:noAutofit/>
              </a:bodyPr>
              <a:lstStyle/>
              <a:p>
                <a:pPr algn="ctr" defTabSz="913923" fontAlgn="base">
                  <a:spcBef>
                    <a:spcPct val="0"/>
                  </a:spcBef>
                  <a:spcAft>
                    <a:spcPct val="0"/>
                  </a:spcAft>
                </a:pPr>
                <a:endParaRPr lang="en-US" sz="1428" dirty="0" err="1">
                  <a:gradFill>
                    <a:gsLst>
                      <a:gs pos="0">
                        <a:srgbClr val="FFFFFF"/>
                      </a:gs>
                      <a:gs pos="100000">
                        <a:srgbClr val="FFFFFF"/>
                      </a:gs>
                    </a:gsLst>
                    <a:lin ang="5400000" scaled="0"/>
                  </a:gradFill>
                  <a:latin typeface="Segoe UI" pitchFamily="34" charset="0"/>
                  <a:ea typeface="Segoe UI" pitchFamily="34" charset="0"/>
                  <a:cs typeface="Segoe UI" pitchFamily="34" charset="0"/>
                </a:endParaRPr>
              </a:p>
            </p:txBody>
          </p:sp>
          <p:grpSp>
            <p:nvGrpSpPr>
              <p:cNvPr id="87" name="Group 86"/>
              <p:cNvGrpSpPr/>
              <p:nvPr/>
            </p:nvGrpSpPr>
            <p:grpSpPr>
              <a:xfrm>
                <a:off x="5686754" y="8183440"/>
                <a:ext cx="272579" cy="245900"/>
                <a:chOff x="2470904" y="1401763"/>
                <a:chExt cx="1128084" cy="1017668"/>
              </a:xfrm>
            </p:grpSpPr>
            <p:sp>
              <p:nvSpPr>
                <p:cNvPr id="88" name="Freeform 87"/>
                <p:cNvSpPr/>
                <p:nvPr/>
              </p:nvSpPr>
              <p:spPr bwMode="auto">
                <a:xfrm>
                  <a:off x="2470904" y="1401763"/>
                  <a:ext cx="1128084" cy="1017668"/>
                </a:xfrm>
                <a:custGeom>
                  <a:avLst/>
                  <a:gdLst>
                    <a:gd name="connsiteX0" fmla="*/ 7144 w 1352550"/>
                    <a:gd name="connsiteY0" fmla="*/ 54769 h 1064419"/>
                    <a:gd name="connsiteX1" fmla="*/ 381000 w 1352550"/>
                    <a:gd name="connsiteY1" fmla="*/ 0 h 1064419"/>
                    <a:gd name="connsiteX2" fmla="*/ 1352550 w 1352550"/>
                    <a:gd name="connsiteY2" fmla="*/ 328613 h 1064419"/>
                    <a:gd name="connsiteX3" fmla="*/ 1345407 w 1352550"/>
                    <a:gd name="connsiteY3" fmla="*/ 676275 h 1064419"/>
                    <a:gd name="connsiteX4" fmla="*/ 371475 w 1352550"/>
                    <a:gd name="connsiteY4" fmla="*/ 1064419 h 1064419"/>
                    <a:gd name="connsiteX5" fmla="*/ 0 w 1352550"/>
                    <a:gd name="connsiteY5" fmla="*/ 992981 h 1064419"/>
                    <a:gd name="connsiteX6" fmla="*/ 7144 w 1352550"/>
                    <a:gd name="connsiteY6" fmla="*/ 54769 h 1064419"/>
                    <a:gd name="connsiteX0" fmla="*/ 7144 w 1352550"/>
                    <a:gd name="connsiteY0" fmla="*/ 43588 h 1053238"/>
                    <a:gd name="connsiteX1" fmla="*/ 416928 w 1352550"/>
                    <a:gd name="connsiteY1" fmla="*/ 0 h 1053238"/>
                    <a:gd name="connsiteX2" fmla="*/ 1352550 w 1352550"/>
                    <a:gd name="connsiteY2" fmla="*/ 317432 h 1053238"/>
                    <a:gd name="connsiteX3" fmla="*/ 1345407 w 1352550"/>
                    <a:gd name="connsiteY3" fmla="*/ 665094 h 1053238"/>
                    <a:gd name="connsiteX4" fmla="*/ 371475 w 1352550"/>
                    <a:gd name="connsiteY4" fmla="*/ 1053238 h 1053238"/>
                    <a:gd name="connsiteX5" fmla="*/ 0 w 1352550"/>
                    <a:gd name="connsiteY5" fmla="*/ 981800 h 1053238"/>
                    <a:gd name="connsiteX6" fmla="*/ 7144 w 1352550"/>
                    <a:gd name="connsiteY6" fmla="*/ 43588 h 1053238"/>
                    <a:gd name="connsiteX0" fmla="*/ 37940 w 1352550"/>
                    <a:gd name="connsiteY0" fmla="*/ 65949 h 1053238"/>
                    <a:gd name="connsiteX1" fmla="*/ 416928 w 1352550"/>
                    <a:gd name="connsiteY1" fmla="*/ 0 h 1053238"/>
                    <a:gd name="connsiteX2" fmla="*/ 1352550 w 1352550"/>
                    <a:gd name="connsiteY2" fmla="*/ 317432 h 1053238"/>
                    <a:gd name="connsiteX3" fmla="*/ 1345407 w 1352550"/>
                    <a:gd name="connsiteY3" fmla="*/ 665094 h 1053238"/>
                    <a:gd name="connsiteX4" fmla="*/ 371475 w 1352550"/>
                    <a:gd name="connsiteY4" fmla="*/ 1053238 h 1053238"/>
                    <a:gd name="connsiteX5" fmla="*/ 0 w 1352550"/>
                    <a:gd name="connsiteY5" fmla="*/ 981800 h 1053238"/>
                    <a:gd name="connsiteX6" fmla="*/ 37940 w 1352550"/>
                    <a:gd name="connsiteY6" fmla="*/ 65949 h 1053238"/>
                    <a:gd name="connsiteX0" fmla="*/ 720 w 1315330"/>
                    <a:gd name="connsiteY0" fmla="*/ 65949 h 1053238"/>
                    <a:gd name="connsiteX1" fmla="*/ 379708 w 1315330"/>
                    <a:gd name="connsiteY1" fmla="*/ 0 h 1053238"/>
                    <a:gd name="connsiteX2" fmla="*/ 1315330 w 1315330"/>
                    <a:gd name="connsiteY2" fmla="*/ 317432 h 1053238"/>
                    <a:gd name="connsiteX3" fmla="*/ 1308187 w 1315330"/>
                    <a:gd name="connsiteY3" fmla="*/ 665094 h 1053238"/>
                    <a:gd name="connsiteX4" fmla="*/ 334255 w 1315330"/>
                    <a:gd name="connsiteY4" fmla="*/ 1053238 h 1053238"/>
                    <a:gd name="connsiteX5" fmla="*/ 8975 w 1315330"/>
                    <a:gd name="connsiteY5" fmla="*/ 950494 h 1053238"/>
                    <a:gd name="connsiteX6" fmla="*/ 720 w 1315330"/>
                    <a:gd name="connsiteY6" fmla="*/ 65949 h 1053238"/>
                    <a:gd name="connsiteX0" fmla="*/ 720 w 1315330"/>
                    <a:gd name="connsiteY0" fmla="*/ 65949 h 1004042"/>
                    <a:gd name="connsiteX1" fmla="*/ 379708 w 1315330"/>
                    <a:gd name="connsiteY1" fmla="*/ 0 h 1004042"/>
                    <a:gd name="connsiteX2" fmla="*/ 1315330 w 1315330"/>
                    <a:gd name="connsiteY2" fmla="*/ 317432 h 1004042"/>
                    <a:gd name="connsiteX3" fmla="*/ 1308187 w 1315330"/>
                    <a:gd name="connsiteY3" fmla="*/ 665094 h 1004042"/>
                    <a:gd name="connsiteX4" fmla="*/ 372750 w 1315330"/>
                    <a:gd name="connsiteY4" fmla="*/ 1004042 h 1004042"/>
                    <a:gd name="connsiteX5" fmla="*/ 8975 w 1315330"/>
                    <a:gd name="connsiteY5" fmla="*/ 950494 h 1004042"/>
                    <a:gd name="connsiteX6" fmla="*/ 720 w 1315330"/>
                    <a:gd name="connsiteY6" fmla="*/ 65949 h 1004042"/>
                    <a:gd name="connsiteX0" fmla="*/ 720 w 1323584"/>
                    <a:gd name="connsiteY0" fmla="*/ 65949 h 1004042"/>
                    <a:gd name="connsiteX1" fmla="*/ 379708 w 1323584"/>
                    <a:gd name="connsiteY1" fmla="*/ 0 h 1004042"/>
                    <a:gd name="connsiteX2" fmla="*/ 1315330 w 1323584"/>
                    <a:gd name="connsiteY2" fmla="*/ 317432 h 1004042"/>
                    <a:gd name="connsiteX3" fmla="*/ 1323584 w 1323584"/>
                    <a:gd name="connsiteY3" fmla="*/ 680746 h 1004042"/>
                    <a:gd name="connsiteX4" fmla="*/ 372750 w 1323584"/>
                    <a:gd name="connsiteY4" fmla="*/ 1004042 h 1004042"/>
                    <a:gd name="connsiteX5" fmla="*/ 8975 w 1323584"/>
                    <a:gd name="connsiteY5" fmla="*/ 950494 h 1004042"/>
                    <a:gd name="connsiteX6" fmla="*/ 720 w 1323584"/>
                    <a:gd name="connsiteY6" fmla="*/ 65949 h 1004042"/>
                    <a:gd name="connsiteX0" fmla="*/ 720 w 1315330"/>
                    <a:gd name="connsiteY0" fmla="*/ 65949 h 1004042"/>
                    <a:gd name="connsiteX1" fmla="*/ 379708 w 1315330"/>
                    <a:gd name="connsiteY1" fmla="*/ 0 h 1004042"/>
                    <a:gd name="connsiteX2" fmla="*/ 1315330 w 1315330"/>
                    <a:gd name="connsiteY2" fmla="*/ 317432 h 1004042"/>
                    <a:gd name="connsiteX3" fmla="*/ 1287655 w 1315330"/>
                    <a:gd name="connsiteY3" fmla="*/ 689691 h 1004042"/>
                    <a:gd name="connsiteX4" fmla="*/ 372750 w 1315330"/>
                    <a:gd name="connsiteY4" fmla="*/ 1004042 h 1004042"/>
                    <a:gd name="connsiteX5" fmla="*/ 8975 w 1315330"/>
                    <a:gd name="connsiteY5" fmla="*/ 950494 h 1004042"/>
                    <a:gd name="connsiteX6" fmla="*/ 720 w 1315330"/>
                    <a:gd name="connsiteY6" fmla="*/ 65949 h 1004042"/>
                    <a:gd name="connsiteX0" fmla="*/ 720 w 1289666"/>
                    <a:gd name="connsiteY0" fmla="*/ 65949 h 1004042"/>
                    <a:gd name="connsiteX1" fmla="*/ 379708 w 1289666"/>
                    <a:gd name="connsiteY1" fmla="*/ 0 h 1004042"/>
                    <a:gd name="connsiteX2" fmla="*/ 1289666 w 1289666"/>
                    <a:gd name="connsiteY2" fmla="*/ 301780 h 1004042"/>
                    <a:gd name="connsiteX3" fmla="*/ 1287655 w 1289666"/>
                    <a:gd name="connsiteY3" fmla="*/ 689691 h 1004042"/>
                    <a:gd name="connsiteX4" fmla="*/ 372750 w 1289666"/>
                    <a:gd name="connsiteY4" fmla="*/ 1004042 h 1004042"/>
                    <a:gd name="connsiteX5" fmla="*/ 8975 w 1289666"/>
                    <a:gd name="connsiteY5" fmla="*/ 950494 h 1004042"/>
                    <a:gd name="connsiteX6" fmla="*/ 720 w 1289666"/>
                    <a:gd name="connsiteY6" fmla="*/ 65949 h 1004042"/>
                    <a:gd name="connsiteX0" fmla="*/ 720 w 1299931"/>
                    <a:gd name="connsiteY0" fmla="*/ 65949 h 1004042"/>
                    <a:gd name="connsiteX1" fmla="*/ 379708 w 1299931"/>
                    <a:gd name="connsiteY1" fmla="*/ 0 h 1004042"/>
                    <a:gd name="connsiteX2" fmla="*/ 1299931 w 1299931"/>
                    <a:gd name="connsiteY2" fmla="*/ 277928 h 1004042"/>
                    <a:gd name="connsiteX3" fmla="*/ 1287655 w 1299931"/>
                    <a:gd name="connsiteY3" fmla="*/ 689691 h 1004042"/>
                    <a:gd name="connsiteX4" fmla="*/ 372750 w 1299931"/>
                    <a:gd name="connsiteY4" fmla="*/ 1004042 h 1004042"/>
                    <a:gd name="connsiteX5" fmla="*/ 8975 w 1299931"/>
                    <a:gd name="connsiteY5" fmla="*/ 950494 h 1004042"/>
                    <a:gd name="connsiteX6" fmla="*/ 720 w 1299931"/>
                    <a:gd name="connsiteY6" fmla="*/ 65949 h 1004042"/>
                    <a:gd name="connsiteX0" fmla="*/ 720 w 1287705"/>
                    <a:gd name="connsiteY0" fmla="*/ 65949 h 1004042"/>
                    <a:gd name="connsiteX1" fmla="*/ 379708 w 1287705"/>
                    <a:gd name="connsiteY1" fmla="*/ 0 h 1004042"/>
                    <a:gd name="connsiteX2" fmla="*/ 1282822 w 1287705"/>
                    <a:gd name="connsiteY2" fmla="*/ 274946 h 1004042"/>
                    <a:gd name="connsiteX3" fmla="*/ 1287655 w 1287705"/>
                    <a:gd name="connsiteY3" fmla="*/ 689691 h 1004042"/>
                    <a:gd name="connsiteX4" fmla="*/ 372750 w 1287705"/>
                    <a:gd name="connsiteY4" fmla="*/ 1004042 h 1004042"/>
                    <a:gd name="connsiteX5" fmla="*/ 8975 w 1287705"/>
                    <a:gd name="connsiteY5" fmla="*/ 950494 h 1004042"/>
                    <a:gd name="connsiteX6" fmla="*/ 720 w 1287705"/>
                    <a:gd name="connsiteY6" fmla="*/ 65949 h 1004042"/>
                    <a:gd name="connsiteX0" fmla="*/ 720 w 1293087"/>
                    <a:gd name="connsiteY0" fmla="*/ 65949 h 1004042"/>
                    <a:gd name="connsiteX1" fmla="*/ 379708 w 1293087"/>
                    <a:gd name="connsiteY1" fmla="*/ 0 h 1004042"/>
                    <a:gd name="connsiteX2" fmla="*/ 1293087 w 1293087"/>
                    <a:gd name="connsiteY2" fmla="*/ 271965 h 1004042"/>
                    <a:gd name="connsiteX3" fmla="*/ 1287655 w 1293087"/>
                    <a:gd name="connsiteY3" fmla="*/ 689691 h 1004042"/>
                    <a:gd name="connsiteX4" fmla="*/ 372750 w 1293087"/>
                    <a:gd name="connsiteY4" fmla="*/ 1004042 h 1004042"/>
                    <a:gd name="connsiteX5" fmla="*/ 8975 w 1293087"/>
                    <a:gd name="connsiteY5" fmla="*/ 950494 h 1004042"/>
                    <a:gd name="connsiteX6" fmla="*/ 720 w 1293087"/>
                    <a:gd name="connsiteY6" fmla="*/ 65949 h 1004042"/>
                    <a:gd name="connsiteX0" fmla="*/ 12275 w 1304642"/>
                    <a:gd name="connsiteY0" fmla="*/ 65949 h 1004042"/>
                    <a:gd name="connsiteX1" fmla="*/ 391263 w 1304642"/>
                    <a:gd name="connsiteY1" fmla="*/ 0 h 1004042"/>
                    <a:gd name="connsiteX2" fmla="*/ 1304642 w 1304642"/>
                    <a:gd name="connsiteY2" fmla="*/ 271965 h 1004042"/>
                    <a:gd name="connsiteX3" fmla="*/ 1299210 w 1304642"/>
                    <a:gd name="connsiteY3" fmla="*/ 689691 h 1004042"/>
                    <a:gd name="connsiteX4" fmla="*/ 384305 w 1304642"/>
                    <a:gd name="connsiteY4" fmla="*/ 1004042 h 1004042"/>
                    <a:gd name="connsiteX5" fmla="*/ 0 w 1304642"/>
                    <a:gd name="connsiteY5" fmla="*/ 948257 h 1004042"/>
                    <a:gd name="connsiteX6" fmla="*/ 12275 w 1304642"/>
                    <a:gd name="connsiteY6" fmla="*/ 65949 h 1004042"/>
                    <a:gd name="connsiteX0" fmla="*/ 2010 w 1294377"/>
                    <a:gd name="connsiteY0" fmla="*/ 65949 h 1004042"/>
                    <a:gd name="connsiteX1" fmla="*/ 380998 w 1294377"/>
                    <a:gd name="connsiteY1" fmla="*/ 0 h 1004042"/>
                    <a:gd name="connsiteX2" fmla="*/ 1294377 w 1294377"/>
                    <a:gd name="connsiteY2" fmla="*/ 271965 h 1004042"/>
                    <a:gd name="connsiteX3" fmla="*/ 1288945 w 1294377"/>
                    <a:gd name="connsiteY3" fmla="*/ 689691 h 1004042"/>
                    <a:gd name="connsiteX4" fmla="*/ 374040 w 1294377"/>
                    <a:gd name="connsiteY4" fmla="*/ 1004042 h 1004042"/>
                    <a:gd name="connsiteX5" fmla="*/ 0 w 1294377"/>
                    <a:gd name="connsiteY5" fmla="*/ 946021 h 1004042"/>
                    <a:gd name="connsiteX6" fmla="*/ 2010 w 1294377"/>
                    <a:gd name="connsiteY6" fmla="*/ 65949 h 1004042"/>
                    <a:gd name="connsiteX0" fmla="*/ 2010 w 1294377"/>
                    <a:gd name="connsiteY0" fmla="*/ 65949 h 1017459"/>
                    <a:gd name="connsiteX1" fmla="*/ 380998 w 1294377"/>
                    <a:gd name="connsiteY1" fmla="*/ 0 h 1017459"/>
                    <a:gd name="connsiteX2" fmla="*/ 1294377 w 1294377"/>
                    <a:gd name="connsiteY2" fmla="*/ 271965 h 1017459"/>
                    <a:gd name="connsiteX3" fmla="*/ 1288945 w 1294377"/>
                    <a:gd name="connsiteY3" fmla="*/ 689691 h 1017459"/>
                    <a:gd name="connsiteX4" fmla="*/ 371474 w 1294377"/>
                    <a:gd name="connsiteY4" fmla="*/ 1017459 h 1017459"/>
                    <a:gd name="connsiteX5" fmla="*/ 0 w 1294377"/>
                    <a:gd name="connsiteY5" fmla="*/ 946021 h 1017459"/>
                    <a:gd name="connsiteX6" fmla="*/ 2010 w 1294377"/>
                    <a:gd name="connsiteY6" fmla="*/ 65949 h 101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94377" h="1017459">
                      <a:moveTo>
                        <a:pt x="2010" y="65949"/>
                      </a:moveTo>
                      <a:lnTo>
                        <a:pt x="380998" y="0"/>
                      </a:lnTo>
                      <a:lnTo>
                        <a:pt x="1294377" y="271965"/>
                      </a:lnTo>
                      <a:cubicBezTo>
                        <a:pt x="1293707" y="401269"/>
                        <a:pt x="1289615" y="560387"/>
                        <a:pt x="1288945" y="689691"/>
                      </a:cubicBezTo>
                      <a:lnTo>
                        <a:pt x="371474" y="1017459"/>
                      </a:lnTo>
                      <a:lnTo>
                        <a:pt x="0" y="946021"/>
                      </a:lnTo>
                      <a:cubicBezTo>
                        <a:pt x="1588" y="631696"/>
                        <a:pt x="-1959" y="375511"/>
                        <a:pt x="2010" y="65949"/>
                      </a:cubicBezTo>
                      <a:close/>
                    </a:path>
                  </a:pathLst>
                </a:custGeom>
                <a:solidFill>
                  <a:schemeClr val="bg1"/>
                </a:solidFill>
                <a:ln w="9525">
                  <a:solidFill>
                    <a:schemeClr val="accent1"/>
                  </a:solidFill>
                  <a:prstDash val="sysDash"/>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27" tIns="45713" rIns="45713" bIns="91427" numCol="1" spcCol="0" rtlCol="0" fromWordArt="0" anchor="b" anchorCtr="0" forceAA="0" compatLnSpc="1">
                  <a:prstTxWarp prst="textNoShape">
                    <a:avLst/>
                  </a:prstTxWarp>
                  <a:noAutofit/>
                </a:bodyPr>
                <a:lstStyle/>
                <a:p>
                  <a:pPr algn="ctr" defTabSz="913923" fontAlgn="base">
                    <a:spcBef>
                      <a:spcPct val="0"/>
                    </a:spcBef>
                    <a:spcAft>
                      <a:spcPct val="0"/>
                    </a:spcAft>
                  </a:pPr>
                  <a:endParaRPr lang="en-US" sz="1428" dirty="0" err="1">
                    <a:gradFill>
                      <a:gsLst>
                        <a:gs pos="0">
                          <a:srgbClr val="FFFFFF"/>
                        </a:gs>
                        <a:gs pos="100000">
                          <a:srgbClr val="FFFFFF"/>
                        </a:gs>
                      </a:gsLst>
                      <a:lin ang="5400000" scaled="0"/>
                    </a:gradFill>
                    <a:latin typeface="Segoe UI" pitchFamily="34" charset="0"/>
                    <a:ea typeface="Segoe UI" pitchFamily="34" charset="0"/>
                    <a:cs typeface="Segoe UI" pitchFamily="34" charset="0"/>
                  </a:endParaRPr>
                </a:p>
              </p:txBody>
            </p:sp>
            <p:grpSp>
              <p:nvGrpSpPr>
                <p:cNvPr id="89" name="Group 88"/>
                <p:cNvGrpSpPr/>
                <p:nvPr/>
              </p:nvGrpSpPr>
              <p:grpSpPr>
                <a:xfrm>
                  <a:off x="2500801" y="1467773"/>
                  <a:ext cx="1060100" cy="909163"/>
                  <a:chOff x="2500800" y="1467773"/>
                  <a:chExt cx="1060100" cy="909162"/>
                </a:xfrm>
              </p:grpSpPr>
              <p:sp>
                <p:nvSpPr>
                  <p:cNvPr id="90" name="Freeform 89"/>
                  <p:cNvSpPr/>
                  <p:nvPr/>
                </p:nvSpPr>
                <p:spPr>
                  <a:xfrm>
                    <a:off x="2500800" y="1467773"/>
                    <a:ext cx="477968" cy="909162"/>
                  </a:xfrm>
                  <a:custGeom>
                    <a:avLst/>
                    <a:gdLst/>
                    <a:ahLst/>
                    <a:cxnLst/>
                    <a:rect l="l" t="t" r="r" b="b"/>
                    <a:pathLst>
                      <a:path w="2362200" h="3441700">
                        <a:moveTo>
                          <a:pt x="107950" y="2076450"/>
                        </a:moveTo>
                        <a:lnTo>
                          <a:pt x="107950" y="3155950"/>
                        </a:lnTo>
                        <a:lnTo>
                          <a:pt x="1416050" y="3340100"/>
                        </a:lnTo>
                        <a:lnTo>
                          <a:pt x="1416050" y="2133600"/>
                        </a:lnTo>
                        <a:close/>
                        <a:moveTo>
                          <a:pt x="107950" y="1774825"/>
                        </a:moveTo>
                        <a:lnTo>
                          <a:pt x="107950" y="1984375"/>
                        </a:lnTo>
                        <a:lnTo>
                          <a:pt x="1422400" y="2035175"/>
                        </a:lnTo>
                        <a:lnTo>
                          <a:pt x="1422400" y="1790700"/>
                        </a:lnTo>
                        <a:close/>
                        <a:moveTo>
                          <a:pt x="1422400" y="1457325"/>
                        </a:moveTo>
                        <a:lnTo>
                          <a:pt x="111125" y="1470025"/>
                        </a:lnTo>
                        <a:lnTo>
                          <a:pt x="111125" y="1679575"/>
                        </a:lnTo>
                        <a:lnTo>
                          <a:pt x="1422400" y="1701800"/>
                        </a:lnTo>
                        <a:close/>
                        <a:moveTo>
                          <a:pt x="1428750" y="1117600"/>
                        </a:moveTo>
                        <a:lnTo>
                          <a:pt x="111125" y="1168400"/>
                        </a:lnTo>
                        <a:lnTo>
                          <a:pt x="111125" y="1381125"/>
                        </a:lnTo>
                        <a:lnTo>
                          <a:pt x="1428750" y="1362075"/>
                        </a:lnTo>
                        <a:close/>
                        <a:moveTo>
                          <a:pt x="1431925" y="777875"/>
                        </a:moveTo>
                        <a:lnTo>
                          <a:pt x="117475" y="863600"/>
                        </a:lnTo>
                        <a:lnTo>
                          <a:pt x="117475" y="1082675"/>
                        </a:lnTo>
                        <a:lnTo>
                          <a:pt x="1431925" y="1022350"/>
                        </a:lnTo>
                        <a:close/>
                        <a:moveTo>
                          <a:pt x="1431925" y="444500"/>
                        </a:moveTo>
                        <a:lnTo>
                          <a:pt x="120650" y="561975"/>
                        </a:lnTo>
                        <a:lnTo>
                          <a:pt x="120650" y="784225"/>
                        </a:lnTo>
                        <a:lnTo>
                          <a:pt x="1431925" y="692150"/>
                        </a:lnTo>
                        <a:close/>
                        <a:moveTo>
                          <a:pt x="1435100" y="107950"/>
                        </a:moveTo>
                        <a:lnTo>
                          <a:pt x="123825" y="263525"/>
                        </a:lnTo>
                        <a:lnTo>
                          <a:pt x="123825" y="476250"/>
                        </a:lnTo>
                        <a:lnTo>
                          <a:pt x="1435100" y="349250"/>
                        </a:lnTo>
                        <a:close/>
                        <a:moveTo>
                          <a:pt x="1568450" y="0"/>
                        </a:moveTo>
                        <a:lnTo>
                          <a:pt x="2362200" y="254000"/>
                        </a:lnTo>
                        <a:lnTo>
                          <a:pt x="2330450" y="3155950"/>
                        </a:lnTo>
                        <a:lnTo>
                          <a:pt x="1524000" y="3441700"/>
                        </a:lnTo>
                        <a:lnTo>
                          <a:pt x="0" y="3213100"/>
                        </a:lnTo>
                        <a:lnTo>
                          <a:pt x="0" y="196850"/>
                        </a:lnTo>
                        <a:close/>
                      </a:path>
                    </a:pathLst>
                  </a:custGeom>
                  <a:solidFill>
                    <a:schemeClr val="accent1"/>
                  </a:solidFill>
                  <a:ln w="9525" cap="flat" cmpd="sng" algn="ctr">
                    <a:noFill/>
                    <a:prstDash val="solid"/>
                  </a:ln>
                  <a:effectLst/>
                </p:spPr>
                <p:txBody>
                  <a:bodyPr vert="horz" wrap="square" lIns="91423" tIns="45711" rIns="91423" bIns="45711" numCol="1" rtlCol="0" anchor="ctr" anchorCtr="0" compatLnSpc="1">
                    <a:prstTxWarp prst="textNoShape">
                      <a:avLst/>
                    </a:prstTxWarp>
                  </a:bodyPr>
                  <a:lstStyle/>
                  <a:p>
                    <a:pPr algn="ctr" defTabSz="913923" fontAlgn="base">
                      <a:spcBef>
                        <a:spcPct val="0"/>
                      </a:spcBef>
                      <a:spcAft>
                        <a:spcPct val="0"/>
                      </a:spcAft>
                      <a:defRPr/>
                    </a:pPr>
                    <a:endParaRPr lang="en-US" sz="1428" kern="0" dirty="0">
                      <a:gradFill>
                        <a:gsLst>
                          <a:gs pos="0">
                            <a:srgbClr val="FFFFFF"/>
                          </a:gs>
                          <a:gs pos="100000">
                            <a:srgbClr val="FFFFFF"/>
                          </a:gs>
                        </a:gsLst>
                        <a:lin ang="5400000" scaled="0"/>
                      </a:gradFill>
                      <a:latin typeface="Segoe UI"/>
                    </a:endParaRPr>
                  </a:p>
                </p:txBody>
              </p:sp>
              <p:sp>
                <p:nvSpPr>
                  <p:cNvPr id="91" name="Freeform 90"/>
                  <p:cNvSpPr/>
                  <p:nvPr/>
                </p:nvSpPr>
                <p:spPr>
                  <a:xfrm>
                    <a:off x="2791949" y="1540435"/>
                    <a:ext cx="442717" cy="727492"/>
                  </a:xfrm>
                  <a:custGeom>
                    <a:avLst/>
                    <a:gdLst/>
                    <a:ahLst/>
                    <a:cxnLst/>
                    <a:rect l="l" t="t" r="r" b="b"/>
                    <a:pathLst>
                      <a:path w="2362200" h="3441700">
                        <a:moveTo>
                          <a:pt x="107950" y="2076450"/>
                        </a:moveTo>
                        <a:lnTo>
                          <a:pt x="107950" y="3155950"/>
                        </a:lnTo>
                        <a:lnTo>
                          <a:pt x="1416050" y="3340100"/>
                        </a:lnTo>
                        <a:lnTo>
                          <a:pt x="1416050" y="2133600"/>
                        </a:lnTo>
                        <a:close/>
                        <a:moveTo>
                          <a:pt x="107950" y="1774825"/>
                        </a:moveTo>
                        <a:lnTo>
                          <a:pt x="107950" y="1984375"/>
                        </a:lnTo>
                        <a:lnTo>
                          <a:pt x="1422400" y="2035175"/>
                        </a:lnTo>
                        <a:lnTo>
                          <a:pt x="1422400" y="1790700"/>
                        </a:lnTo>
                        <a:close/>
                        <a:moveTo>
                          <a:pt x="1422400" y="1457325"/>
                        </a:moveTo>
                        <a:lnTo>
                          <a:pt x="111125" y="1470025"/>
                        </a:lnTo>
                        <a:lnTo>
                          <a:pt x="111125" y="1679575"/>
                        </a:lnTo>
                        <a:lnTo>
                          <a:pt x="1422400" y="1701800"/>
                        </a:lnTo>
                        <a:close/>
                        <a:moveTo>
                          <a:pt x="1428750" y="1117600"/>
                        </a:moveTo>
                        <a:lnTo>
                          <a:pt x="111125" y="1168400"/>
                        </a:lnTo>
                        <a:lnTo>
                          <a:pt x="111125" y="1381125"/>
                        </a:lnTo>
                        <a:lnTo>
                          <a:pt x="1428750" y="1362075"/>
                        </a:lnTo>
                        <a:close/>
                        <a:moveTo>
                          <a:pt x="1431925" y="777875"/>
                        </a:moveTo>
                        <a:lnTo>
                          <a:pt x="117475" y="863600"/>
                        </a:lnTo>
                        <a:lnTo>
                          <a:pt x="117475" y="1082675"/>
                        </a:lnTo>
                        <a:lnTo>
                          <a:pt x="1431925" y="1022350"/>
                        </a:lnTo>
                        <a:close/>
                        <a:moveTo>
                          <a:pt x="1431925" y="444500"/>
                        </a:moveTo>
                        <a:lnTo>
                          <a:pt x="120650" y="561975"/>
                        </a:lnTo>
                        <a:lnTo>
                          <a:pt x="120650" y="784225"/>
                        </a:lnTo>
                        <a:lnTo>
                          <a:pt x="1431925" y="692150"/>
                        </a:lnTo>
                        <a:close/>
                        <a:moveTo>
                          <a:pt x="1435100" y="107950"/>
                        </a:moveTo>
                        <a:lnTo>
                          <a:pt x="123825" y="263525"/>
                        </a:lnTo>
                        <a:lnTo>
                          <a:pt x="123825" y="476250"/>
                        </a:lnTo>
                        <a:lnTo>
                          <a:pt x="1435100" y="349250"/>
                        </a:lnTo>
                        <a:close/>
                        <a:moveTo>
                          <a:pt x="1568450" y="0"/>
                        </a:moveTo>
                        <a:lnTo>
                          <a:pt x="2362200" y="254000"/>
                        </a:lnTo>
                        <a:lnTo>
                          <a:pt x="2330450" y="3155950"/>
                        </a:lnTo>
                        <a:lnTo>
                          <a:pt x="1524000" y="3441700"/>
                        </a:lnTo>
                        <a:lnTo>
                          <a:pt x="0" y="3213100"/>
                        </a:lnTo>
                        <a:lnTo>
                          <a:pt x="0" y="196850"/>
                        </a:lnTo>
                        <a:close/>
                      </a:path>
                    </a:pathLst>
                  </a:custGeom>
                  <a:solidFill>
                    <a:schemeClr val="accent1"/>
                  </a:solidFill>
                  <a:ln w="9525" cap="flat" cmpd="sng" algn="ctr">
                    <a:noFill/>
                    <a:prstDash val="solid"/>
                  </a:ln>
                  <a:effectLst/>
                </p:spPr>
                <p:txBody>
                  <a:bodyPr vert="horz" wrap="square" lIns="91423" tIns="45711" rIns="91423" bIns="45711" numCol="1" rtlCol="0" anchor="ctr" anchorCtr="0" compatLnSpc="1">
                    <a:prstTxWarp prst="textNoShape">
                      <a:avLst/>
                    </a:prstTxWarp>
                  </a:bodyPr>
                  <a:lstStyle/>
                  <a:p>
                    <a:pPr algn="ctr" defTabSz="913923" fontAlgn="base">
                      <a:spcBef>
                        <a:spcPct val="0"/>
                      </a:spcBef>
                      <a:spcAft>
                        <a:spcPct val="0"/>
                      </a:spcAft>
                      <a:defRPr/>
                    </a:pPr>
                    <a:endParaRPr lang="en-US" sz="1428" kern="0" dirty="0">
                      <a:gradFill>
                        <a:gsLst>
                          <a:gs pos="0">
                            <a:srgbClr val="FFFFFF"/>
                          </a:gs>
                          <a:gs pos="100000">
                            <a:srgbClr val="FFFFFF"/>
                          </a:gs>
                        </a:gsLst>
                        <a:lin ang="5400000" scaled="0"/>
                      </a:gradFill>
                      <a:latin typeface="Segoe UI"/>
                    </a:endParaRPr>
                  </a:p>
                </p:txBody>
              </p:sp>
              <p:sp>
                <p:nvSpPr>
                  <p:cNvPr id="92" name="Freeform 91"/>
                  <p:cNvSpPr/>
                  <p:nvPr/>
                </p:nvSpPr>
                <p:spPr>
                  <a:xfrm>
                    <a:off x="3058014" y="1614243"/>
                    <a:ext cx="354589" cy="570789"/>
                  </a:xfrm>
                  <a:custGeom>
                    <a:avLst/>
                    <a:gdLst/>
                    <a:ahLst/>
                    <a:cxnLst/>
                    <a:rect l="l" t="t" r="r" b="b"/>
                    <a:pathLst>
                      <a:path w="2362200" h="3441700">
                        <a:moveTo>
                          <a:pt x="107950" y="2076450"/>
                        </a:moveTo>
                        <a:lnTo>
                          <a:pt x="107950" y="3155950"/>
                        </a:lnTo>
                        <a:lnTo>
                          <a:pt x="1416050" y="3340100"/>
                        </a:lnTo>
                        <a:lnTo>
                          <a:pt x="1416050" y="2133600"/>
                        </a:lnTo>
                        <a:close/>
                        <a:moveTo>
                          <a:pt x="107950" y="1774825"/>
                        </a:moveTo>
                        <a:lnTo>
                          <a:pt x="107950" y="1984375"/>
                        </a:lnTo>
                        <a:lnTo>
                          <a:pt x="1422400" y="2035175"/>
                        </a:lnTo>
                        <a:lnTo>
                          <a:pt x="1422400" y="1790700"/>
                        </a:lnTo>
                        <a:close/>
                        <a:moveTo>
                          <a:pt x="1422400" y="1457325"/>
                        </a:moveTo>
                        <a:lnTo>
                          <a:pt x="111125" y="1470025"/>
                        </a:lnTo>
                        <a:lnTo>
                          <a:pt x="111125" y="1679575"/>
                        </a:lnTo>
                        <a:lnTo>
                          <a:pt x="1422400" y="1701800"/>
                        </a:lnTo>
                        <a:close/>
                        <a:moveTo>
                          <a:pt x="1428750" y="1117600"/>
                        </a:moveTo>
                        <a:lnTo>
                          <a:pt x="111125" y="1168400"/>
                        </a:lnTo>
                        <a:lnTo>
                          <a:pt x="111125" y="1381125"/>
                        </a:lnTo>
                        <a:lnTo>
                          <a:pt x="1428750" y="1362075"/>
                        </a:lnTo>
                        <a:close/>
                        <a:moveTo>
                          <a:pt x="1431925" y="777875"/>
                        </a:moveTo>
                        <a:lnTo>
                          <a:pt x="117475" y="863600"/>
                        </a:lnTo>
                        <a:lnTo>
                          <a:pt x="117475" y="1082675"/>
                        </a:lnTo>
                        <a:lnTo>
                          <a:pt x="1431925" y="1022350"/>
                        </a:lnTo>
                        <a:close/>
                        <a:moveTo>
                          <a:pt x="1431925" y="444500"/>
                        </a:moveTo>
                        <a:lnTo>
                          <a:pt x="120650" y="561975"/>
                        </a:lnTo>
                        <a:lnTo>
                          <a:pt x="120650" y="784225"/>
                        </a:lnTo>
                        <a:lnTo>
                          <a:pt x="1431925" y="692150"/>
                        </a:lnTo>
                        <a:close/>
                        <a:moveTo>
                          <a:pt x="1435100" y="107950"/>
                        </a:moveTo>
                        <a:lnTo>
                          <a:pt x="123825" y="263525"/>
                        </a:lnTo>
                        <a:lnTo>
                          <a:pt x="123825" y="476250"/>
                        </a:lnTo>
                        <a:lnTo>
                          <a:pt x="1435100" y="349250"/>
                        </a:lnTo>
                        <a:close/>
                        <a:moveTo>
                          <a:pt x="1568450" y="0"/>
                        </a:moveTo>
                        <a:lnTo>
                          <a:pt x="2362200" y="254000"/>
                        </a:lnTo>
                        <a:lnTo>
                          <a:pt x="2330450" y="3155950"/>
                        </a:lnTo>
                        <a:lnTo>
                          <a:pt x="1524000" y="3441700"/>
                        </a:lnTo>
                        <a:lnTo>
                          <a:pt x="0" y="3213100"/>
                        </a:lnTo>
                        <a:lnTo>
                          <a:pt x="0" y="196850"/>
                        </a:lnTo>
                        <a:close/>
                      </a:path>
                    </a:pathLst>
                  </a:custGeom>
                  <a:solidFill>
                    <a:schemeClr val="accent1"/>
                  </a:solidFill>
                  <a:ln w="9525" cap="flat" cmpd="sng" algn="ctr">
                    <a:noFill/>
                    <a:prstDash val="solid"/>
                  </a:ln>
                  <a:effectLst/>
                </p:spPr>
                <p:txBody>
                  <a:bodyPr vert="horz" wrap="square" lIns="91423" tIns="45711" rIns="91423" bIns="45711" numCol="1" rtlCol="0" anchor="ctr" anchorCtr="0" compatLnSpc="1">
                    <a:prstTxWarp prst="textNoShape">
                      <a:avLst/>
                    </a:prstTxWarp>
                  </a:bodyPr>
                  <a:lstStyle/>
                  <a:p>
                    <a:pPr algn="ctr" defTabSz="913923" fontAlgn="base">
                      <a:spcBef>
                        <a:spcPct val="0"/>
                      </a:spcBef>
                      <a:spcAft>
                        <a:spcPct val="0"/>
                      </a:spcAft>
                      <a:defRPr/>
                    </a:pPr>
                    <a:endParaRPr lang="en-US" sz="1428" kern="0" dirty="0">
                      <a:gradFill>
                        <a:gsLst>
                          <a:gs pos="0">
                            <a:srgbClr val="FFFFFF"/>
                          </a:gs>
                          <a:gs pos="100000">
                            <a:srgbClr val="FFFFFF"/>
                          </a:gs>
                        </a:gsLst>
                        <a:lin ang="5400000" scaled="0"/>
                      </a:gradFill>
                      <a:latin typeface="Segoe UI"/>
                    </a:endParaRPr>
                  </a:p>
                </p:txBody>
              </p:sp>
              <p:sp>
                <p:nvSpPr>
                  <p:cNvPr id="93" name="Freeform 92"/>
                  <p:cNvSpPr/>
                  <p:nvPr/>
                </p:nvSpPr>
                <p:spPr>
                  <a:xfrm>
                    <a:off x="3290596" y="1670158"/>
                    <a:ext cx="270304" cy="449563"/>
                  </a:xfrm>
                  <a:custGeom>
                    <a:avLst/>
                    <a:gdLst/>
                    <a:ahLst/>
                    <a:cxnLst/>
                    <a:rect l="l" t="t" r="r" b="b"/>
                    <a:pathLst>
                      <a:path w="2362200" h="3441700">
                        <a:moveTo>
                          <a:pt x="107950" y="2076450"/>
                        </a:moveTo>
                        <a:lnTo>
                          <a:pt x="107950" y="3155950"/>
                        </a:lnTo>
                        <a:lnTo>
                          <a:pt x="1416050" y="3340100"/>
                        </a:lnTo>
                        <a:lnTo>
                          <a:pt x="1416050" y="2133600"/>
                        </a:lnTo>
                        <a:close/>
                        <a:moveTo>
                          <a:pt x="107950" y="1774825"/>
                        </a:moveTo>
                        <a:lnTo>
                          <a:pt x="107950" y="1984375"/>
                        </a:lnTo>
                        <a:lnTo>
                          <a:pt x="1422400" y="2035175"/>
                        </a:lnTo>
                        <a:lnTo>
                          <a:pt x="1422400" y="1790700"/>
                        </a:lnTo>
                        <a:close/>
                        <a:moveTo>
                          <a:pt x="1422400" y="1457325"/>
                        </a:moveTo>
                        <a:lnTo>
                          <a:pt x="111125" y="1470025"/>
                        </a:lnTo>
                        <a:lnTo>
                          <a:pt x="111125" y="1679575"/>
                        </a:lnTo>
                        <a:lnTo>
                          <a:pt x="1422400" y="1701800"/>
                        </a:lnTo>
                        <a:close/>
                        <a:moveTo>
                          <a:pt x="1428750" y="1117600"/>
                        </a:moveTo>
                        <a:lnTo>
                          <a:pt x="111125" y="1168400"/>
                        </a:lnTo>
                        <a:lnTo>
                          <a:pt x="111125" y="1381125"/>
                        </a:lnTo>
                        <a:lnTo>
                          <a:pt x="1428750" y="1362075"/>
                        </a:lnTo>
                        <a:close/>
                        <a:moveTo>
                          <a:pt x="1431925" y="777875"/>
                        </a:moveTo>
                        <a:lnTo>
                          <a:pt x="117475" y="863600"/>
                        </a:lnTo>
                        <a:lnTo>
                          <a:pt x="117475" y="1082675"/>
                        </a:lnTo>
                        <a:lnTo>
                          <a:pt x="1431925" y="1022350"/>
                        </a:lnTo>
                        <a:close/>
                        <a:moveTo>
                          <a:pt x="1431925" y="444500"/>
                        </a:moveTo>
                        <a:lnTo>
                          <a:pt x="120650" y="561975"/>
                        </a:lnTo>
                        <a:lnTo>
                          <a:pt x="120650" y="784225"/>
                        </a:lnTo>
                        <a:lnTo>
                          <a:pt x="1431925" y="692150"/>
                        </a:lnTo>
                        <a:close/>
                        <a:moveTo>
                          <a:pt x="1435100" y="107950"/>
                        </a:moveTo>
                        <a:lnTo>
                          <a:pt x="123825" y="263525"/>
                        </a:lnTo>
                        <a:lnTo>
                          <a:pt x="123825" y="476250"/>
                        </a:lnTo>
                        <a:lnTo>
                          <a:pt x="1435100" y="349250"/>
                        </a:lnTo>
                        <a:close/>
                        <a:moveTo>
                          <a:pt x="1568450" y="0"/>
                        </a:moveTo>
                        <a:lnTo>
                          <a:pt x="2362200" y="254000"/>
                        </a:lnTo>
                        <a:lnTo>
                          <a:pt x="2330450" y="3155950"/>
                        </a:lnTo>
                        <a:lnTo>
                          <a:pt x="1524000" y="3441700"/>
                        </a:lnTo>
                        <a:lnTo>
                          <a:pt x="0" y="3213100"/>
                        </a:lnTo>
                        <a:lnTo>
                          <a:pt x="0" y="196850"/>
                        </a:lnTo>
                        <a:close/>
                      </a:path>
                    </a:pathLst>
                  </a:custGeom>
                  <a:solidFill>
                    <a:schemeClr val="accent1"/>
                  </a:solidFill>
                  <a:ln w="9525" cap="flat" cmpd="sng" algn="ctr">
                    <a:noFill/>
                    <a:prstDash val="solid"/>
                  </a:ln>
                  <a:effectLst/>
                </p:spPr>
                <p:txBody>
                  <a:bodyPr vert="horz" wrap="square" lIns="91423" tIns="45711" rIns="91423" bIns="45711" numCol="1" rtlCol="0" anchor="ctr" anchorCtr="0" compatLnSpc="1">
                    <a:prstTxWarp prst="textNoShape">
                      <a:avLst/>
                    </a:prstTxWarp>
                  </a:bodyPr>
                  <a:lstStyle/>
                  <a:p>
                    <a:pPr algn="ctr" defTabSz="913923" fontAlgn="base">
                      <a:spcBef>
                        <a:spcPct val="0"/>
                      </a:spcBef>
                      <a:spcAft>
                        <a:spcPct val="0"/>
                      </a:spcAft>
                      <a:defRPr/>
                    </a:pPr>
                    <a:endParaRPr lang="en-US" sz="1428" kern="0" dirty="0">
                      <a:gradFill>
                        <a:gsLst>
                          <a:gs pos="0">
                            <a:srgbClr val="FFFFFF"/>
                          </a:gs>
                          <a:gs pos="100000">
                            <a:srgbClr val="FFFFFF"/>
                          </a:gs>
                        </a:gsLst>
                        <a:lin ang="5400000" scaled="0"/>
                      </a:gradFill>
                      <a:latin typeface="Segoe UI"/>
                    </a:endParaRPr>
                  </a:p>
                </p:txBody>
              </p:sp>
            </p:grpSp>
          </p:grpSp>
        </p:grpSp>
        <p:sp>
          <p:nvSpPr>
            <p:cNvPr id="60" name="Rectangle 59"/>
            <p:cNvSpPr/>
            <p:nvPr>
              <p:custDataLst>
                <p:tags r:id="rId1"/>
              </p:custDataLst>
            </p:nvPr>
          </p:nvSpPr>
          <p:spPr>
            <a:xfrm>
              <a:off x="5609438" y="8357599"/>
              <a:ext cx="479089" cy="98683"/>
            </a:xfrm>
            <a:prstGeom prst="rect">
              <a:avLst/>
            </a:prstGeom>
          </p:spPr>
          <p:txBody>
            <a:bodyPr wrap="none" lIns="0" tIns="0" rIns="0" bIns="0">
              <a:spAutoFit/>
            </a:bodyPr>
            <a:lstStyle/>
            <a:p>
              <a:pPr algn="ctr" defTabSz="1218229" fontAlgn="base">
                <a:spcBef>
                  <a:spcPts val="839"/>
                </a:spcBef>
                <a:spcAft>
                  <a:spcPct val="0"/>
                </a:spcAft>
                <a:buClr>
                  <a:srgbClr val="00188F">
                    <a:lumMod val="75000"/>
                  </a:srgbClr>
                </a:buClr>
                <a:buSzPct val="100000"/>
              </a:pPr>
              <a:r>
                <a:rPr lang="en-US" sz="1632" b="1" dirty="0">
                  <a:solidFill>
                    <a:srgbClr val="0078D7"/>
                  </a:solidFill>
                  <a:latin typeface="Segoe UI"/>
                </a:rPr>
                <a:t>Azure VM</a:t>
              </a:r>
            </a:p>
          </p:txBody>
        </p:sp>
        <p:sp>
          <p:nvSpPr>
            <p:cNvPr id="61" name="Rectangle 60"/>
            <p:cNvSpPr/>
            <p:nvPr>
              <p:custDataLst>
                <p:tags r:id="rId2"/>
              </p:custDataLst>
            </p:nvPr>
          </p:nvSpPr>
          <p:spPr>
            <a:xfrm>
              <a:off x="5520714" y="9028186"/>
              <a:ext cx="646638" cy="172675"/>
            </a:xfrm>
            <a:prstGeom prst="rect">
              <a:avLst/>
            </a:prstGeom>
          </p:spPr>
          <p:txBody>
            <a:bodyPr wrap="none" lIns="0" tIns="0" rIns="0" bIns="0">
              <a:spAutoFit/>
            </a:bodyPr>
            <a:lstStyle/>
            <a:p>
              <a:pPr algn="ctr" defTabSz="1218229" fontAlgn="base">
                <a:spcBef>
                  <a:spcPts val="839"/>
                </a:spcBef>
                <a:spcAft>
                  <a:spcPct val="0"/>
                </a:spcAft>
                <a:buClr>
                  <a:srgbClr val="00188F">
                    <a:lumMod val="75000"/>
                  </a:srgbClr>
                </a:buClr>
                <a:buSzPct val="100000"/>
              </a:pPr>
              <a:r>
                <a:rPr lang="en-US" sz="1428" dirty="0">
                  <a:solidFill>
                    <a:srgbClr val="002050"/>
                  </a:solidFill>
                  <a:latin typeface="Segoe UI"/>
                  <a:cs typeface="Segoe UI" pitchFamily="34" charset="0"/>
                </a:rPr>
                <a:t>Windows Server</a:t>
              </a:r>
              <a:br>
                <a:rPr lang="en-US" sz="1428" dirty="0">
                  <a:solidFill>
                    <a:srgbClr val="002050"/>
                  </a:solidFill>
                  <a:latin typeface="Segoe UI"/>
                  <a:cs typeface="Segoe UI" pitchFamily="34" charset="0"/>
                </a:rPr>
              </a:br>
              <a:r>
                <a:rPr lang="en-US" sz="1428" dirty="0">
                  <a:solidFill>
                    <a:srgbClr val="002050"/>
                  </a:solidFill>
                  <a:latin typeface="Segoe UI"/>
                  <a:cs typeface="Segoe UI" pitchFamily="34" charset="0"/>
                </a:rPr>
                <a:t>Hyper-V VHD</a:t>
              </a:r>
            </a:p>
          </p:txBody>
        </p:sp>
        <p:grpSp>
          <p:nvGrpSpPr>
            <p:cNvPr id="62" name="Group 61"/>
            <p:cNvGrpSpPr/>
            <p:nvPr/>
          </p:nvGrpSpPr>
          <p:grpSpPr>
            <a:xfrm>
              <a:off x="4709205" y="9259062"/>
              <a:ext cx="172503" cy="321095"/>
              <a:chOff x="963379" y="5536860"/>
              <a:chExt cx="958688" cy="1053123"/>
            </a:xfrm>
            <a:solidFill>
              <a:schemeClr val="accent2"/>
            </a:solidFill>
          </p:grpSpPr>
          <p:sp>
            <p:nvSpPr>
              <p:cNvPr id="84" name="Freeform 195"/>
              <p:cNvSpPr>
                <a:spLocks noEditPoints="1"/>
              </p:cNvSpPr>
              <p:nvPr/>
            </p:nvSpPr>
            <p:spPr bwMode="auto">
              <a:xfrm>
                <a:off x="963379" y="5536860"/>
                <a:ext cx="958688" cy="1053123"/>
              </a:xfrm>
              <a:custGeom>
                <a:avLst/>
                <a:gdLst>
                  <a:gd name="T0" fmla="*/ 352 w 427"/>
                  <a:gd name="T1" fmla="*/ 0 h 849"/>
                  <a:gd name="T2" fmla="*/ 76 w 427"/>
                  <a:gd name="T3" fmla="*/ 0 h 849"/>
                  <a:gd name="T4" fmla="*/ 0 w 427"/>
                  <a:gd name="T5" fmla="*/ 112 h 849"/>
                  <a:gd name="T6" fmla="*/ 0 w 427"/>
                  <a:gd name="T7" fmla="*/ 849 h 849"/>
                  <a:gd name="T8" fmla="*/ 427 w 427"/>
                  <a:gd name="T9" fmla="*/ 849 h 849"/>
                  <a:gd name="T10" fmla="*/ 427 w 427"/>
                  <a:gd name="T11" fmla="*/ 112 h 849"/>
                  <a:gd name="T12" fmla="*/ 352 w 427"/>
                  <a:gd name="T13" fmla="*/ 0 h 849"/>
                  <a:gd name="T14" fmla="*/ 396 w 427"/>
                  <a:gd name="T15" fmla="*/ 818 h 849"/>
                  <a:gd name="T16" fmla="*/ 31 w 427"/>
                  <a:gd name="T17" fmla="*/ 818 h 849"/>
                  <a:gd name="T18" fmla="*/ 31 w 427"/>
                  <a:gd name="T19" fmla="*/ 803 h 849"/>
                  <a:gd name="T20" fmla="*/ 68 w 427"/>
                  <a:gd name="T21" fmla="*/ 803 h 849"/>
                  <a:gd name="T22" fmla="*/ 169 w 427"/>
                  <a:gd name="T23" fmla="*/ 803 h 849"/>
                  <a:gd name="T24" fmla="*/ 286 w 427"/>
                  <a:gd name="T25" fmla="*/ 803 h 849"/>
                  <a:gd name="T26" fmla="*/ 376 w 427"/>
                  <a:gd name="T27" fmla="*/ 803 h 849"/>
                  <a:gd name="T28" fmla="*/ 396 w 427"/>
                  <a:gd name="T29" fmla="*/ 803 h 849"/>
                  <a:gd name="T30" fmla="*/ 396 w 427"/>
                  <a:gd name="T31" fmla="*/ 818 h 849"/>
                  <a:gd name="T32" fmla="*/ 396 w 427"/>
                  <a:gd name="T33" fmla="*/ 782 h 849"/>
                  <a:gd name="T34" fmla="*/ 359 w 427"/>
                  <a:gd name="T35" fmla="*/ 782 h 849"/>
                  <a:gd name="T36" fmla="*/ 259 w 427"/>
                  <a:gd name="T37" fmla="*/ 782 h 849"/>
                  <a:gd name="T38" fmla="*/ 142 w 427"/>
                  <a:gd name="T39" fmla="*/ 782 h 849"/>
                  <a:gd name="T40" fmla="*/ 51 w 427"/>
                  <a:gd name="T41" fmla="*/ 782 h 849"/>
                  <a:gd name="T42" fmla="*/ 31 w 427"/>
                  <a:gd name="T43" fmla="*/ 782 h 849"/>
                  <a:gd name="T44" fmla="*/ 31 w 427"/>
                  <a:gd name="T45" fmla="*/ 771 h 849"/>
                  <a:gd name="T46" fmla="*/ 68 w 427"/>
                  <a:gd name="T47" fmla="*/ 771 h 849"/>
                  <a:gd name="T48" fmla="*/ 169 w 427"/>
                  <a:gd name="T49" fmla="*/ 771 h 849"/>
                  <a:gd name="T50" fmla="*/ 286 w 427"/>
                  <a:gd name="T51" fmla="*/ 771 h 849"/>
                  <a:gd name="T52" fmla="*/ 376 w 427"/>
                  <a:gd name="T53" fmla="*/ 771 h 849"/>
                  <a:gd name="T54" fmla="*/ 396 w 427"/>
                  <a:gd name="T55" fmla="*/ 771 h 849"/>
                  <a:gd name="T56" fmla="*/ 396 w 427"/>
                  <a:gd name="T57" fmla="*/ 782 h 849"/>
                  <a:gd name="T58" fmla="*/ 396 w 427"/>
                  <a:gd name="T59" fmla="*/ 751 h 849"/>
                  <a:gd name="T60" fmla="*/ 359 w 427"/>
                  <a:gd name="T61" fmla="*/ 751 h 849"/>
                  <a:gd name="T62" fmla="*/ 259 w 427"/>
                  <a:gd name="T63" fmla="*/ 751 h 849"/>
                  <a:gd name="T64" fmla="*/ 142 w 427"/>
                  <a:gd name="T65" fmla="*/ 751 h 849"/>
                  <a:gd name="T66" fmla="*/ 51 w 427"/>
                  <a:gd name="T67" fmla="*/ 751 h 849"/>
                  <a:gd name="T68" fmla="*/ 31 w 427"/>
                  <a:gd name="T69" fmla="*/ 751 h 849"/>
                  <a:gd name="T70" fmla="*/ 31 w 427"/>
                  <a:gd name="T71" fmla="*/ 735 h 849"/>
                  <a:gd name="T72" fmla="*/ 68 w 427"/>
                  <a:gd name="T73" fmla="*/ 735 h 849"/>
                  <a:gd name="T74" fmla="*/ 169 w 427"/>
                  <a:gd name="T75" fmla="*/ 735 h 849"/>
                  <a:gd name="T76" fmla="*/ 286 w 427"/>
                  <a:gd name="T77" fmla="*/ 735 h 849"/>
                  <a:gd name="T78" fmla="*/ 376 w 427"/>
                  <a:gd name="T79" fmla="*/ 735 h 849"/>
                  <a:gd name="T80" fmla="*/ 396 w 427"/>
                  <a:gd name="T81" fmla="*/ 735 h 849"/>
                  <a:gd name="T82" fmla="*/ 396 w 427"/>
                  <a:gd name="T83" fmla="*/ 751 h 849"/>
                  <a:gd name="T84" fmla="*/ 396 w 427"/>
                  <a:gd name="T85" fmla="*/ 675 h 849"/>
                  <a:gd name="T86" fmla="*/ 359 w 427"/>
                  <a:gd name="T87" fmla="*/ 675 h 849"/>
                  <a:gd name="T88" fmla="*/ 259 w 427"/>
                  <a:gd name="T89" fmla="*/ 675 h 849"/>
                  <a:gd name="T90" fmla="*/ 142 w 427"/>
                  <a:gd name="T91" fmla="*/ 675 h 849"/>
                  <a:gd name="T92" fmla="*/ 51 w 427"/>
                  <a:gd name="T93" fmla="*/ 675 h 849"/>
                  <a:gd name="T94" fmla="*/ 31 w 427"/>
                  <a:gd name="T95" fmla="*/ 675 h 849"/>
                  <a:gd name="T96" fmla="*/ 31 w 427"/>
                  <a:gd name="T97" fmla="*/ 143 h 849"/>
                  <a:gd name="T98" fmla="*/ 396 w 427"/>
                  <a:gd name="T99" fmla="*/ 143 h 849"/>
                  <a:gd name="T100" fmla="*/ 396 w 427"/>
                  <a:gd name="T101" fmla="*/ 675 h 8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27" h="849">
                    <a:moveTo>
                      <a:pt x="352" y="0"/>
                    </a:moveTo>
                    <a:cubicBezTo>
                      <a:pt x="76" y="0"/>
                      <a:pt x="76" y="0"/>
                      <a:pt x="76" y="0"/>
                    </a:cubicBezTo>
                    <a:cubicBezTo>
                      <a:pt x="0" y="112"/>
                      <a:pt x="0" y="112"/>
                      <a:pt x="0" y="112"/>
                    </a:cubicBezTo>
                    <a:cubicBezTo>
                      <a:pt x="0" y="849"/>
                      <a:pt x="0" y="849"/>
                      <a:pt x="0" y="849"/>
                    </a:cubicBezTo>
                    <a:cubicBezTo>
                      <a:pt x="427" y="849"/>
                      <a:pt x="427" y="849"/>
                      <a:pt x="427" y="849"/>
                    </a:cubicBezTo>
                    <a:cubicBezTo>
                      <a:pt x="427" y="112"/>
                      <a:pt x="427" y="112"/>
                      <a:pt x="427" y="112"/>
                    </a:cubicBezTo>
                    <a:lnTo>
                      <a:pt x="352" y="0"/>
                    </a:lnTo>
                    <a:close/>
                    <a:moveTo>
                      <a:pt x="396" y="818"/>
                    </a:moveTo>
                    <a:cubicBezTo>
                      <a:pt x="31" y="818"/>
                      <a:pt x="31" y="818"/>
                      <a:pt x="31" y="818"/>
                    </a:cubicBezTo>
                    <a:cubicBezTo>
                      <a:pt x="31" y="803"/>
                      <a:pt x="31" y="803"/>
                      <a:pt x="31" y="803"/>
                    </a:cubicBezTo>
                    <a:cubicBezTo>
                      <a:pt x="44" y="803"/>
                      <a:pt x="56" y="803"/>
                      <a:pt x="68" y="803"/>
                    </a:cubicBezTo>
                    <a:cubicBezTo>
                      <a:pt x="102" y="803"/>
                      <a:pt x="136" y="803"/>
                      <a:pt x="169" y="803"/>
                    </a:cubicBezTo>
                    <a:cubicBezTo>
                      <a:pt x="208" y="803"/>
                      <a:pt x="247" y="803"/>
                      <a:pt x="286" y="803"/>
                    </a:cubicBezTo>
                    <a:cubicBezTo>
                      <a:pt x="316" y="803"/>
                      <a:pt x="346" y="803"/>
                      <a:pt x="376" y="803"/>
                    </a:cubicBezTo>
                    <a:cubicBezTo>
                      <a:pt x="383" y="803"/>
                      <a:pt x="390" y="803"/>
                      <a:pt x="396" y="803"/>
                    </a:cubicBezTo>
                    <a:lnTo>
                      <a:pt x="396" y="818"/>
                    </a:lnTo>
                    <a:close/>
                    <a:moveTo>
                      <a:pt x="396" y="782"/>
                    </a:moveTo>
                    <a:cubicBezTo>
                      <a:pt x="384" y="782"/>
                      <a:pt x="372" y="782"/>
                      <a:pt x="359" y="782"/>
                    </a:cubicBezTo>
                    <a:cubicBezTo>
                      <a:pt x="326" y="782"/>
                      <a:pt x="292" y="782"/>
                      <a:pt x="259" y="782"/>
                    </a:cubicBezTo>
                    <a:cubicBezTo>
                      <a:pt x="220" y="782"/>
                      <a:pt x="181" y="782"/>
                      <a:pt x="142" y="782"/>
                    </a:cubicBezTo>
                    <a:cubicBezTo>
                      <a:pt x="112" y="782"/>
                      <a:pt x="81" y="782"/>
                      <a:pt x="51" y="782"/>
                    </a:cubicBezTo>
                    <a:cubicBezTo>
                      <a:pt x="45" y="782"/>
                      <a:pt x="38" y="782"/>
                      <a:pt x="31" y="782"/>
                    </a:cubicBezTo>
                    <a:cubicBezTo>
                      <a:pt x="31" y="771"/>
                      <a:pt x="31" y="771"/>
                      <a:pt x="31" y="771"/>
                    </a:cubicBezTo>
                    <a:cubicBezTo>
                      <a:pt x="44" y="771"/>
                      <a:pt x="56" y="771"/>
                      <a:pt x="68" y="771"/>
                    </a:cubicBezTo>
                    <a:cubicBezTo>
                      <a:pt x="102" y="771"/>
                      <a:pt x="136" y="771"/>
                      <a:pt x="169" y="771"/>
                    </a:cubicBezTo>
                    <a:cubicBezTo>
                      <a:pt x="208" y="771"/>
                      <a:pt x="247" y="771"/>
                      <a:pt x="286" y="771"/>
                    </a:cubicBezTo>
                    <a:cubicBezTo>
                      <a:pt x="316" y="771"/>
                      <a:pt x="346" y="771"/>
                      <a:pt x="376" y="771"/>
                    </a:cubicBezTo>
                    <a:cubicBezTo>
                      <a:pt x="383" y="771"/>
                      <a:pt x="390" y="771"/>
                      <a:pt x="396" y="771"/>
                    </a:cubicBezTo>
                    <a:lnTo>
                      <a:pt x="396" y="782"/>
                    </a:lnTo>
                    <a:close/>
                    <a:moveTo>
                      <a:pt x="396" y="751"/>
                    </a:moveTo>
                    <a:cubicBezTo>
                      <a:pt x="384" y="751"/>
                      <a:pt x="372" y="751"/>
                      <a:pt x="359" y="751"/>
                    </a:cubicBezTo>
                    <a:cubicBezTo>
                      <a:pt x="326" y="751"/>
                      <a:pt x="292" y="751"/>
                      <a:pt x="259" y="751"/>
                    </a:cubicBezTo>
                    <a:cubicBezTo>
                      <a:pt x="220" y="751"/>
                      <a:pt x="181" y="751"/>
                      <a:pt x="142" y="751"/>
                    </a:cubicBezTo>
                    <a:cubicBezTo>
                      <a:pt x="112" y="751"/>
                      <a:pt x="81" y="751"/>
                      <a:pt x="51" y="751"/>
                    </a:cubicBezTo>
                    <a:cubicBezTo>
                      <a:pt x="45" y="751"/>
                      <a:pt x="38" y="751"/>
                      <a:pt x="31" y="751"/>
                    </a:cubicBezTo>
                    <a:cubicBezTo>
                      <a:pt x="31" y="735"/>
                      <a:pt x="31" y="735"/>
                      <a:pt x="31" y="735"/>
                    </a:cubicBezTo>
                    <a:cubicBezTo>
                      <a:pt x="44" y="735"/>
                      <a:pt x="56" y="735"/>
                      <a:pt x="68" y="735"/>
                    </a:cubicBezTo>
                    <a:cubicBezTo>
                      <a:pt x="102" y="735"/>
                      <a:pt x="136" y="735"/>
                      <a:pt x="169" y="735"/>
                    </a:cubicBezTo>
                    <a:cubicBezTo>
                      <a:pt x="208" y="735"/>
                      <a:pt x="247" y="735"/>
                      <a:pt x="286" y="735"/>
                    </a:cubicBezTo>
                    <a:cubicBezTo>
                      <a:pt x="316" y="735"/>
                      <a:pt x="346" y="735"/>
                      <a:pt x="376" y="735"/>
                    </a:cubicBezTo>
                    <a:cubicBezTo>
                      <a:pt x="383" y="735"/>
                      <a:pt x="390" y="735"/>
                      <a:pt x="396" y="735"/>
                    </a:cubicBezTo>
                    <a:lnTo>
                      <a:pt x="396" y="751"/>
                    </a:lnTo>
                    <a:close/>
                    <a:moveTo>
                      <a:pt x="396" y="675"/>
                    </a:moveTo>
                    <a:cubicBezTo>
                      <a:pt x="384" y="675"/>
                      <a:pt x="372" y="675"/>
                      <a:pt x="359" y="675"/>
                    </a:cubicBezTo>
                    <a:cubicBezTo>
                      <a:pt x="326" y="675"/>
                      <a:pt x="292" y="675"/>
                      <a:pt x="259" y="675"/>
                    </a:cubicBezTo>
                    <a:cubicBezTo>
                      <a:pt x="220" y="675"/>
                      <a:pt x="181" y="675"/>
                      <a:pt x="142" y="675"/>
                    </a:cubicBezTo>
                    <a:cubicBezTo>
                      <a:pt x="112" y="675"/>
                      <a:pt x="81" y="675"/>
                      <a:pt x="51" y="675"/>
                    </a:cubicBezTo>
                    <a:cubicBezTo>
                      <a:pt x="45" y="675"/>
                      <a:pt x="38" y="675"/>
                      <a:pt x="31" y="675"/>
                    </a:cubicBezTo>
                    <a:cubicBezTo>
                      <a:pt x="31" y="143"/>
                      <a:pt x="31" y="143"/>
                      <a:pt x="31" y="143"/>
                    </a:cubicBezTo>
                    <a:cubicBezTo>
                      <a:pt x="396" y="143"/>
                      <a:pt x="396" y="143"/>
                      <a:pt x="396" y="143"/>
                    </a:cubicBezTo>
                    <a:lnTo>
                      <a:pt x="396" y="67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pPr defTabSz="914110">
                  <a:defRPr/>
                </a:pPr>
                <a:endParaRPr lang="en-US" sz="1428" kern="0" dirty="0">
                  <a:solidFill>
                    <a:sysClr val="windowText" lastClr="000000"/>
                  </a:solidFill>
                  <a:latin typeface="Segoe UI"/>
                </a:endParaRPr>
              </a:p>
            </p:txBody>
          </p:sp>
          <p:sp>
            <p:nvSpPr>
              <p:cNvPr id="85" name="Freeform 199"/>
              <p:cNvSpPr>
                <a:spLocks noEditPoints="1"/>
              </p:cNvSpPr>
              <p:nvPr/>
            </p:nvSpPr>
            <p:spPr bwMode="auto">
              <a:xfrm>
                <a:off x="1065994" y="5761987"/>
                <a:ext cx="753459" cy="543313"/>
              </a:xfrm>
              <a:prstGeom prst="rect">
                <a:avLst/>
              </a:prstGeom>
              <a:grpFill/>
              <a:ln>
                <a:noFill/>
              </a:ln>
              <a:extLst/>
            </p:spPr>
            <p:txBody>
              <a:bodyPr vert="horz" wrap="square" lIns="91427" tIns="45713" rIns="91427" bIns="45713" numCol="1" anchor="t" anchorCtr="0" compatLnSpc="1">
                <a:prstTxWarp prst="textNoShape">
                  <a:avLst/>
                </a:prstTxWarp>
              </a:bodyPr>
              <a:lstStyle/>
              <a:p>
                <a:pPr defTabSz="914110">
                  <a:defRPr/>
                </a:pPr>
                <a:endParaRPr lang="en-US" sz="1428" kern="0" dirty="0">
                  <a:solidFill>
                    <a:sysClr val="windowText" lastClr="000000"/>
                  </a:solidFill>
                  <a:latin typeface="Segoe UI"/>
                </a:endParaRPr>
              </a:p>
            </p:txBody>
          </p:sp>
        </p:grpSp>
        <p:sp>
          <p:nvSpPr>
            <p:cNvPr id="63" name="Rectangle 62"/>
            <p:cNvSpPr/>
            <p:nvPr>
              <p:custDataLst>
                <p:tags r:id="rId3"/>
              </p:custDataLst>
            </p:nvPr>
          </p:nvSpPr>
          <p:spPr>
            <a:xfrm>
              <a:off x="4481856" y="9597040"/>
              <a:ext cx="635859" cy="86338"/>
            </a:xfrm>
            <a:prstGeom prst="rect">
              <a:avLst/>
            </a:prstGeom>
          </p:spPr>
          <p:txBody>
            <a:bodyPr wrap="none" lIns="0" tIns="0" rIns="0" bIns="0">
              <a:spAutoFit/>
            </a:bodyPr>
            <a:lstStyle/>
            <a:p>
              <a:pPr algn="ctr" defTabSz="1218229" fontAlgn="base">
                <a:spcBef>
                  <a:spcPts val="839"/>
                </a:spcBef>
                <a:spcAft>
                  <a:spcPct val="0"/>
                </a:spcAft>
                <a:buClr>
                  <a:srgbClr val="00188F">
                    <a:lumMod val="75000"/>
                  </a:srgbClr>
                </a:buClr>
                <a:buSzPct val="100000"/>
              </a:pPr>
              <a:r>
                <a:rPr lang="en-US" sz="1428" dirty="0">
                  <a:solidFill>
                    <a:srgbClr val="002050"/>
                  </a:solidFill>
                  <a:latin typeface="Segoe UI"/>
                  <a:cs typeface="Segoe UI" pitchFamily="34" charset="0"/>
                </a:rPr>
                <a:t>Non-Virtualized</a:t>
              </a:r>
            </a:p>
          </p:txBody>
        </p:sp>
        <p:grpSp>
          <p:nvGrpSpPr>
            <p:cNvPr id="64" name="Group 63"/>
            <p:cNvGrpSpPr/>
            <p:nvPr/>
          </p:nvGrpSpPr>
          <p:grpSpPr>
            <a:xfrm>
              <a:off x="6788346" y="9259063"/>
              <a:ext cx="172503" cy="321095"/>
              <a:chOff x="-1497013" y="809624"/>
              <a:chExt cx="1601789" cy="3184527"/>
            </a:xfrm>
            <a:solidFill>
              <a:schemeClr val="accent2"/>
            </a:solidFill>
          </p:grpSpPr>
          <p:sp>
            <p:nvSpPr>
              <p:cNvPr id="76" name="Freeform 195"/>
              <p:cNvSpPr>
                <a:spLocks noEditPoints="1"/>
              </p:cNvSpPr>
              <p:nvPr/>
            </p:nvSpPr>
            <p:spPr bwMode="auto">
              <a:xfrm>
                <a:off x="-1497013" y="809624"/>
                <a:ext cx="1601789" cy="3184527"/>
              </a:xfrm>
              <a:custGeom>
                <a:avLst/>
                <a:gdLst>
                  <a:gd name="T0" fmla="*/ 352 w 427"/>
                  <a:gd name="T1" fmla="*/ 0 h 849"/>
                  <a:gd name="T2" fmla="*/ 76 w 427"/>
                  <a:gd name="T3" fmla="*/ 0 h 849"/>
                  <a:gd name="T4" fmla="*/ 0 w 427"/>
                  <a:gd name="T5" fmla="*/ 112 h 849"/>
                  <a:gd name="T6" fmla="*/ 0 w 427"/>
                  <a:gd name="T7" fmla="*/ 849 h 849"/>
                  <a:gd name="T8" fmla="*/ 427 w 427"/>
                  <a:gd name="T9" fmla="*/ 849 h 849"/>
                  <a:gd name="T10" fmla="*/ 427 w 427"/>
                  <a:gd name="T11" fmla="*/ 112 h 849"/>
                  <a:gd name="T12" fmla="*/ 352 w 427"/>
                  <a:gd name="T13" fmla="*/ 0 h 849"/>
                  <a:gd name="T14" fmla="*/ 396 w 427"/>
                  <a:gd name="T15" fmla="*/ 818 h 849"/>
                  <a:gd name="T16" fmla="*/ 31 w 427"/>
                  <a:gd name="T17" fmla="*/ 818 h 849"/>
                  <a:gd name="T18" fmla="*/ 31 w 427"/>
                  <a:gd name="T19" fmla="*/ 803 h 849"/>
                  <a:gd name="T20" fmla="*/ 68 w 427"/>
                  <a:gd name="T21" fmla="*/ 803 h 849"/>
                  <a:gd name="T22" fmla="*/ 169 w 427"/>
                  <a:gd name="T23" fmla="*/ 803 h 849"/>
                  <a:gd name="T24" fmla="*/ 286 w 427"/>
                  <a:gd name="T25" fmla="*/ 803 h 849"/>
                  <a:gd name="T26" fmla="*/ 376 w 427"/>
                  <a:gd name="T27" fmla="*/ 803 h 849"/>
                  <a:gd name="T28" fmla="*/ 396 w 427"/>
                  <a:gd name="T29" fmla="*/ 803 h 849"/>
                  <a:gd name="T30" fmla="*/ 396 w 427"/>
                  <a:gd name="T31" fmla="*/ 818 h 849"/>
                  <a:gd name="T32" fmla="*/ 396 w 427"/>
                  <a:gd name="T33" fmla="*/ 782 h 849"/>
                  <a:gd name="T34" fmla="*/ 359 w 427"/>
                  <a:gd name="T35" fmla="*/ 782 h 849"/>
                  <a:gd name="T36" fmla="*/ 259 w 427"/>
                  <a:gd name="T37" fmla="*/ 782 h 849"/>
                  <a:gd name="T38" fmla="*/ 142 w 427"/>
                  <a:gd name="T39" fmla="*/ 782 h 849"/>
                  <a:gd name="T40" fmla="*/ 51 w 427"/>
                  <a:gd name="T41" fmla="*/ 782 h 849"/>
                  <a:gd name="T42" fmla="*/ 31 w 427"/>
                  <a:gd name="T43" fmla="*/ 782 h 849"/>
                  <a:gd name="T44" fmla="*/ 31 w 427"/>
                  <a:gd name="T45" fmla="*/ 771 h 849"/>
                  <a:gd name="T46" fmla="*/ 68 w 427"/>
                  <a:gd name="T47" fmla="*/ 771 h 849"/>
                  <a:gd name="T48" fmla="*/ 169 w 427"/>
                  <a:gd name="T49" fmla="*/ 771 h 849"/>
                  <a:gd name="T50" fmla="*/ 286 w 427"/>
                  <a:gd name="T51" fmla="*/ 771 h 849"/>
                  <a:gd name="T52" fmla="*/ 376 w 427"/>
                  <a:gd name="T53" fmla="*/ 771 h 849"/>
                  <a:gd name="T54" fmla="*/ 396 w 427"/>
                  <a:gd name="T55" fmla="*/ 771 h 849"/>
                  <a:gd name="T56" fmla="*/ 396 w 427"/>
                  <a:gd name="T57" fmla="*/ 782 h 849"/>
                  <a:gd name="T58" fmla="*/ 396 w 427"/>
                  <a:gd name="T59" fmla="*/ 751 h 849"/>
                  <a:gd name="T60" fmla="*/ 359 w 427"/>
                  <a:gd name="T61" fmla="*/ 751 h 849"/>
                  <a:gd name="T62" fmla="*/ 259 w 427"/>
                  <a:gd name="T63" fmla="*/ 751 h 849"/>
                  <a:gd name="T64" fmla="*/ 142 w 427"/>
                  <a:gd name="T65" fmla="*/ 751 h 849"/>
                  <a:gd name="T66" fmla="*/ 51 w 427"/>
                  <a:gd name="T67" fmla="*/ 751 h 849"/>
                  <a:gd name="T68" fmla="*/ 31 w 427"/>
                  <a:gd name="T69" fmla="*/ 751 h 849"/>
                  <a:gd name="T70" fmla="*/ 31 w 427"/>
                  <a:gd name="T71" fmla="*/ 735 h 849"/>
                  <a:gd name="T72" fmla="*/ 68 w 427"/>
                  <a:gd name="T73" fmla="*/ 735 h 849"/>
                  <a:gd name="T74" fmla="*/ 169 w 427"/>
                  <a:gd name="T75" fmla="*/ 735 h 849"/>
                  <a:gd name="T76" fmla="*/ 286 w 427"/>
                  <a:gd name="T77" fmla="*/ 735 h 849"/>
                  <a:gd name="T78" fmla="*/ 376 w 427"/>
                  <a:gd name="T79" fmla="*/ 735 h 849"/>
                  <a:gd name="T80" fmla="*/ 396 w 427"/>
                  <a:gd name="T81" fmla="*/ 735 h 849"/>
                  <a:gd name="T82" fmla="*/ 396 w 427"/>
                  <a:gd name="T83" fmla="*/ 751 h 849"/>
                  <a:gd name="T84" fmla="*/ 396 w 427"/>
                  <a:gd name="T85" fmla="*/ 675 h 849"/>
                  <a:gd name="T86" fmla="*/ 359 w 427"/>
                  <a:gd name="T87" fmla="*/ 675 h 849"/>
                  <a:gd name="T88" fmla="*/ 259 w 427"/>
                  <a:gd name="T89" fmla="*/ 675 h 849"/>
                  <a:gd name="T90" fmla="*/ 142 w 427"/>
                  <a:gd name="T91" fmla="*/ 675 h 849"/>
                  <a:gd name="T92" fmla="*/ 51 w 427"/>
                  <a:gd name="T93" fmla="*/ 675 h 849"/>
                  <a:gd name="T94" fmla="*/ 31 w 427"/>
                  <a:gd name="T95" fmla="*/ 675 h 849"/>
                  <a:gd name="T96" fmla="*/ 31 w 427"/>
                  <a:gd name="T97" fmla="*/ 143 h 849"/>
                  <a:gd name="T98" fmla="*/ 396 w 427"/>
                  <a:gd name="T99" fmla="*/ 143 h 849"/>
                  <a:gd name="T100" fmla="*/ 396 w 427"/>
                  <a:gd name="T101" fmla="*/ 675 h 8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27" h="849">
                    <a:moveTo>
                      <a:pt x="352" y="0"/>
                    </a:moveTo>
                    <a:cubicBezTo>
                      <a:pt x="76" y="0"/>
                      <a:pt x="76" y="0"/>
                      <a:pt x="76" y="0"/>
                    </a:cubicBezTo>
                    <a:cubicBezTo>
                      <a:pt x="0" y="112"/>
                      <a:pt x="0" y="112"/>
                      <a:pt x="0" y="112"/>
                    </a:cubicBezTo>
                    <a:cubicBezTo>
                      <a:pt x="0" y="849"/>
                      <a:pt x="0" y="849"/>
                      <a:pt x="0" y="849"/>
                    </a:cubicBezTo>
                    <a:cubicBezTo>
                      <a:pt x="427" y="849"/>
                      <a:pt x="427" y="849"/>
                      <a:pt x="427" y="849"/>
                    </a:cubicBezTo>
                    <a:cubicBezTo>
                      <a:pt x="427" y="112"/>
                      <a:pt x="427" y="112"/>
                      <a:pt x="427" y="112"/>
                    </a:cubicBezTo>
                    <a:lnTo>
                      <a:pt x="352" y="0"/>
                    </a:lnTo>
                    <a:close/>
                    <a:moveTo>
                      <a:pt x="396" y="818"/>
                    </a:moveTo>
                    <a:cubicBezTo>
                      <a:pt x="31" y="818"/>
                      <a:pt x="31" y="818"/>
                      <a:pt x="31" y="818"/>
                    </a:cubicBezTo>
                    <a:cubicBezTo>
                      <a:pt x="31" y="803"/>
                      <a:pt x="31" y="803"/>
                      <a:pt x="31" y="803"/>
                    </a:cubicBezTo>
                    <a:cubicBezTo>
                      <a:pt x="44" y="803"/>
                      <a:pt x="56" y="803"/>
                      <a:pt x="68" y="803"/>
                    </a:cubicBezTo>
                    <a:cubicBezTo>
                      <a:pt x="102" y="803"/>
                      <a:pt x="136" y="803"/>
                      <a:pt x="169" y="803"/>
                    </a:cubicBezTo>
                    <a:cubicBezTo>
                      <a:pt x="208" y="803"/>
                      <a:pt x="247" y="803"/>
                      <a:pt x="286" y="803"/>
                    </a:cubicBezTo>
                    <a:cubicBezTo>
                      <a:pt x="316" y="803"/>
                      <a:pt x="346" y="803"/>
                      <a:pt x="376" y="803"/>
                    </a:cubicBezTo>
                    <a:cubicBezTo>
                      <a:pt x="383" y="803"/>
                      <a:pt x="390" y="803"/>
                      <a:pt x="396" y="803"/>
                    </a:cubicBezTo>
                    <a:lnTo>
                      <a:pt x="396" y="818"/>
                    </a:lnTo>
                    <a:close/>
                    <a:moveTo>
                      <a:pt x="396" y="782"/>
                    </a:moveTo>
                    <a:cubicBezTo>
                      <a:pt x="384" y="782"/>
                      <a:pt x="372" y="782"/>
                      <a:pt x="359" y="782"/>
                    </a:cubicBezTo>
                    <a:cubicBezTo>
                      <a:pt x="326" y="782"/>
                      <a:pt x="292" y="782"/>
                      <a:pt x="259" y="782"/>
                    </a:cubicBezTo>
                    <a:cubicBezTo>
                      <a:pt x="220" y="782"/>
                      <a:pt x="181" y="782"/>
                      <a:pt x="142" y="782"/>
                    </a:cubicBezTo>
                    <a:cubicBezTo>
                      <a:pt x="112" y="782"/>
                      <a:pt x="81" y="782"/>
                      <a:pt x="51" y="782"/>
                    </a:cubicBezTo>
                    <a:cubicBezTo>
                      <a:pt x="45" y="782"/>
                      <a:pt x="38" y="782"/>
                      <a:pt x="31" y="782"/>
                    </a:cubicBezTo>
                    <a:cubicBezTo>
                      <a:pt x="31" y="771"/>
                      <a:pt x="31" y="771"/>
                      <a:pt x="31" y="771"/>
                    </a:cubicBezTo>
                    <a:cubicBezTo>
                      <a:pt x="44" y="771"/>
                      <a:pt x="56" y="771"/>
                      <a:pt x="68" y="771"/>
                    </a:cubicBezTo>
                    <a:cubicBezTo>
                      <a:pt x="102" y="771"/>
                      <a:pt x="136" y="771"/>
                      <a:pt x="169" y="771"/>
                    </a:cubicBezTo>
                    <a:cubicBezTo>
                      <a:pt x="208" y="771"/>
                      <a:pt x="247" y="771"/>
                      <a:pt x="286" y="771"/>
                    </a:cubicBezTo>
                    <a:cubicBezTo>
                      <a:pt x="316" y="771"/>
                      <a:pt x="346" y="771"/>
                      <a:pt x="376" y="771"/>
                    </a:cubicBezTo>
                    <a:cubicBezTo>
                      <a:pt x="383" y="771"/>
                      <a:pt x="390" y="771"/>
                      <a:pt x="396" y="771"/>
                    </a:cubicBezTo>
                    <a:lnTo>
                      <a:pt x="396" y="782"/>
                    </a:lnTo>
                    <a:close/>
                    <a:moveTo>
                      <a:pt x="396" y="751"/>
                    </a:moveTo>
                    <a:cubicBezTo>
                      <a:pt x="384" y="751"/>
                      <a:pt x="372" y="751"/>
                      <a:pt x="359" y="751"/>
                    </a:cubicBezTo>
                    <a:cubicBezTo>
                      <a:pt x="326" y="751"/>
                      <a:pt x="292" y="751"/>
                      <a:pt x="259" y="751"/>
                    </a:cubicBezTo>
                    <a:cubicBezTo>
                      <a:pt x="220" y="751"/>
                      <a:pt x="181" y="751"/>
                      <a:pt x="142" y="751"/>
                    </a:cubicBezTo>
                    <a:cubicBezTo>
                      <a:pt x="112" y="751"/>
                      <a:pt x="81" y="751"/>
                      <a:pt x="51" y="751"/>
                    </a:cubicBezTo>
                    <a:cubicBezTo>
                      <a:pt x="45" y="751"/>
                      <a:pt x="38" y="751"/>
                      <a:pt x="31" y="751"/>
                    </a:cubicBezTo>
                    <a:cubicBezTo>
                      <a:pt x="31" y="735"/>
                      <a:pt x="31" y="735"/>
                      <a:pt x="31" y="735"/>
                    </a:cubicBezTo>
                    <a:cubicBezTo>
                      <a:pt x="44" y="735"/>
                      <a:pt x="56" y="735"/>
                      <a:pt x="68" y="735"/>
                    </a:cubicBezTo>
                    <a:cubicBezTo>
                      <a:pt x="102" y="735"/>
                      <a:pt x="136" y="735"/>
                      <a:pt x="169" y="735"/>
                    </a:cubicBezTo>
                    <a:cubicBezTo>
                      <a:pt x="208" y="735"/>
                      <a:pt x="247" y="735"/>
                      <a:pt x="286" y="735"/>
                    </a:cubicBezTo>
                    <a:cubicBezTo>
                      <a:pt x="316" y="735"/>
                      <a:pt x="346" y="735"/>
                      <a:pt x="376" y="735"/>
                    </a:cubicBezTo>
                    <a:cubicBezTo>
                      <a:pt x="383" y="735"/>
                      <a:pt x="390" y="735"/>
                      <a:pt x="396" y="735"/>
                    </a:cubicBezTo>
                    <a:lnTo>
                      <a:pt x="396" y="751"/>
                    </a:lnTo>
                    <a:close/>
                    <a:moveTo>
                      <a:pt x="396" y="675"/>
                    </a:moveTo>
                    <a:cubicBezTo>
                      <a:pt x="384" y="675"/>
                      <a:pt x="372" y="675"/>
                      <a:pt x="359" y="675"/>
                    </a:cubicBezTo>
                    <a:cubicBezTo>
                      <a:pt x="326" y="675"/>
                      <a:pt x="292" y="675"/>
                      <a:pt x="259" y="675"/>
                    </a:cubicBezTo>
                    <a:cubicBezTo>
                      <a:pt x="220" y="675"/>
                      <a:pt x="181" y="675"/>
                      <a:pt x="142" y="675"/>
                    </a:cubicBezTo>
                    <a:cubicBezTo>
                      <a:pt x="112" y="675"/>
                      <a:pt x="81" y="675"/>
                      <a:pt x="51" y="675"/>
                    </a:cubicBezTo>
                    <a:cubicBezTo>
                      <a:pt x="45" y="675"/>
                      <a:pt x="38" y="675"/>
                      <a:pt x="31" y="675"/>
                    </a:cubicBezTo>
                    <a:cubicBezTo>
                      <a:pt x="31" y="143"/>
                      <a:pt x="31" y="143"/>
                      <a:pt x="31" y="143"/>
                    </a:cubicBezTo>
                    <a:cubicBezTo>
                      <a:pt x="396" y="143"/>
                      <a:pt x="396" y="143"/>
                      <a:pt x="396" y="143"/>
                    </a:cubicBezTo>
                    <a:lnTo>
                      <a:pt x="396" y="67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pPr defTabSz="914110">
                  <a:defRPr/>
                </a:pPr>
                <a:endParaRPr lang="en-US" sz="1428" kern="0" dirty="0">
                  <a:solidFill>
                    <a:sysClr val="windowText" lastClr="000000"/>
                  </a:solidFill>
                  <a:latin typeface="Segoe UI"/>
                </a:endParaRPr>
              </a:p>
            </p:txBody>
          </p:sp>
          <p:sp>
            <p:nvSpPr>
              <p:cNvPr id="77" name="Freeform 196"/>
              <p:cNvSpPr>
                <a:spLocks noEditPoints="1"/>
              </p:cNvSpPr>
              <p:nvPr/>
            </p:nvSpPr>
            <p:spPr bwMode="auto">
              <a:xfrm>
                <a:off x="-1323976" y="3055939"/>
                <a:ext cx="1258889" cy="225426"/>
              </a:xfrm>
              <a:custGeom>
                <a:avLst/>
                <a:gdLst>
                  <a:gd name="T0" fmla="*/ 332 w 336"/>
                  <a:gd name="T1" fmla="*/ 0 h 60"/>
                  <a:gd name="T2" fmla="*/ 295 w 336"/>
                  <a:gd name="T3" fmla="*/ 0 h 60"/>
                  <a:gd name="T4" fmla="*/ 207 w 336"/>
                  <a:gd name="T5" fmla="*/ 0 h 60"/>
                  <a:gd name="T6" fmla="*/ 105 w 336"/>
                  <a:gd name="T7" fmla="*/ 0 h 60"/>
                  <a:gd name="T8" fmla="*/ 26 w 336"/>
                  <a:gd name="T9" fmla="*/ 0 h 60"/>
                  <a:gd name="T10" fmla="*/ 3 w 336"/>
                  <a:gd name="T11" fmla="*/ 0 h 60"/>
                  <a:gd name="T12" fmla="*/ 0 w 336"/>
                  <a:gd name="T13" fmla="*/ 4 h 60"/>
                  <a:gd name="T14" fmla="*/ 0 w 336"/>
                  <a:gd name="T15" fmla="*/ 57 h 60"/>
                  <a:gd name="T16" fmla="*/ 3 w 336"/>
                  <a:gd name="T17" fmla="*/ 60 h 60"/>
                  <a:gd name="T18" fmla="*/ 41 w 336"/>
                  <a:gd name="T19" fmla="*/ 60 h 60"/>
                  <a:gd name="T20" fmla="*/ 129 w 336"/>
                  <a:gd name="T21" fmla="*/ 60 h 60"/>
                  <a:gd name="T22" fmla="*/ 231 w 336"/>
                  <a:gd name="T23" fmla="*/ 60 h 60"/>
                  <a:gd name="T24" fmla="*/ 310 w 336"/>
                  <a:gd name="T25" fmla="*/ 60 h 60"/>
                  <a:gd name="T26" fmla="*/ 332 w 336"/>
                  <a:gd name="T27" fmla="*/ 60 h 60"/>
                  <a:gd name="T28" fmla="*/ 335 w 336"/>
                  <a:gd name="T29" fmla="*/ 59 h 60"/>
                  <a:gd name="T30" fmla="*/ 336 w 336"/>
                  <a:gd name="T31" fmla="*/ 57 h 60"/>
                  <a:gd name="T32" fmla="*/ 336 w 336"/>
                  <a:gd name="T33" fmla="*/ 4 h 60"/>
                  <a:gd name="T34" fmla="*/ 332 w 336"/>
                  <a:gd name="T35" fmla="*/ 0 h 60"/>
                  <a:gd name="T36" fmla="*/ 131 w 336"/>
                  <a:gd name="T37" fmla="*/ 41 h 60"/>
                  <a:gd name="T38" fmla="*/ 120 w 336"/>
                  <a:gd name="T39" fmla="*/ 30 h 60"/>
                  <a:gd name="T40" fmla="*/ 131 w 336"/>
                  <a:gd name="T41" fmla="*/ 20 h 60"/>
                  <a:gd name="T42" fmla="*/ 141 w 336"/>
                  <a:gd name="T43" fmla="*/ 30 h 60"/>
                  <a:gd name="T44" fmla="*/ 131 w 336"/>
                  <a:gd name="T45" fmla="*/ 41 h 60"/>
                  <a:gd name="T46" fmla="*/ 168 w 336"/>
                  <a:gd name="T47" fmla="*/ 41 h 60"/>
                  <a:gd name="T48" fmla="*/ 157 w 336"/>
                  <a:gd name="T49" fmla="*/ 30 h 60"/>
                  <a:gd name="T50" fmla="*/ 168 w 336"/>
                  <a:gd name="T51" fmla="*/ 20 h 60"/>
                  <a:gd name="T52" fmla="*/ 179 w 336"/>
                  <a:gd name="T53" fmla="*/ 30 h 60"/>
                  <a:gd name="T54" fmla="*/ 168 w 336"/>
                  <a:gd name="T55" fmla="*/ 41 h 60"/>
                  <a:gd name="T56" fmla="*/ 205 w 336"/>
                  <a:gd name="T57" fmla="*/ 41 h 60"/>
                  <a:gd name="T58" fmla="*/ 194 w 336"/>
                  <a:gd name="T59" fmla="*/ 30 h 60"/>
                  <a:gd name="T60" fmla="*/ 205 w 336"/>
                  <a:gd name="T61" fmla="*/ 20 h 60"/>
                  <a:gd name="T62" fmla="*/ 216 w 336"/>
                  <a:gd name="T63" fmla="*/ 30 h 60"/>
                  <a:gd name="T64" fmla="*/ 205 w 336"/>
                  <a:gd name="T65" fmla="*/ 41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36" h="60">
                    <a:moveTo>
                      <a:pt x="332" y="0"/>
                    </a:moveTo>
                    <a:cubicBezTo>
                      <a:pt x="320" y="0"/>
                      <a:pt x="307" y="0"/>
                      <a:pt x="295" y="0"/>
                    </a:cubicBezTo>
                    <a:cubicBezTo>
                      <a:pt x="265" y="0"/>
                      <a:pt x="236" y="0"/>
                      <a:pt x="207" y="0"/>
                    </a:cubicBezTo>
                    <a:cubicBezTo>
                      <a:pt x="173" y="0"/>
                      <a:pt x="139" y="0"/>
                      <a:pt x="105" y="0"/>
                    </a:cubicBezTo>
                    <a:cubicBezTo>
                      <a:pt x="79" y="0"/>
                      <a:pt x="52" y="0"/>
                      <a:pt x="26" y="0"/>
                    </a:cubicBezTo>
                    <a:cubicBezTo>
                      <a:pt x="18" y="0"/>
                      <a:pt x="11" y="0"/>
                      <a:pt x="3" y="0"/>
                    </a:cubicBezTo>
                    <a:cubicBezTo>
                      <a:pt x="1" y="0"/>
                      <a:pt x="0" y="2"/>
                      <a:pt x="0" y="4"/>
                    </a:cubicBezTo>
                    <a:cubicBezTo>
                      <a:pt x="0" y="21"/>
                      <a:pt x="0" y="39"/>
                      <a:pt x="0" y="57"/>
                    </a:cubicBezTo>
                    <a:cubicBezTo>
                      <a:pt x="0" y="59"/>
                      <a:pt x="1" y="60"/>
                      <a:pt x="3" y="60"/>
                    </a:cubicBezTo>
                    <a:cubicBezTo>
                      <a:pt x="16" y="60"/>
                      <a:pt x="28" y="60"/>
                      <a:pt x="41" y="60"/>
                    </a:cubicBezTo>
                    <a:cubicBezTo>
                      <a:pt x="70" y="60"/>
                      <a:pt x="99" y="60"/>
                      <a:pt x="129" y="60"/>
                    </a:cubicBezTo>
                    <a:cubicBezTo>
                      <a:pt x="163" y="60"/>
                      <a:pt x="197" y="60"/>
                      <a:pt x="231" y="60"/>
                    </a:cubicBezTo>
                    <a:cubicBezTo>
                      <a:pt x="257" y="60"/>
                      <a:pt x="283" y="60"/>
                      <a:pt x="310" y="60"/>
                    </a:cubicBezTo>
                    <a:cubicBezTo>
                      <a:pt x="317" y="60"/>
                      <a:pt x="325" y="60"/>
                      <a:pt x="332" y="60"/>
                    </a:cubicBezTo>
                    <a:cubicBezTo>
                      <a:pt x="333" y="60"/>
                      <a:pt x="334" y="60"/>
                      <a:pt x="335" y="59"/>
                    </a:cubicBezTo>
                    <a:cubicBezTo>
                      <a:pt x="335" y="59"/>
                      <a:pt x="336" y="58"/>
                      <a:pt x="336" y="57"/>
                    </a:cubicBezTo>
                    <a:cubicBezTo>
                      <a:pt x="336" y="39"/>
                      <a:pt x="336" y="21"/>
                      <a:pt x="336" y="4"/>
                    </a:cubicBezTo>
                    <a:cubicBezTo>
                      <a:pt x="336" y="2"/>
                      <a:pt x="334" y="0"/>
                      <a:pt x="332" y="0"/>
                    </a:cubicBezTo>
                    <a:close/>
                    <a:moveTo>
                      <a:pt x="131" y="41"/>
                    </a:moveTo>
                    <a:cubicBezTo>
                      <a:pt x="125" y="41"/>
                      <a:pt x="120" y="36"/>
                      <a:pt x="120" y="30"/>
                    </a:cubicBezTo>
                    <a:cubicBezTo>
                      <a:pt x="120" y="24"/>
                      <a:pt x="125" y="20"/>
                      <a:pt x="131" y="20"/>
                    </a:cubicBezTo>
                    <a:cubicBezTo>
                      <a:pt x="136" y="20"/>
                      <a:pt x="141" y="24"/>
                      <a:pt x="141" y="30"/>
                    </a:cubicBezTo>
                    <a:cubicBezTo>
                      <a:pt x="141" y="36"/>
                      <a:pt x="136" y="41"/>
                      <a:pt x="131" y="41"/>
                    </a:cubicBezTo>
                    <a:close/>
                    <a:moveTo>
                      <a:pt x="168" y="41"/>
                    </a:moveTo>
                    <a:cubicBezTo>
                      <a:pt x="162" y="41"/>
                      <a:pt x="157" y="36"/>
                      <a:pt x="157" y="30"/>
                    </a:cubicBezTo>
                    <a:cubicBezTo>
                      <a:pt x="157" y="24"/>
                      <a:pt x="162" y="20"/>
                      <a:pt x="168" y="20"/>
                    </a:cubicBezTo>
                    <a:cubicBezTo>
                      <a:pt x="174" y="20"/>
                      <a:pt x="179" y="24"/>
                      <a:pt x="179" y="30"/>
                    </a:cubicBezTo>
                    <a:cubicBezTo>
                      <a:pt x="179" y="36"/>
                      <a:pt x="174" y="41"/>
                      <a:pt x="168" y="41"/>
                    </a:cubicBezTo>
                    <a:close/>
                    <a:moveTo>
                      <a:pt x="205" y="41"/>
                    </a:moveTo>
                    <a:cubicBezTo>
                      <a:pt x="199" y="41"/>
                      <a:pt x="194" y="36"/>
                      <a:pt x="194" y="30"/>
                    </a:cubicBezTo>
                    <a:cubicBezTo>
                      <a:pt x="194" y="24"/>
                      <a:pt x="199" y="20"/>
                      <a:pt x="205" y="20"/>
                    </a:cubicBezTo>
                    <a:cubicBezTo>
                      <a:pt x="211" y="20"/>
                      <a:pt x="216" y="24"/>
                      <a:pt x="216" y="30"/>
                    </a:cubicBezTo>
                    <a:cubicBezTo>
                      <a:pt x="216" y="36"/>
                      <a:pt x="211" y="41"/>
                      <a:pt x="205"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pPr defTabSz="914110">
                  <a:defRPr/>
                </a:pPr>
                <a:endParaRPr lang="en-US" sz="1428" kern="0" dirty="0">
                  <a:solidFill>
                    <a:sysClr val="windowText" lastClr="000000"/>
                  </a:solidFill>
                  <a:latin typeface="Segoe UI"/>
                </a:endParaRPr>
              </a:p>
            </p:txBody>
          </p:sp>
          <p:sp>
            <p:nvSpPr>
              <p:cNvPr id="78" name="Freeform 197"/>
              <p:cNvSpPr>
                <a:spLocks noEditPoints="1"/>
              </p:cNvSpPr>
              <p:nvPr/>
            </p:nvSpPr>
            <p:spPr bwMode="auto">
              <a:xfrm>
                <a:off x="-1323976" y="2782886"/>
                <a:ext cx="1258889" cy="225426"/>
              </a:xfrm>
              <a:custGeom>
                <a:avLst/>
                <a:gdLst>
                  <a:gd name="T0" fmla="*/ 332 w 336"/>
                  <a:gd name="T1" fmla="*/ 0 h 60"/>
                  <a:gd name="T2" fmla="*/ 295 w 336"/>
                  <a:gd name="T3" fmla="*/ 0 h 60"/>
                  <a:gd name="T4" fmla="*/ 207 w 336"/>
                  <a:gd name="T5" fmla="*/ 0 h 60"/>
                  <a:gd name="T6" fmla="*/ 105 w 336"/>
                  <a:gd name="T7" fmla="*/ 0 h 60"/>
                  <a:gd name="T8" fmla="*/ 26 w 336"/>
                  <a:gd name="T9" fmla="*/ 0 h 60"/>
                  <a:gd name="T10" fmla="*/ 3 w 336"/>
                  <a:gd name="T11" fmla="*/ 0 h 60"/>
                  <a:gd name="T12" fmla="*/ 0 w 336"/>
                  <a:gd name="T13" fmla="*/ 4 h 60"/>
                  <a:gd name="T14" fmla="*/ 0 w 336"/>
                  <a:gd name="T15" fmla="*/ 56 h 60"/>
                  <a:gd name="T16" fmla="*/ 3 w 336"/>
                  <a:gd name="T17" fmla="*/ 60 h 60"/>
                  <a:gd name="T18" fmla="*/ 41 w 336"/>
                  <a:gd name="T19" fmla="*/ 60 h 60"/>
                  <a:gd name="T20" fmla="*/ 129 w 336"/>
                  <a:gd name="T21" fmla="*/ 60 h 60"/>
                  <a:gd name="T22" fmla="*/ 231 w 336"/>
                  <a:gd name="T23" fmla="*/ 60 h 60"/>
                  <a:gd name="T24" fmla="*/ 310 w 336"/>
                  <a:gd name="T25" fmla="*/ 60 h 60"/>
                  <a:gd name="T26" fmla="*/ 332 w 336"/>
                  <a:gd name="T27" fmla="*/ 60 h 60"/>
                  <a:gd name="T28" fmla="*/ 335 w 336"/>
                  <a:gd name="T29" fmla="*/ 59 h 60"/>
                  <a:gd name="T30" fmla="*/ 336 w 336"/>
                  <a:gd name="T31" fmla="*/ 56 h 60"/>
                  <a:gd name="T32" fmla="*/ 336 w 336"/>
                  <a:gd name="T33" fmla="*/ 4 h 60"/>
                  <a:gd name="T34" fmla="*/ 332 w 336"/>
                  <a:gd name="T35" fmla="*/ 0 h 60"/>
                  <a:gd name="T36" fmla="*/ 131 w 336"/>
                  <a:gd name="T37" fmla="*/ 41 h 60"/>
                  <a:gd name="T38" fmla="*/ 120 w 336"/>
                  <a:gd name="T39" fmla="*/ 30 h 60"/>
                  <a:gd name="T40" fmla="*/ 131 w 336"/>
                  <a:gd name="T41" fmla="*/ 19 h 60"/>
                  <a:gd name="T42" fmla="*/ 141 w 336"/>
                  <a:gd name="T43" fmla="*/ 30 h 60"/>
                  <a:gd name="T44" fmla="*/ 131 w 336"/>
                  <a:gd name="T45" fmla="*/ 41 h 60"/>
                  <a:gd name="T46" fmla="*/ 168 w 336"/>
                  <a:gd name="T47" fmla="*/ 41 h 60"/>
                  <a:gd name="T48" fmla="*/ 157 w 336"/>
                  <a:gd name="T49" fmla="*/ 30 h 60"/>
                  <a:gd name="T50" fmla="*/ 168 w 336"/>
                  <a:gd name="T51" fmla="*/ 19 h 60"/>
                  <a:gd name="T52" fmla="*/ 179 w 336"/>
                  <a:gd name="T53" fmla="*/ 30 h 60"/>
                  <a:gd name="T54" fmla="*/ 168 w 336"/>
                  <a:gd name="T55" fmla="*/ 41 h 60"/>
                  <a:gd name="T56" fmla="*/ 205 w 336"/>
                  <a:gd name="T57" fmla="*/ 41 h 60"/>
                  <a:gd name="T58" fmla="*/ 194 w 336"/>
                  <a:gd name="T59" fmla="*/ 30 h 60"/>
                  <a:gd name="T60" fmla="*/ 205 w 336"/>
                  <a:gd name="T61" fmla="*/ 19 h 60"/>
                  <a:gd name="T62" fmla="*/ 216 w 336"/>
                  <a:gd name="T63" fmla="*/ 30 h 60"/>
                  <a:gd name="T64" fmla="*/ 205 w 336"/>
                  <a:gd name="T65" fmla="*/ 41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36" h="60">
                    <a:moveTo>
                      <a:pt x="332" y="0"/>
                    </a:moveTo>
                    <a:cubicBezTo>
                      <a:pt x="320" y="0"/>
                      <a:pt x="307" y="0"/>
                      <a:pt x="295" y="0"/>
                    </a:cubicBezTo>
                    <a:cubicBezTo>
                      <a:pt x="265" y="0"/>
                      <a:pt x="236" y="0"/>
                      <a:pt x="207" y="0"/>
                    </a:cubicBezTo>
                    <a:cubicBezTo>
                      <a:pt x="173" y="0"/>
                      <a:pt x="139" y="0"/>
                      <a:pt x="105" y="0"/>
                    </a:cubicBezTo>
                    <a:cubicBezTo>
                      <a:pt x="79" y="0"/>
                      <a:pt x="52" y="0"/>
                      <a:pt x="26" y="0"/>
                    </a:cubicBezTo>
                    <a:cubicBezTo>
                      <a:pt x="18" y="0"/>
                      <a:pt x="11" y="0"/>
                      <a:pt x="3" y="0"/>
                    </a:cubicBezTo>
                    <a:cubicBezTo>
                      <a:pt x="1" y="0"/>
                      <a:pt x="0" y="2"/>
                      <a:pt x="0" y="4"/>
                    </a:cubicBezTo>
                    <a:cubicBezTo>
                      <a:pt x="0" y="21"/>
                      <a:pt x="0" y="39"/>
                      <a:pt x="0" y="56"/>
                    </a:cubicBezTo>
                    <a:cubicBezTo>
                      <a:pt x="0" y="58"/>
                      <a:pt x="1" y="60"/>
                      <a:pt x="3" y="60"/>
                    </a:cubicBezTo>
                    <a:cubicBezTo>
                      <a:pt x="16" y="60"/>
                      <a:pt x="28" y="60"/>
                      <a:pt x="41" y="60"/>
                    </a:cubicBezTo>
                    <a:cubicBezTo>
                      <a:pt x="70" y="60"/>
                      <a:pt x="99" y="60"/>
                      <a:pt x="129" y="60"/>
                    </a:cubicBezTo>
                    <a:cubicBezTo>
                      <a:pt x="163" y="60"/>
                      <a:pt x="197" y="60"/>
                      <a:pt x="231" y="60"/>
                    </a:cubicBezTo>
                    <a:cubicBezTo>
                      <a:pt x="257" y="60"/>
                      <a:pt x="283" y="60"/>
                      <a:pt x="310" y="60"/>
                    </a:cubicBezTo>
                    <a:cubicBezTo>
                      <a:pt x="317" y="60"/>
                      <a:pt x="325" y="60"/>
                      <a:pt x="332" y="60"/>
                    </a:cubicBezTo>
                    <a:cubicBezTo>
                      <a:pt x="333" y="60"/>
                      <a:pt x="334" y="60"/>
                      <a:pt x="335" y="59"/>
                    </a:cubicBezTo>
                    <a:cubicBezTo>
                      <a:pt x="335" y="58"/>
                      <a:pt x="336" y="58"/>
                      <a:pt x="336" y="56"/>
                    </a:cubicBezTo>
                    <a:cubicBezTo>
                      <a:pt x="336" y="39"/>
                      <a:pt x="336" y="21"/>
                      <a:pt x="336" y="4"/>
                    </a:cubicBezTo>
                    <a:cubicBezTo>
                      <a:pt x="336" y="2"/>
                      <a:pt x="334" y="0"/>
                      <a:pt x="332" y="0"/>
                    </a:cubicBezTo>
                    <a:close/>
                    <a:moveTo>
                      <a:pt x="131" y="41"/>
                    </a:moveTo>
                    <a:cubicBezTo>
                      <a:pt x="125" y="41"/>
                      <a:pt x="120" y="36"/>
                      <a:pt x="120" y="30"/>
                    </a:cubicBezTo>
                    <a:cubicBezTo>
                      <a:pt x="120" y="24"/>
                      <a:pt x="125" y="19"/>
                      <a:pt x="131" y="19"/>
                    </a:cubicBezTo>
                    <a:cubicBezTo>
                      <a:pt x="136" y="19"/>
                      <a:pt x="141" y="24"/>
                      <a:pt x="141" y="30"/>
                    </a:cubicBezTo>
                    <a:cubicBezTo>
                      <a:pt x="141" y="36"/>
                      <a:pt x="136" y="41"/>
                      <a:pt x="131" y="41"/>
                    </a:cubicBezTo>
                    <a:close/>
                    <a:moveTo>
                      <a:pt x="168" y="41"/>
                    </a:moveTo>
                    <a:cubicBezTo>
                      <a:pt x="162" y="41"/>
                      <a:pt x="157" y="36"/>
                      <a:pt x="157" y="30"/>
                    </a:cubicBezTo>
                    <a:cubicBezTo>
                      <a:pt x="157" y="24"/>
                      <a:pt x="162" y="19"/>
                      <a:pt x="168" y="19"/>
                    </a:cubicBezTo>
                    <a:cubicBezTo>
                      <a:pt x="174" y="19"/>
                      <a:pt x="179" y="24"/>
                      <a:pt x="179" y="30"/>
                    </a:cubicBezTo>
                    <a:cubicBezTo>
                      <a:pt x="179" y="36"/>
                      <a:pt x="174" y="41"/>
                      <a:pt x="168" y="41"/>
                    </a:cubicBezTo>
                    <a:close/>
                    <a:moveTo>
                      <a:pt x="205" y="41"/>
                    </a:moveTo>
                    <a:cubicBezTo>
                      <a:pt x="199" y="41"/>
                      <a:pt x="194" y="36"/>
                      <a:pt x="194" y="30"/>
                    </a:cubicBezTo>
                    <a:cubicBezTo>
                      <a:pt x="194" y="24"/>
                      <a:pt x="199" y="19"/>
                      <a:pt x="205" y="19"/>
                    </a:cubicBezTo>
                    <a:cubicBezTo>
                      <a:pt x="211" y="19"/>
                      <a:pt x="216" y="24"/>
                      <a:pt x="216" y="30"/>
                    </a:cubicBezTo>
                    <a:cubicBezTo>
                      <a:pt x="216" y="36"/>
                      <a:pt x="211" y="41"/>
                      <a:pt x="205"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pPr defTabSz="914110">
                  <a:defRPr/>
                </a:pPr>
                <a:endParaRPr lang="en-US" sz="1428" kern="0" dirty="0">
                  <a:solidFill>
                    <a:sysClr val="windowText" lastClr="000000"/>
                  </a:solidFill>
                  <a:latin typeface="Segoe UI"/>
                </a:endParaRPr>
              </a:p>
            </p:txBody>
          </p:sp>
          <p:sp>
            <p:nvSpPr>
              <p:cNvPr id="79" name="Freeform 198"/>
              <p:cNvSpPr>
                <a:spLocks noEditPoints="1"/>
              </p:cNvSpPr>
              <p:nvPr/>
            </p:nvSpPr>
            <p:spPr bwMode="auto">
              <a:xfrm>
                <a:off x="-1323976" y="2508249"/>
                <a:ext cx="1258889" cy="225426"/>
              </a:xfrm>
              <a:custGeom>
                <a:avLst/>
                <a:gdLst>
                  <a:gd name="T0" fmla="*/ 332 w 336"/>
                  <a:gd name="T1" fmla="*/ 0 h 60"/>
                  <a:gd name="T2" fmla="*/ 295 w 336"/>
                  <a:gd name="T3" fmla="*/ 0 h 60"/>
                  <a:gd name="T4" fmla="*/ 207 w 336"/>
                  <a:gd name="T5" fmla="*/ 0 h 60"/>
                  <a:gd name="T6" fmla="*/ 105 w 336"/>
                  <a:gd name="T7" fmla="*/ 0 h 60"/>
                  <a:gd name="T8" fmla="*/ 26 w 336"/>
                  <a:gd name="T9" fmla="*/ 0 h 60"/>
                  <a:gd name="T10" fmla="*/ 3 w 336"/>
                  <a:gd name="T11" fmla="*/ 0 h 60"/>
                  <a:gd name="T12" fmla="*/ 0 w 336"/>
                  <a:gd name="T13" fmla="*/ 3 h 60"/>
                  <a:gd name="T14" fmla="*/ 0 w 336"/>
                  <a:gd name="T15" fmla="*/ 56 h 60"/>
                  <a:gd name="T16" fmla="*/ 3 w 336"/>
                  <a:gd name="T17" fmla="*/ 60 h 60"/>
                  <a:gd name="T18" fmla="*/ 41 w 336"/>
                  <a:gd name="T19" fmla="*/ 60 h 60"/>
                  <a:gd name="T20" fmla="*/ 129 w 336"/>
                  <a:gd name="T21" fmla="*/ 60 h 60"/>
                  <a:gd name="T22" fmla="*/ 231 w 336"/>
                  <a:gd name="T23" fmla="*/ 60 h 60"/>
                  <a:gd name="T24" fmla="*/ 310 w 336"/>
                  <a:gd name="T25" fmla="*/ 60 h 60"/>
                  <a:gd name="T26" fmla="*/ 332 w 336"/>
                  <a:gd name="T27" fmla="*/ 60 h 60"/>
                  <a:gd name="T28" fmla="*/ 335 w 336"/>
                  <a:gd name="T29" fmla="*/ 59 h 60"/>
                  <a:gd name="T30" fmla="*/ 336 w 336"/>
                  <a:gd name="T31" fmla="*/ 56 h 60"/>
                  <a:gd name="T32" fmla="*/ 336 w 336"/>
                  <a:gd name="T33" fmla="*/ 3 h 60"/>
                  <a:gd name="T34" fmla="*/ 332 w 336"/>
                  <a:gd name="T35" fmla="*/ 0 h 60"/>
                  <a:gd name="T36" fmla="*/ 131 w 336"/>
                  <a:gd name="T37" fmla="*/ 40 h 60"/>
                  <a:gd name="T38" fmla="*/ 120 w 336"/>
                  <a:gd name="T39" fmla="*/ 30 h 60"/>
                  <a:gd name="T40" fmla="*/ 131 w 336"/>
                  <a:gd name="T41" fmla="*/ 19 h 60"/>
                  <a:gd name="T42" fmla="*/ 141 w 336"/>
                  <a:gd name="T43" fmla="*/ 30 h 60"/>
                  <a:gd name="T44" fmla="*/ 131 w 336"/>
                  <a:gd name="T45" fmla="*/ 40 h 60"/>
                  <a:gd name="T46" fmla="*/ 168 w 336"/>
                  <a:gd name="T47" fmla="*/ 40 h 60"/>
                  <a:gd name="T48" fmla="*/ 157 w 336"/>
                  <a:gd name="T49" fmla="*/ 30 h 60"/>
                  <a:gd name="T50" fmla="*/ 168 w 336"/>
                  <a:gd name="T51" fmla="*/ 19 h 60"/>
                  <a:gd name="T52" fmla="*/ 179 w 336"/>
                  <a:gd name="T53" fmla="*/ 30 h 60"/>
                  <a:gd name="T54" fmla="*/ 168 w 336"/>
                  <a:gd name="T55" fmla="*/ 40 h 60"/>
                  <a:gd name="T56" fmla="*/ 205 w 336"/>
                  <a:gd name="T57" fmla="*/ 40 h 60"/>
                  <a:gd name="T58" fmla="*/ 194 w 336"/>
                  <a:gd name="T59" fmla="*/ 30 h 60"/>
                  <a:gd name="T60" fmla="*/ 205 w 336"/>
                  <a:gd name="T61" fmla="*/ 19 h 60"/>
                  <a:gd name="T62" fmla="*/ 216 w 336"/>
                  <a:gd name="T63" fmla="*/ 30 h 60"/>
                  <a:gd name="T64" fmla="*/ 205 w 336"/>
                  <a:gd name="T65" fmla="*/ 4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36" h="60">
                    <a:moveTo>
                      <a:pt x="332" y="0"/>
                    </a:moveTo>
                    <a:cubicBezTo>
                      <a:pt x="320" y="0"/>
                      <a:pt x="307" y="0"/>
                      <a:pt x="295" y="0"/>
                    </a:cubicBezTo>
                    <a:cubicBezTo>
                      <a:pt x="265" y="0"/>
                      <a:pt x="236" y="0"/>
                      <a:pt x="207" y="0"/>
                    </a:cubicBezTo>
                    <a:cubicBezTo>
                      <a:pt x="173" y="0"/>
                      <a:pt x="139" y="0"/>
                      <a:pt x="105" y="0"/>
                    </a:cubicBezTo>
                    <a:cubicBezTo>
                      <a:pt x="79" y="0"/>
                      <a:pt x="52" y="0"/>
                      <a:pt x="26" y="0"/>
                    </a:cubicBezTo>
                    <a:cubicBezTo>
                      <a:pt x="18" y="0"/>
                      <a:pt x="11" y="0"/>
                      <a:pt x="3" y="0"/>
                    </a:cubicBezTo>
                    <a:cubicBezTo>
                      <a:pt x="1" y="0"/>
                      <a:pt x="0" y="1"/>
                      <a:pt x="0" y="3"/>
                    </a:cubicBezTo>
                    <a:cubicBezTo>
                      <a:pt x="0" y="21"/>
                      <a:pt x="0" y="39"/>
                      <a:pt x="0" y="56"/>
                    </a:cubicBezTo>
                    <a:cubicBezTo>
                      <a:pt x="0" y="58"/>
                      <a:pt x="1" y="60"/>
                      <a:pt x="3" y="60"/>
                    </a:cubicBezTo>
                    <a:cubicBezTo>
                      <a:pt x="16" y="60"/>
                      <a:pt x="28" y="60"/>
                      <a:pt x="41" y="60"/>
                    </a:cubicBezTo>
                    <a:cubicBezTo>
                      <a:pt x="70" y="60"/>
                      <a:pt x="99" y="60"/>
                      <a:pt x="129" y="60"/>
                    </a:cubicBezTo>
                    <a:cubicBezTo>
                      <a:pt x="163" y="60"/>
                      <a:pt x="197" y="60"/>
                      <a:pt x="231" y="60"/>
                    </a:cubicBezTo>
                    <a:cubicBezTo>
                      <a:pt x="257" y="60"/>
                      <a:pt x="283" y="60"/>
                      <a:pt x="310" y="60"/>
                    </a:cubicBezTo>
                    <a:cubicBezTo>
                      <a:pt x="317" y="60"/>
                      <a:pt x="325" y="60"/>
                      <a:pt x="332" y="60"/>
                    </a:cubicBezTo>
                    <a:cubicBezTo>
                      <a:pt x="333" y="60"/>
                      <a:pt x="334" y="59"/>
                      <a:pt x="335" y="59"/>
                    </a:cubicBezTo>
                    <a:cubicBezTo>
                      <a:pt x="335" y="58"/>
                      <a:pt x="336" y="57"/>
                      <a:pt x="336" y="56"/>
                    </a:cubicBezTo>
                    <a:cubicBezTo>
                      <a:pt x="336" y="39"/>
                      <a:pt x="336" y="21"/>
                      <a:pt x="336" y="3"/>
                    </a:cubicBezTo>
                    <a:cubicBezTo>
                      <a:pt x="336" y="1"/>
                      <a:pt x="334" y="0"/>
                      <a:pt x="332" y="0"/>
                    </a:cubicBezTo>
                    <a:close/>
                    <a:moveTo>
                      <a:pt x="131" y="40"/>
                    </a:moveTo>
                    <a:cubicBezTo>
                      <a:pt x="125" y="40"/>
                      <a:pt x="120" y="36"/>
                      <a:pt x="120" y="30"/>
                    </a:cubicBezTo>
                    <a:cubicBezTo>
                      <a:pt x="120" y="24"/>
                      <a:pt x="125" y="19"/>
                      <a:pt x="131" y="19"/>
                    </a:cubicBezTo>
                    <a:cubicBezTo>
                      <a:pt x="136" y="19"/>
                      <a:pt x="141" y="24"/>
                      <a:pt x="141" y="30"/>
                    </a:cubicBezTo>
                    <a:cubicBezTo>
                      <a:pt x="141" y="36"/>
                      <a:pt x="136" y="40"/>
                      <a:pt x="131" y="40"/>
                    </a:cubicBezTo>
                    <a:close/>
                    <a:moveTo>
                      <a:pt x="168" y="40"/>
                    </a:moveTo>
                    <a:cubicBezTo>
                      <a:pt x="162" y="40"/>
                      <a:pt x="157" y="36"/>
                      <a:pt x="157" y="30"/>
                    </a:cubicBezTo>
                    <a:cubicBezTo>
                      <a:pt x="157" y="24"/>
                      <a:pt x="162" y="19"/>
                      <a:pt x="168" y="19"/>
                    </a:cubicBezTo>
                    <a:cubicBezTo>
                      <a:pt x="174" y="19"/>
                      <a:pt x="179" y="24"/>
                      <a:pt x="179" y="30"/>
                    </a:cubicBezTo>
                    <a:cubicBezTo>
                      <a:pt x="179" y="36"/>
                      <a:pt x="174" y="40"/>
                      <a:pt x="168" y="40"/>
                    </a:cubicBezTo>
                    <a:close/>
                    <a:moveTo>
                      <a:pt x="205" y="40"/>
                    </a:moveTo>
                    <a:cubicBezTo>
                      <a:pt x="199" y="40"/>
                      <a:pt x="194" y="36"/>
                      <a:pt x="194" y="30"/>
                    </a:cubicBezTo>
                    <a:cubicBezTo>
                      <a:pt x="194" y="24"/>
                      <a:pt x="199" y="19"/>
                      <a:pt x="205" y="19"/>
                    </a:cubicBezTo>
                    <a:cubicBezTo>
                      <a:pt x="211" y="19"/>
                      <a:pt x="216" y="24"/>
                      <a:pt x="216" y="30"/>
                    </a:cubicBezTo>
                    <a:cubicBezTo>
                      <a:pt x="216" y="36"/>
                      <a:pt x="211" y="40"/>
                      <a:pt x="205" y="4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pPr defTabSz="914110">
                  <a:defRPr/>
                </a:pPr>
                <a:endParaRPr lang="en-US" sz="1428" kern="0" dirty="0">
                  <a:solidFill>
                    <a:sysClr val="windowText" lastClr="000000"/>
                  </a:solidFill>
                  <a:latin typeface="Segoe UI"/>
                </a:endParaRPr>
              </a:p>
            </p:txBody>
          </p:sp>
          <p:sp>
            <p:nvSpPr>
              <p:cNvPr id="80" name="Freeform 199"/>
              <p:cNvSpPr>
                <a:spLocks noEditPoints="1"/>
              </p:cNvSpPr>
              <p:nvPr/>
            </p:nvSpPr>
            <p:spPr bwMode="auto">
              <a:xfrm>
                <a:off x="-1323976" y="2230437"/>
                <a:ext cx="1258889" cy="230190"/>
              </a:xfrm>
              <a:custGeom>
                <a:avLst/>
                <a:gdLst>
                  <a:gd name="T0" fmla="*/ 332 w 336"/>
                  <a:gd name="T1" fmla="*/ 0 h 61"/>
                  <a:gd name="T2" fmla="*/ 295 w 336"/>
                  <a:gd name="T3" fmla="*/ 0 h 61"/>
                  <a:gd name="T4" fmla="*/ 207 w 336"/>
                  <a:gd name="T5" fmla="*/ 0 h 61"/>
                  <a:gd name="T6" fmla="*/ 105 w 336"/>
                  <a:gd name="T7" fmla="*/ 0 h 61"/>
                  <a:gd name="T8" fmla="*/ 26 w 336"/>
                  <a:gd name="T9" fmla="*/ 0 h 61"/>
                  <a:gd name="T10" fmla="*/ 3 w 336"/>
                  <a:gd name="T11" fmla="*/ 0 h 61"/>
                  <a:gd name="T12" fmla="*/ 0 w 336"/>
                  <a:gd name="T13" fmla="*/ 4 h 61"/>
                  <a:gd name="T14" fmla="*/ 0 w 336"/>
                  <a:gd name="T15" fmla="*/ 57 h 61"/>
                  <a:gd name="T16" fmla="*/ 3 w 336"/>
                  <a:gd name="T17" fmla="*/ 61 h 61"/>
                  <a:gd name="T18" fmla="*/ 41 w 336"/>
                  <a:gd name="T19" fmla="*/ 61 h 61"/>
                  <a:gd name="T20" fmla="*/ 129 w 336"/>
                  <a:gd name="T21" fmla="*/ 61 h 61"/>
                  <a:gd name="T22" fmla="*/ 231 w 336"/>
                  <a:gd name="T23" fmla="*/ 61 h 61"/>
                  <a:gd name="T24" fmla="*/ 310 w 336"/>
                  <a:gd name="T25" fmla="*/ 61 h 61"/>
                  <a:gd name="T26" fmla="*/ 332 w 336"/>
                  <a:gd name="T27" fmla="*/ 61 h 61"/>
                  <a:gd name="T28" fmla="*/ 335 w 336"/>
                  <a:gd name="T29" fmla="*/ 59 h 61"/>
                  <a:gd name="T30" fmla="*/ 336 w 336"/>
                  <a:gd name="T31" fmla="*/ 57 h 61"/>
                  <a:gd name="T32" fmla="*/ 336 w 336"/>
                  <a:gd name="T33" fmla="*/ 4 h 61"/>
                  <a:gd name="T34" fmla="*/ 332 w 336"/>
                  <a:gd name="T35" fmla="*/ 0 h 61"/>
                  <a:gd name="T36" fmla="*/ 131 w 336"/>
                  <a:gd name="T37" fmla="*/ 41 h 61"/>
                  <a:gd name="T38" fmla="*/ 120 w 336"/>
                  <a:gd name="T39" fmla="*/ 30 h 61"/>
                  <a:gd name="T40" fmla="*/ 131 w 336"/>
                  <a:gd name="T41" fmla="*/ 20 h 61"/>
                  <a:gd name="T42" fmla="*/ 141 w 336"/>
                  <a:gd name="T43" fmla="*/ 30 h 61"/>
                  <a:gd name="T44" fmla="*/ 131 w 336"/>
                  <a:gd name="T45" fmla="*/ 41 h 61"/>
                  <a:gd name="T46" fmla="*/ 168 w 336"/>
                  <a:gd name="T47" fmla="*/ 41 h 61"/>
                  <a:gd name="T48" fmla="*/ 157 w 336"/>
                  <a:gd name="T49" fmla="*/ 30 h 61"/>
                  <a:gd name="T50" fmla="*/ 168 w 336"/>
                  <a:gd name="T51" fmla="*/ 20 h 61"/>
                  <a:gd name="T52" fmla="*/ 179 w 336"/>
                  <a:gd name="T53" fmla="*/ 30 h 61"/>
                  <a:gd name="T54" fmla="*/ 168 w 336"/>
                  <a:gd name="T55" fmla="*/ 41 h 61"/>
                  <a:gd name="T56" fmla="*/ 205 w 336"/>
                  <a:gd name="T57" fmla="*/ 41 h 61"/>
                  <a:gd name="T58" fmla="*/ 194 w 336"/>
                  <a:gd name="T59" fmla="*/ 30 h 61"/>
                  <a:gd name="T60" fmla="*/ 205 w 336"/>
                  <a:gd name="T61" fmla="*/ 20 h 61"/>
                  <a:gd name="T62" fmla="*/ 216 w 336"/>
                  <a:gd name="T63" fmla="*/ 30 h 61"/>
                  <a:gd name="T64" fmla="*/ 205 w 336"/>
                  <a:gd name="T65" fmla="*/ 41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36" h="61">
                    <a:moveTo>
                      <a:pt x="332" y="0"/>
                    </a:moveTo>
                    <a:cubicBezTo>
                      <a:pt x="320" y="0"/>
                      <a:pt x="307" y="0"/>
                      <a:pt x="295" y="0"/>
                    </a:cubicBezTo>
                    <a:cubicBezTo>
                      <a:pt x="265" y="0"/>
                      <a:pt x="236" y="0"/>
                      <a:pt x="207" y="0"/>
                    </a:cubicBezTo>
                    <a:cubicBezTo>
                      <a:pt x="173" y="0"/>
                      <a:pt x="139" y="0"/>
                      <a:pt x="105" y="0"/>
                    </a:cubicBezTo>
                    <a:cubicBezTo>
                      <a:pt x="79" y="0"/>
                      <a:pt x="52" y="0"/>
                      <a:pt x="26" y="0"/>
                    </a:cubicBezTo>
                    <a:cubicBezTo>
                      <a:pt x="18" y="0"/>
                      <a:pt x="11" y="0"/>
                      <a:pt x="3" y="0"/>
                    </a:cubicBezTo>
                    <a:cubicBezTo>
                      <a:pt x="1" y="0"/>
                      <a:pt x="0" y="2"/>
                      <a:pt x="0" y="4"/>
                    </a:cubicBezTo>
                    <a:cubicBezTo>
                      <a:pt x="0" y="22"/>
                      <a:pt x="0" y="39"/>
                      <a:pt x="0" y="57"/>
                    </a:cubicBezTo>
                    <a:cubicBezTo>
                      <a:pt x="0" y="59"/>
                      <a:pt x="1" y="61"/>
                      <a:pt x="3" y="61"/>
                    </a:cubicBezTo>
                    <a:cubicBezTo>
                      <a:pt x="16" y="61"/>
                      <a:pt x="28" y="61"/>
                      <a:pt x="41" y="61"/>
                    </a:cubicBezTo>
                    <a:cubicBezTo>
                      <a:pt x="70" y="61"/>
                      <a:pt x="99" y="61"/>
                      <a:pt x="129" y="61"/>
                    </a:cubicBezTo>
                    <a:cubicBezTo>
                      <a:pt x="163" y="61"/>
                      <a:pt x="197" y="61"/>
                      <a:pt x="231" y="61"/>
                    </a:cubicBezTo>
                    <a:cubicBezTo>
                      <a:pt x="257" y="61"/>
                      <a:pt x="283" y="61"/>
                      <a:pt x="310" y="61"/>
                    </a:cubicBezTo>
                    <a:cubicBezTo>
                      <a:pt x="317" y="61"/>
                      <a:pt x="325" y="61"/>
                      <a:pt x="332" y="61"/>
                    </a:cubicBezTo>
                    <a:cubicBezTo>
                      <a:pt x="333" y="61"/>
                      <a:pt x="334" y="60"/>
                      <a:pt x="335" y="59"/>
                    </a:cubicBezTo>
                    <a:cubicBezTo>
                      <a:pt x="335" y="59"/>
                      <a:pt x="336" y="58"/>
                      <a:pt x="336" y="57"/>
                    </a:cubicBezTo>
                    <a:cubicBezTo>
                      <a:pt x="336" y="39"/>
                      <a:pt x="336" y="22"/>
                      <a:pt x="336" y="4"/>
                    </a:cubicBezTo>
                    <a:cubicBezTo>
                      <a:pt x="336" y="2"/>
                      <a:pt x="334" y="0"/>
                      <a:pt x="332" y="0"/>
                    </a:cubicBezTo>
                    <a:close/>
                    <a:moveTo>
                      <a:pt x="131" y="41"/>
                    </a:moveTo>
                    <a:cubicBezTo>
                      <a:pt x="125" y="41"/>
                      <a:pt x="120" y="36"/>
                      <a:pt x="120" y="30"/>
                    </a:cubicBezTo>
                    <a:cubicBezTo>
                      <a:pt x="120" y="25"/>
                      <a:pt x="125" y="20"/>
                      <a:pt x="131" y="20"/>
                    </a:cubicBezTo>
                    <a:cubicBezTo>
                      <a:pt x="136" y="20"/>
                      <a:pt x="141" y="25"/>
                      <a:pt x="141" y="30"/>
                    </a:cubicBezTo>
                    <a:cubicBezTo>
                      <a:pt x="141" y="36"/>
                      <a:pt x="136" y="41"/>
                      <a:pt x="131" y="41"/>
                    </a:cubicBezTo>
                    <a:close/>
                    <a:moveTo>
                      <a:pt x="168" y="41"/>
                    </a:moveTo>
                    <a:cubicBezTo>
                      <a:pt x="162" y="41"/>
                      <a:pt x="157" y="36"/>
                      <a:pt x="157" y="30"/>
                    </a:cubicBezTo>
                    <a:cubicBezTo>
                      <a:pt x="157" y="25"/>
                      <a:pt x="162" y="20"/>
                      <a:pt x="168" y="20"/>
                    </a:cubicBezTo>
                    <a:cubicBezTo>
                      <a:pt x="174" y="20"/>
                      <a:pt x="179" y="25"/>
                      <a:pt x="179" y="30"/>
                    </a:cubicBezTo>
                    <a:cubicBezTo>
                      <a:pt x="179" y="36"/>
                      <a:pt x="174" y="41"/>
                      <a:pt x="168" y="41"/>
                    </a:cubicBezTo>
                    <a:close/>
                    <a:moveTo>
                      <a:pt x="205" y="41"/>
                    </a:moveTo>
                    <a:cubicBezTo>
                      <a:pt x="199" y="41"/>
                      <a:pt x="194" y="36"/>
                      <a:pt x="194" y="30"/>
                    </a:cubicBezTo>
                    <a:cubicBezTo>
                      <a:pt x="194" y="25"/>
                      <a:pt x="199" y="20"/>
                      <a:pt x="205" y="20"/>
                    </a:cubicBezTo>
                    <a:cubicBezTo>
                      <a:pt x="211" y="20"/>
                      <a:pt x="216" y="25"/>
                      <a:pt x="216" y="30"/>
                    </a:cubicBezTo>
                    <a:cubicBezTo>
                      <a:pt x="216" y="36"/>
                      <a:pt x="211" y="41"/>
                      <a:pt x="205"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pPr defTabSz="914110">
                  <a:defRPr/>
                </a:pPr>
                <a:endParaRPr lang="en-US" sz="1428" kern="0" dirty="0">
                  <a:solidFill>
                    <a:sysClr val="windowText" lastClr="000000"/>
                  </a:solidFill>
                  <a:latin typeface="Segoe UI"/>
                </a:endParaRPr>
              </a:p>
            </p:txBody>
          </p:sp>
          <p:sp>
            <p:nvSpPr>
              <p:cNvPr id="81" name="Freeform 200"/>
              <p:cNvSpPr>
                <a:spLocks noEditPoints="1"/>
              </p:cNvSpPr>
              <p:nvPr/>
            </p:nvSpPr>
            <p:spPr bwMode="auto">
              <a:xfrm>
                <a:off x="-1323976" y="1957389"/>
                <a:ext cx="1258889" cy="225426"/>
              </a:xfrm>
              <a:custGeom>
                <a:avLst/>
                <a:gdLst>
                  <a:gd name="T0" fmla="*/ 332 w 336"/>
                  <a:gd name="T1" fmla="*/ 0 h 60"/>
                  <a:gd name="T2" fmla="*/ 295 w 336"/>
                  <a:gd name="T3" fmla="*/ 0 h 60"/>
                  <a:gd name="T4" fmla="*/ 207 w 336"/>
                  <a:gd name="T5" fmla="*/ 0 h 60"/>
                  <a:gd name="T6" fmla="*/ 105 w 336"/>
                  <a:gd name="T7" fmla="*/ 0 h 60"/>
                  <a:gd name="T8" fmla="*/ 26 w 336"/>
                  <a:gd name="T9" fmla="*/ 0 h 60"/>
                  <a:gd name="T10" fmla="*/ 3 w 336"/>
                  <a:gd name="T11" fmla="*/ 0 h 60"/>
                  <a:gd name="T12" fmla="*/ 0 w 336"/>
                  <a:gd name="T13" fmla="*/ 4 h 60"/>
                  <a:gd name="T14" fmla="*/ 0 w 336"/>
                  <a:gd name="T15" fmla="*/ 57 h 60"/>
                  <a:gd name="T16" fmla="*/ 3 w 336"/>
                  <a:gd name="T17" fmla="*/ 60 h 60"/>
                  <a:gd name="T18" fmla="*/ 41 w 336"/>
                  <a:gd name="T19" fmla="*/ 60 h 60"/>
                  <a:gd name="T20" fmla="*/ 129 w 336"/>
                  <a:gd name="T21" fmla="*/ 60 h 60"/>
                  <a:gd name="T22" fmla="*/ 231 w 336"/>
                  <a:gd name="T23" fmla="*/ 60 h 60"/>
                  <a:gd name="T24" fmla="*/ 310 w 336"/>
                  <a:gd name="T25" fmla="*/ 60 h 60"/>
                  <a:gd name="T26" fmla="*/ 332 w 336"/>
                  <a:gd name="T27" fmla="*/ 60 h 60"/>
                  <a:gd name="T28" fmla="*/ 335 w 336"/>
                  <a:gd name="T29" fmla="*/ 59 h 60"/>
                  <a:gd name="T30" fmla="*/ 336 w 336"/>
                  <a:gd name="T31" fmla="*/ 57 h 60"/>
                  <a:gd name="T32" fmla="*/ 336 w 336"/>
                  <a:gd name="T33" fmla="*/ 4 h 60"/>
                  <a:gd name="T34" fmla="*/ 332 w 336"/>
                  <a:gd name="T35" fmla="*/ 0 h 60"/>
                  <a:gd name="T36" fmla="*/ 131 w 336"/>
                  <a:gd name="T37" fmla="*/ 41 h 60"/>
                  <a:gd name="T38" fmla="*/ 120 w 336"/>
                  <a:gd name="T39" fmla="*/ 30 h 60"/>
                  <a:gd name="T40" fmla="*/ 131 w 336"/>
                  <a:gd name="T41" fmla="*/ 19 h 60"/>
                  <a:gd name="T42" fmla="*/ 141 w 336"/>
                  <a:gd name="T43" fmla="*/ 30 h 60"/>
                  <a:gd name="T44" fmla="*/ 131 w 336"/>
                  <a:gd name="T45" fmla="*/ 41 h 60"/>
                  <a:gd name="T46" fmla="*/ 168 w 336"/>
                  <a:gd name="T47" fmla="*/ 41 h 60"/>
                  <a:gd name="T48" fmla="*/ 157 w 336"/>
                  <a:gd name="T49" fmla="*/ 30 h 60"/>
                  <a:gd name="T50" fmla="*/ 168 w 336"/>
                  <a:gd name="T51" fmla="*/ 19 h 60"/>
                  <a:gd name="T52" fmla="*/ 179 w 336"/>
                  <a:gd name="T53" fmla="*/ 30 h 60"/>
                  <a:gd name="T54" fmla="*/ 168 w 336"/>
                  <a:gd name="T55" fmla="*/ 41 h 60"/>
                  <a:gd name="T56" fmla="*/ 205 w 336"/>
                  <a:gd name="T57" fmla="*/ 41 h 60"/>
                  <a:gd name="T58" fmla="*/ 194 w 336"/>
                  <a:gd name="T59" fmla="*/ 30 h 60"/>
                  <a:gd name="T60" fmla="*/ 205 w 336"/>
                  <a:gd name="T61" fmla="*/ 19 h 60"/>
                  <a:gd name="T62" fmla="*/ 216 w 336"/>
                  <a:gd name="T63" fmla="*/ 30 h 60"/>
                  <a:gd name="T64" fmla="*/ 205 w 336"/>
                  <a:gd name="T65" fmla="*/ 41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36" h="60">
                    <a:moveTo>
                      <a:pt x="332" y="0"/>
                    </a:moveTo>
                    <a:cubicBezTo>
                      <a:pt x="320" y="0"/>
                      <a:pt x="307" y="0"/>
                      <a:pt x="295" y="0"/>
                    </a:cubicBezTo>
                    <a:cubicBezTo>
                      <a:pt x="265" y="0"/>
                      <a:pt x="236" y="0"/>
                      <a:pt x="207" y="0"/>
                    </a:cubicBezTo>
                    <a:cubicBezTo>
                      <a:pt x="173" y="0"/>
                      <a:pt x="139" y="0"/>
                      <a:pt x="105" y="0"/>
                    </a:cubicBezTo>
                    <a:cubicBezTo>
                      <a:pt x="79" y="0"/>
                      <a:pt x="52" y="0"/>
                      <a:pt x="26" y="0"/>
                    </a:cubicBezTo>
                    <a:cubicBezTo>
                      <a:pt x="18" y="0"/>
                      <a:pt x="11" y="0"/>
                      <a:pt x="3" y="0"/>
                    </a:cubicBezTo>
                    <a:cubicBezTo>
                      <a:pt x="1" y="0"/>
                      <a:pt x="0" y="2"/>
                      <a:pt x="0" y="4"/>
                    </a:cubicBezTo>
                    <a:cubicBezTo>
                      <a:pt x="0" y="21"/>
                      <a:pt x="0" y="39"/>
                      <a:pt x="0" y="57"/>
                    </a:cubicBezTo>
                    <a:cubicBezTo>
                      <a:pt x="0" y="59"/>
                      <a:pt x="1" y="60"/>
                      <a:pt x="3" y="60"/>
                    </a:cubicBezTo>
                    <a:cubicBezTo>
                      <a:pt x="16" y="60"/>
                      <a:pt x="28" y="60"/>
                      <a:pt x="41" y="60"/>
                    </a:cubicBezTo>
                    <a:cubicBezTo>
                      <a:pt x="70" y="60"/>
                      <a:pt x="99" y="60"/>
                      <a:pt x="129" y="60"/>
                    </a:cubicBezTo>
                    <a:cubicBezTo>
                      <a:pt x="163" y="60"/>
                      <a:pt x="197" y="60"/>
                      <a:pt x="231" y="60"/>
                    </a:cubicBezTo>
                    <a:cubicBezTo>
                      <a:pt x="257" y="60"/>
                      <a:pt x="283" y="60"/>
                      <a:pt x="310" y="60"/>
                    </a:cubicBezTo>
                    <a:cubicBezTo>
                      <a:pt x="317" y="60"/>
                      <a:pt x="325" y="60"/>
                      <a:pt x="332" y="60"/>
                    </a:cubicBezTo>
                    <a:cubicBezTo>
                      <a:pt x="333" y="60"/>
                      <a:pt x="334" y="60"/>
                      <a:pt x="335" y="59"/>
                    </a:cubicBezTo>
                    <a:cubicBezTo>
                      <a:pt x="335" y="59"/>
                      <a:pt x="336" y="58"/>
                      <a:pt x="336" y="57"/>
                    </a:cubicBezTo>
                    <a:cubicBezTo>
                      <a:pt x="336" y="39"/>
                      <a:pt x="336" y="21"/>
                      <a:pt x="336" y="4"/>
                    </a:cubicBezTo>
                    <a:cubicBezTo>
                      <a:pt x="336" y="2"/>
                      <a:pt x="334" y="0"/>
                      <a:pt x="332" y="0"/>
                    </a:cubicBezTo>
                    <a:close/>
                    <a:moveTo>
                      <a:pt x="131" y="41"/>
                    </a:moveTo>
                    <a:cubicBezTo>
                      <a:pt x="125" y="41"/>
                      <a:pt x="120" y="36"/>
                      <a:pt x="120" y="30"/>
                    </a:cubicBezTo>
                    <a:cubicBezTo>
                      <a:pt x="120" y="24"/>
                      <a:pt x="125" y="19"/>
                      <a:pt x="131" y="19"/>
                    </a:cubicBezTo>
                    <a:cubicBezTo>
                      <a:pt x="136" y="19"/>
                      <a:pt x="141" y="24"/>
                      <a:pt x="141" y="30"/>
                    </a:cubicBezTo>
                    <a:cubicBezTo>
                      <a:pt x="141" y="36"/>
                      <a:pt x="136" y="41"/>
                      <a:pt x="131" y="41"/>
                    </a:cubicBezTo>
                    <a:close/>
                    <a:moveTo>
                      <a:pt x="168" y="41"/>
                    </a:moveTo>
                    <a:cubicBezTo>
                      <a:pt x="162" y="41"/>
                      <a:pt x="157" y="36"/>
                      <a:pt x="157" y="30"/>
                    </a:cubicBezTo>
                    <a:cubicBezTo>
                      <a:pt x="157" y="24"/>
                      <a:pt x="162" y="19"/>
                      <a:pt x="168" y="19"/>
                    </a:cubicBezTo>
                    <a:cubicBezTo>
                      <a:pt x="174" y="19"/>
                      <a:pt x="179" y="24"/>
                      <a:pt x="179" y="30"/>
                    </a:cubicBezTo>
                    <a:cubicBezTo>
                      <a:pt x="179" y="36"/>
                      <a:pt x="174" y="41"/>
                      <a:pt x="168" y="41"/>
                    </a:cubicBezTo>
                    <a:close/>
                    <a:moveTo>
                      <a:pt x="205" y="41"/>
                    </a:moveTo>
                    <a:cubicBezTo>
                      <a:pt x="199" y="41"/>
                      <a:pt x="194" y="36"/>
                      <a:pt x="194" y="30"/>
                    </a:cubicBezTo>
                    <a:cubicBezTo>
                      <a:pt x="194" y="24"/>
                      <a:pt x="199" y="19"/>
                      <a:pt x="205" y="19"/>
                    </a:cubicBezTo>
                    <a:cubicBezTo>
                      <a:pt x="211" y="19"/>
                      <a:pt x="216" y="24"/>
                      <a:pt x="216" y="30"/>
                    </a:cubicBezTo>
                    <a:cubicBezTo>
                      <a:pt x="216" y="36"/>
                      <a:pt x="211" y="41"/>
                      <a:pt x="205"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pPr defTabSz="914110">
                  <a:defRPr/>
                </a:pPr>
                <a:endParaRPr lang="en-US" sz="1428" kern="0" dirty="0">
                  <a:solidFill>
                    <a:sysClr val="windowText" lastClr="000000"/>
                  </a:solidFill>
                  <a:latin typeface="Segoe UI"/>
                </a:endParaRPr>
              </a:p>
            </p:txBody>
          </p:sp>
          <p:sp>
            <p:nvSpPr>
              <p:cNvPr id="82" name="Freeform 201"/>
              <p:cNvSpPr>
                <a:spLocks noEditPoints="1"/>
              </p:cNvSpPr>
              <p:nvPr/>
            </p:nvSpPr>
            <p:spPr bwMode="auto">
              <a:xfrm>
                <a:off x="-1323976" y="1684337"/>
                <a:ext cx="1258889" cy="223836"/>
              </a:xfrm>
              <a:custGeom>
                <a:avLst/>
                <a:gdLst>
                  <a:gd name="T0" fmla="*/ 332 w 336"/>
                  <a:gd name="T1" fmla="*/ 0 h 60"/>
                  <a:gd name="T2" fmla="*/ 295 w 336"/>
                  <a:gd name="T3" fmla="*/ 0 h 60"/>
                  <a:gd name="T4" fmla="*/ 207 w 336"/>
                  <a:gd name="T5" fmla="*/ 0 h 60"/>
                  <a:gd name="T6" fmla="*/ 105 w 336"/>
                  <a:gd name="T7" fmla="*/ 0 h 60"/>
                  <a:gd name="T8" fmla="*/ 26 w 336"/>
                  <a:gd name="T9" fmla="*/ 0 h 60"/>
                  <a:gd name="T10" fmla="*/ 3 w 336"/>
                  <a:gd name="T11" fmla="*/ 0 h 60"/>
                  <a:gd name="T12" fmla="*/ 0 w 336"/>
                  <a:gd name="T13" fmla="*/ 4 h 60"/>
                  <a:gd name="T14" fmla="*/ 0 w 336"/>
                  <a:gd name="T15" fmla="*/ 56 h 60"/>
                  <a:gd name="T16" fmla="*/ 3 w 336"/>
                  <a:gd name="T17" fmla="*/ 60 h 60"/>
                  <a:gd name="T18" fmla="*/ 41 w 336"/>
                  <a:gd name="T19" fmla="*/ 60 h 60"/>
                  <a:gd name="T20" fmla="*/ 129 w 336"/>
                  <a:gd name="T21" fmla="*/ 60 h 60"/>
                  <a:gd name="T22" fmla="*/ 231 w 336"/>
                  <a:gd name="T23" fmla="*/ 60 h 60"/>
                  <a:gd name="T24" fmla="*/ 310 w 336"/>
                  <a:gd name="T25" fmla="*/ 60 h 60"/>
                  <a:gd name="T26" fmla="*/ 332 w 336"/>
                  <a:gd name="T27" fmla="*/ 60 h 60"/>
                  <a:gd name="T28" fmla="*/ 335 w 336"/>
                  <a:gd name="T29" fmla="*/ 59 h 60"/>
                  <a:gd name="T30" fmla="*/ 336 w 336"/>
                  <a:gd name="T31" fmla="*/ 56 h 60"/>
                  <a:gd name="T32" fmla="*/ 336 w 336"/>
                  <a:gd name="T33" fmla="*/ 4 h 60"/>
                  <a:gd name="T34" fmla="*/ 332 w 336"/>
                  <a:gd name="T35" fmla="*/ 0 h 60"/>
                  <a:gd name="T36" fmla="*/ 131 w 336"/>
                  <a:gd name="T37" fmla="*/ 41 h 60"/>
                  <a:gd name="T38" fmla="*/ 120 w 336"/>
                  <a:gd name="T39" fmla="*/ 30 h 60"/>
                  <a:gd name="T40" fmla="*/ 131 w 336"/>
                  <a:gd name="T41" fmla="*/ 19 h 60"/>
                  <a:gd name="T42" fmla="*/ 141 w 336"/>
                  <a:gd name="T43" fmla="*/ 30 h 60"/>
                  <a:gd name="T44" fmla="*/ 131 w 336"/>
                  <a:gd name="T45" fmla="*/ 41 h 60"/>
                  <a:gd name="T46" fmla="*/ 168 w 336"/>
                  <a:gd name="T47" fmla="*/ 41 h 60"/>
                  <a:gd name="T48" fmla="*/ 157 w 336"/>
                  <a:gd name="T49" fmla="*/ 30 h 60"/>
                  <a:gd name="T50" fmla="*/ 168 w 336"/>
                  <a:gd name="T51" fmla="*/ 19 h 60"/>
                  <a:gd name="T52" fmla="*/ 179 w 336"/>
                  <a:gd name="T53" fmla="*/ 30 h 60"/>
                  <a:gd name="T54" fmla="*/ 168 w 336"/>
                  <a:gd name="T55" fmla="*/ 41 h 60"/>
                  <a:gd name="T56" fmla="*/ 205 w 336"/>
                  <a:gd name="T57" fmla="*/ 41 h 60"/>
                  <a:gd name="T58" fmla="*/ 194 w 336"/>
                  <a:gd name="T59" fmla="*/ 30 h 60"/>
                  <a:gd name="T60" fmla="*/ 205 w 336"/>
                  <a:gd name="T61" fmla="*/ 19 h 60"/>
                  <a:gd name="T62" fmla="*/ 216 w 336"/>
                  <a:gd name="T63" fmla="*/ 30 h 60"/>
                  <a:gd name="T64" fmla="*/ 205 w 336"/>
                  <a:gd name="T65" fmla="*/ 41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36" h="60">
                    <a:moveTo>
                      <a:pt x="332" y="0"/>
                    </a:moveTo>
                    <a:cubicBezTo>
                      <a:pt x="320" y="0"/>
                      <a:pt x="307" y="0"/>
                      <a:pt x="295" y="0"/>
                    </a:cubicBezTo>
                    <a:cubicBezTo>
                      <a:pt x="265" y="0"/>
                      <a:pt x="236" y="0"/>
                      <a:pt x="207" y="0"/>
                    </a:cubicBezTo>
                    <a:cubicBezTo>
                      <a:pt x="173" y="0"/>
                      <a:pt x="139" y="0"/>
                      <a:pt x="105" y="0"/>
                    </a:cubicBezTo>
                    <a:cubicBezTo>
                      <a:pt x="79" y="0"/>
                      <a:pt x="52" y="0"/>
                      <a:pt x="26" y="0"/>
                    </a:cubicBezTo>
                    <a:cubicBezTo>
                      <a:pt x="18" y="0"/>
                      <a:pt x="11" y="0"/>
                      <a:pt x="3" y="0"/>
                    </a:cubicBezTo>
                    <a:cubicBezTo>
                      <a:pt x="1" y="0"/>
                      <a:pt x="0" y="2"/>
                      <a:pt x="0" y="4"/>
                    </a:cubicBezTo>
                    <a:cubicBezTo>
                      <a:pt x="0" y="21"/>
                      <a:pt x="0" y="39"/>
                      <a:pt x="0" y="56"/>
                    </a:cubicBezTo>
                    <a:cubicBezTo>
                      <a:pt x="0" y="58"/>
                      <a:pt x="1" y="60"/>
                      <a:pt x="3" y="60"/>
                    </a:cubicBezTo>
                    <a:cubicBezTo>
                      <a:pt x="16" y="60"/>
                      <a:pt x="28" y="60"/>
                      <a:pt x="41" y="60"/>
                    </a:cubicBezTo>
                    <a:cubicBezTo>
                      <a:pt x="70" y="60"/>
                      <a:pt x="99" y="60"/>
                      <a:pt x="129" y="60"/>
                    </a:cubicBezTo>
                    <a:cubicBezTo>
                      <a:pt x="163" y="60"/>
                      <a:pt x="197" y="60"/>
                      <a:pt x="231" y="60"/>
                    </a:cubicBezTo>
                    <a:cubicBezTo>
                      <a:pt x="257" y="60"/>
                      <a:pt x="283" y="60"/>
                      <a:pt x="310" y="60"/>
                    </a:cubicBezTo>
                    <a:cubicBezTo>
                      <a:pt x="317" y="60"/>
                      <a:pt x="325" y="60"/>
                      <a:pt x="332" y="60"/>
                    </a:cubicBezTo>
                    <a:cubicBezTo>
                      <a:pt x="333" y="60"/>
                      <a:pt x="334" y="60"/>
                      <a:pt x="335" y="59"/>
                    </a:cubicBezTo>
                    <a:cubicBezTo>
                      <a:pt x="335" y="58"/>
                      <a:pt x="336" y="58"/>
                      <a:pt x="336" y="56"/>
                    </a:cubicBezTo>
                    <a:cubicBezTo>
                      <a:pt x="336" y="39"/>
                      <a:pt x="336" y="21"/>
                      <a:pt x="336" y="4"/>
                    </a:cubicBezTo>
                    <a:cubicBezTo>
                      <a:pt x="336" y="2"/>
                      <a:pt x="334" y="0"/>
                      <a:pt x="332" y="0"/>
                    </a:cubicBezTo>
                    <a:close/>
                    <a:moveTo>
                      <a:pt x="131" y="41"/>
                    </a:moveTo>
                    <a:cubicBezTo>
                      <a:pt x="125" y="41"/>
                      <a:pt x="120" y="36"/>
                      <a:pt x="120" y="30"/>
                    </a:cubicBezTo>
                    <a:cubicBezTo>
                      <a:pt x="120" y="24"/>
                      <a:pt x="125" y="19"/>
                      <a:pt x="131" y="19"/>
                    </a:cubicBezTo>
                    <a:cubicBezTo>
                      <a:pt x="136" y="19"/>
                      <a:pt x="141" y="24"/>
                      <a:pt x="141" y="30"/>
                    </a:cubicBezTo>
                    <a:cubicBezTo>
                      <a:pt x="141" y="36"/>
                      <a:pt x="136" y="41"/>
                      <a:pt x="131" y="41"/>
                    </a:cubicBezTo>
                    <a:close/>
                    <a:moveTo>
                      <a:pt x="168" y="41"/>
                    </a:moveTo>
                    <a:cubicBezTo>
                      <a:pt x="162" y="41"/>
                      <a:pt x="157" y="36"/>
                      <a:pt x="157" y="30"/>
                    </a:cubicBezTo>
                    <a:cubicBezTo>
                      <a:pt x="157" y="24"/>
                      <a:pt x="162" y="19"/>
                      <a:pt x="168" y="19"/>
                    </a:cubicBezTo>
                    <a:cubicBezTo>
                      <a:pt x="174" y="19"/>
                      <a:pt x="179" y="24"/>
                      <a:pt x="179" y="30"/>
                    </a:cubicBezTo>
                    <a:cubicBezTo>
                      <a:pt x="179" y="36"/>
                      <a:pt x="174" y="41"/>
                      <a:pt x="168" y="41"/>
                    </a:cubicBezTo>
                    <a:close/>
                    <a:moveTo>
                      <a:pt x="205" y="41"/>
                    </a:moveTo>
                    <a:cubicBezTo>
                      <a:pt x="199" y="41"/>
                      <a:pt x="194" y="36"/>
                      <a:pt x="194" y="30"/>
                    </a:cubicBezTo>
                    <a:cubicBezTo>
                      <a:pt x="194" y="24"/>
                      <a:pt x="199" y="19"/>
                      <a:pt x="205" y="19"/>
                    </a:cubicBezTo>
                    <a:cubicBezTo>
                      <a:pt x="211" y="19"/>
                      <a:pt x="216" y="24"/>
                      <a:pt x="216" y="30"/>
                    </a:cubicBezTo>
                    <a:cubicBezTo>
                      <a:pt x="216" y="36"/>
                      <a:pt x="211" y="41"/>
                      <a:pt x="205"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pPr defTabSz="914110">
                  <a:defRPr/>
                </a:pPr>
                <a:endParaRPr lang="en-US" sz="1428" kern="0" dirty="0">
                  <a:solidFill>
                    <a:sysClr val="windowText" lastClr="000000"/>
                  </a:solidFill>
                  <a:latin typeface="Segoe UI"/>
                </a:endParaRPr>
              </a:p>
            </p:txBody>
          </p:sp>
          <p:sp>
            <p:nvSpPr>
              <p:cNvPr id="83" name="Freeform 202"/>
              <p:cNvSpPr>
                <a:spLocks noEditPoints="1"/>
              </p:cNvSpPr>
              <p:nvPr/>
            </p:nvSpPr>
            <p:spPr bwMode="auto">
              <a:xfrm>
                <a:off x="-1323976" y="1409700"/>
                <a:ext cx="1258889" cy="225426"/>
              </a:xfrm>
              <a:custGeom>
                <a:avLst/>
                <a:gdLst>
                  <a:gd name="T0" fmla="*/ 332 w 336"/>
                  <a:gd name="T1" fmla="*/ 0 h 60"/>
                  <a:gd name="T2" fmla="*/ 295 w 336"/>
                  <a:gd name="T3" fmla="*/ 0 h 60"/>
                  <a:gd name="T4" fmla="*/ 207 w 336"/>
                  <a:gd name="T5" fmla="*/ 0 h 60"/>
                  <a:gd name="T6" fmla="*/ 105 w 336"/>
                  <a:gd name="T7" fmla="*/ 0 h 60"/>
                  <a:gd name="T8" fmla="*/ 26 w 336"/>
                  <a:gd name="T9" fmla="*/ 0 h 60"/>
                  <a:gd name="T10" fmla="*/ 3 w 336"/>
                  <a:gd name="T11" fmla="*/ 0 h 60"/>
                  <a:gd name="T12" fmla="*/ 0 w 336"/>
                  <a:gd name="T13" fmla="*/ 3 h 60"/>
                  <a:gd name="T14" fmla="*/ 0 w 336"/>
                  <a:gd name="T15" fmla="*/ 56 h 60"/>
                  <a:gd name="T16" fmla="*/ 3 w 336"/>
                  <a:gd name="T17" fmla="*/ 60 h 60"/>
                  <a:gd name="T18" fmla="*/ 41 w 336"/>
                  <a:gd name="T19" fmla="*/ 60 h 60"/>
                  <a:gd name="T20" fmla="*/ 129 w 336"/>
                  <a:gd name="T21" fmla="*/ 60 h 60"/>
                  <a:gd name="T22" fmla="*/ 231 w 336"/>
                  <a:gd name="T23" fmla="*/ 60 h 60"/>
                  <a:gd name="T24" fmla="*/ 310 w 336"/>
                  <a:gd name="T25" fmla="*/ 60 h 60"/>
                  <a:gd name="T26" fmla="*/ 332 w 336"/>
                  <a:gd name="T27" fmla="*/ 60 h 60"/>
                  <a:gd name="T28" fmla="*/ 335 w 336"/>
                  <a:gd name="T29" fmla="*/ 59 h 60"/>
                  <a:gd name="T30" fmla="*/ 336 w 336"/>
                  <a:gd name="T31" fmla="*/ 56 h 60"/>
                  <a:gd name="T32" fmla="*/ 336 w 336"/>
                  <a:gd name="T33" fmla="*/ 3 h 60"/>
                  <a:gd name="T34" fmla="*/ 332 w 336"/>
                  <a:gd name="T35" fmla="*/ 0 h 60"/>
                  <a:gd name="T36" fmla="*/ 131 w 336"/>
                  <a:gd name="T37" fmla="*/ 40 h 60"/>
                  <a:gd name="T38" fmla="*/ 120 w 336"/>
                  <a:gd name="T39" fmla="*/ 30 h 60"/>
                  <a:gd name="T40" fmla="*/ 131 w 336"/>
                  <a:gd name="T41" fmla="*/ 19 h 60"/>
                  <a:gd name="T42" fmla="*/ 141 w 336"/>
                  <a:gd name="T43" fmla="*/ 30 h 60"/>
                  <a:gd name="T44" fmla="*/ 131 w 336"/>
                  <a:gd name="T45" fmla="*/ 40 h 60"/>
                  <a:gd name="T46" fmla="*/ 168 w 336"/>
                  <a:gd name="T47" fmla="*/ 40 h 60"/>
                  <a:gd name="T48" fmla="*/ 157 w 336"/>
                  <a:gd name="T49" fmla="*/ 30 h 60"/>
                  <a:gd name="T50" fmla="*/ 168 w 336"/>
                  <a:gd name="T51" fmla="*/ 19 h 60"/>
                  <a:gd name="T52" fmla="*/ 179 w 336"/>
                  <a:gd name="T53" fmla="*/ 30 h 60"/>
                  <a:gd name="T54" fmla="*/ 168 w 336"/>
                  <a:gd name="T55" fmla="*/ 40 h 60"/>
                  <a:gd name="T56" fmla="*/ 205 w 336"/>
                  <a:gd name="T57" fmla="*/ 40 h 60"/>
                  <a:gd name="T58" fmla="*/ 194 w 336"/>
                  <a:gd name="T59" fmla="*/ 30 h 60"/>
                  <a:gd name="T60" fmla="*/ 205 w 336"/>
                  <a:gd name="T61" fmla="*/ 19 h 60"/>
                  <a:gd name="T62" fmla="*/ 216 w 336"/>
                  <a:gd name="T63" fmla="*/ 30 h 60"/>
                  <a:gd name="T64" fmla="*/ 205 w 336"/>
                  <a:gd name="T65" fmla="*/ 4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36" h="60">
                    <a:moveTo>
                      <a:pt x="332" y="0"/>
                    </a:moveTo>
                    <a:cubicBezTo>
                      <a:pt x="320" y="0"/>
                      <a:pt x="307" y="0"/>
                      <a:pt x="295" y="0"/>
                    </a:cubicBezTo>
                    <a:cubicBezTo>
                      <a:pt x="265" y="0"/>
                      <a:pt x="236" y="0"/>
                      <a:pt x="207" y="0"/>
                    </a:cubicBezTo>
                    <a:cubicBezTo>
                      <a:pt x="173" y="0"/>
                      <a:pt x="139" y="0"/>
                      <a:pt x="105" y="0"/>
                    </a:cubicBezTo>
                    <a:cubicBezTo>
                      <a:pt x="79" y="0"/>
                      <a:pt x="52" y="0"/>
                      <a:pt x="26" y="0"/>
                    </a:cubicBezTo>
                    <a:cubicBezTo>
                      <a:pt x="18" y="0"/>
                      <a:pt x="11" y="0"/>
                      <a:pt x="3" y="0"/>
                    </a:cubicBezTo>
                    <a:cubicBezTo>
                      <a:pt x="1" y="0"/>
                      <a:pt x="0" y="1"/>
                      <a:pt x="0" y="3"/>
                    </a:cubicBezTo>
                    <a:cubicBezTo>
                      <a:pt x="0" y="21"/>
                      <a:pt x="0" y="39"/>
                      <a:pt x="0" y="56"/>
                    </a:cubicBezTo>
                    <a:cubicBezTo>
                      <a:pt x="0" y="58"/>
                      <a:pt x="1" y="60"/>
                      <a:pt x="3" y="60"/>
                    </a:cubicBezTo>
                    <a:cubicBezTo>
                      <a:pt x="16" y="60"/>
                      <a:pt x="28" y="60"/>
                      <a:pt x="41" y="60"/>
                    </a:cubicBezTo>
                    <a:cubicBezTo>
                      <a:pt x="70" y="60"/>
                      <a:pt x="99" y="60"/>
                      <a:pt x="129" y="60"/>
                    </a:cubicBezTo>
                    <a:cubicBezTo>
                      <a:pt x="163" y="60"/>
                      <a:pt x="197" y="60"/>
                      <a:pt x="231" y="60"/>
                    </a:cubicBezTo>
                    <a:cubicBezTo>
                      <a:pt x="257" y="60"/>
                      <a:pt x="283" y="60"/>
                      <a:pt x="310" y="60"/>
                    </a:cubicBezTo>
                    <a:cubicBezTo>
                      <a:pt x="317" y="60"/>
                      <a:pt x="325" y="60"/>
                      <a:pt x="332" y="60"/>
                    </a:cubicBezTo>
                    <a:cubicBezTo>
                      <a:pt x="333" y="60"/>
                      <a:pt x="334" y="59"/>
                      <a:pt x="335" y="59"/>
                    </a:cubicBezTo>
                    <a:cubicBezTo>
                      <a:pt x="335" y="58"/>
                      <a:pt x="336" y="57"/>
                      <a:pt x="336" y="56"/>
                    </a:cubicBezTo>
                    <a:cubicBezTo>
                      <a:pt x="336" y="39"/>
                      <a:pt x="336" y="21"/>
                      <a:pt x="336" y="3"/>
                    </a:cubicBezTo>
                    <a:cubicBezTo>
                      <a:pt x="336" y="1"/>
                      <a:pt x="334" y="0"/>
                      <a:pt x="332" y="0"/>
                    </a:cubicBezTo>
                    <a:close/>
                    <a:moveTo>
                      <a:pt x="131" y="40"/>
                    </a:moveTo>
                    <a:cubicBezTo>
                      <a:pt x="125" y="40"/>
                      <a:pt x="120" y="36"/>
                      <a:pt x="120" y="30"/>
                    </a:cubicBezTo>
                    <a:cubicBezTo>
                      <a:pt x="120" y="24"/>
                      <a:pt x="125" y="19"/>
                      <a:pt x="131" y="19"/>
                    </a:cubicBezTo>
                    <a:cubicBezTo>
                      <a:pt x="136" y="19"/>
                      <a:pt x="141" y="24"/>
                      <a:pt x="141" y="30"/>
                    </a:cubicBezTo>
                    <a:cubicBezTo>
                      <a:pt x="141" y="36"/>
                      <a:pt x="136" y="40"/>
                      <a:pt x="131" y="40"/>
                    </a:cubicBezTo>
                    <a:close/>
                    <a:moveTo>
                      <a:pt x="168" y="40"/>
                    </a:moveTo>
                    <a:cubicBezTo>
                      <a:pt x="162" y="40"/>
                      <a:pt x="157" y="36"/>
                      <a:pt x="157" y="30"/>
                    </a:cubicBezTo>
                    <a:cubicBezTo>
                      <a:pt x="157" y="24"/>
                      <a:pt x="162" y="19"/>
                      <a:pt x="168" y="19"/>
                    </a:cubicBezTo>
                    <a:cubicBezTo>
                      <a:pt x="174" y="19"/>
                      <a:pt x="179" y="24"/>
                      <a:pt x="179" y="30"/>
                    </a:cubicBezTo>
                    <a:cubicBezTo>
                      <a:pt x="179" y="36"/>
                      <a:pt x="174" y="40"/>
                      <a:pt x="168" y="40"/>
                    </a:cubicBezTo>
                    <a:close/>
                    <a:moveTo>
                      <a:pt x="205" y="40"/>
                    </a:moveTo>
                    <a:cubicBezTo>
                      <a:pt x="199" y="40"/>
                      <a:pt x="194" y="36"/>
                      <a:pt x="194" y="30"/>
                    </a:cubicBezTo>
                    <a:cubicBezTo>
                      <a:pt x="194" y="24"/>
                      <a:pt x="199" y="19"/>
                      <a:pt x="205" y="19"/>
                    </a:cubicBezTo>
                    <a:cubicBezTo>
                      <a:pt x="211" y="19"/>
                      <a:pt x="216" y="24"/>
                      <a:pt x="216" y="30"/>
                    </a:cubicBezTo>
                    <a:cubicBezTo>
                      <a:pt x="216" y="36"/>
                      <a:pt x="211" y="40"/>
                      <a:pt x="205" y="4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pPr defTabSz="914110">
                  <a:defRPr/>
                </a:pPr>
                <a:endParaRPr lang="en-US" sz="1428" kern="0" dirty="0">
                  <a:solidFill>
                    <a:sysClr val="windowText" lastClr="000000"/>
                  </a:solidFill>
                  <a:latin typeface="Segoe UI"/>
                </a:endParaRPr>
              </a:p>
            </p:txBody>
          </p:sp>
        </p:grpSp>
        <p:sp>
          <p:nvSpPr>
            <p:cNvPr id="65" name="Rectangle 64"/>
            <p:cNvSpPr/>
            <p:nvPr>
              <p:custDataLst>
                <p:tags r:id="rId4"/>
              </p:custDataLst>
            </p:nvPr>
          </p:nvSpPr>
          <p:spPr>
            <a:xfrm>
              <a:off x="6669914" y="9603390"/>
              <a:ext cx="427414" cy="86338"/>
            </a:xfrm>
            <a:prstGeom prst="rect">
              <a:avLst/>
            </a:prstGeom>
          </p:spPr>
          <p:txBody>
            <a:bodyPr wrap="none" lIns="0" tIns="0" rIns="0" bIns="0">
              <a:spAutoFit/>
            </a:bodyPr>
            <a:lstStyle/>
            <a:p>
              <a:pPr algn="ctr" defTabSz="1218229" fontAlgn="base">
                <a:spcBef>
                  <a:spcPts val="839"/>
                </a:spcBef>
                <a:spcAft>
                  <a:spcPct val="0"/>
                </a:spcAft>
                <a:buClr>
                  <a:srgbClr val="00188F">
                    <a:lumMod val="75000"/>
                  </a:srgbClr>
                </a:buClr>
                <a:buSzPct val="100000"/>
              </a:pPr>
              <a:r>
                <a:rPr lang="en-US" sz="1428" dirty="0">
                  <a:solidFill>
                    <a:srgbClr val="002050"/>
                  </a:solidFill>
                  <a:latin typeface="Segoe UI"/>
                  <a:cs typeface="Segoe UI" pitchFamily="34" charset="0"/>
                </a:rPr>
                <a:t>Virtualized</a:t>
              </a:r>
            </a:p>
          </p:txBody>
        </p:sp>
        <p:sp>
          <p:nvSpPr>
            <p:cNvPr id="66" name="Rectangle 65"/>
            <p:cNvSpPr/>
            <p:nvPr>
              <p:custDataLst>
                <p:tags r:id="rId5"/>
              </p:custDataLst>
            </p:nvPr>
          </p:nvSpPr>
          <p:spPr>
            <a:xfrm rot="16200000">
              <a:off x="4534758" y="8454680"/>
              <a:ext cx="336961" cy="108645"/>
            </a:xfrm>
            <a:prstGeom prst="rect">
              <a:avLst/>
            </a:prstGeom>
          </p:spPr>
          <p:txBody>
            <a:bodyPr wrap="none" lIns="0" tIns="0" rIns="0" bIns="0">
              <a:spAutoFit/>
            </a:bodyPr>
            <a:lstStyle/>
            <a:p>
              <a:pPr algn="ctr" defTabSz="685632" fontAlgn="base">
                <a:spcBef>
                  <a:spcPct val="0"/>
                </a:spcBef>
                <a:spcAft>
                  <a:spcPct val="0"/>
                </a:spcAft>
              </a:pPr>
              <a:r>
                <a:rPr lang="en-US" sz="1428" b="1" cap="all" dirty="0">
                  <a:solidFill>
                    <a:srgbClr val="002050"/>
                  </a:solidFill>
                  <a:latin typeface="Segoe UI"/>
                  <a:ea typeface="Segoe UI" pitchFamily="34" charset="0"/>
                  <a:cs typeface="Segoe UI" pitchFamily="34" charset="0"/>
                </a:rPr>
                <a:t>Option 1</a:t>
              </a:r>
            </a:p>
          </p:txBody>
        </p:sp>
        <p:sp>
          <p:nvSpPr>
            <p:cNvPr id="67" name="Rectangle 66"/>
            <p:cNvSpPr/>
            <p:nvPr>
              <p:custDataLst>
                <p:tags r:id="rId6"/>
              </p:custDataLst>
            </p:nvPr>
          </p:nvSpPr>
          <p:spPr>
            <a:xfrm rot="16200000">
              <a:off x="6774481" y="8454680"/>
              <a:ext cx="336961" cy="108645"/>
            </a:xfrm>
            <a:prstGeom prst="rect">
              <a:avLst/>
            </a:prstGeom>
          </p:spPr>
          <p:txBody>
            <a:bodyPr wrap="none" lIns="0" tIns="0" rIns="0" bIns="0">
              <a:spAutoFit/>
            </a:bodyPr>
            <a:lstStyle/>
            <a:p>
              <a:pPr algn="ctr" defTabSz="685632" fontAlgn="base">
                <a:spcBef>
                  <a:spcPct val="0"/>
                </a:spcBef>
                <a:spcAft>
                  <a:spcPct val="0"/>
                </a:spcAft>
              </a:pPr>
              <a:r>
                <a:rPr lang="en-US" sz="1428" b="1" cap="all" dirty="0">
                  <a:solidFill>
                    <a:srgbClr val="002050"/>
                  </a:solidFill>
                  <a:latin typeface="Segoe UI"/>
                  <a:ea typeface="Segoe UI" pitchFamily="34" charset="0"/>
                  <a:cs typeface="Segoe UI" pitchFamily="34" charset="0"/>
                </a:rPr>
                <a:t>Option 2</a:t>
              </a:r>
            </a:p>
          </p:txBody>
        </p:sp>
        <p:sp>
          <p:nvSpPr>
            <p:cNvPr id="68" name="Rectangle 67"/>
            <p:cNvSpPr/>
            <p:nvPr>
              <p:custDataLst>
                <p:tags r:id="rId7"/>
              </p:custDataLst>
            </p:nvPr>
          </p:nvSpPr>
          <p:spPr>
            <a:xfrm rot="16200000">
              <a:off x="4805560" y="8454680"/>
              <a:ext cx="146122" cy="108645"/>
            </a:xfrm>
            <a:prstGeom prst="rect">
              <a:avLst/>
            </a:prstGeom>
          </p:spPr>
          <p:txBody>
            <a:bodyPr wrap="none" lIns="0" tIns="0" rIns="0" bIns="0">
              <a:spAutoFit/>
            </a:bodyPr>
            <a:lstStyle/>
            <a:p>
              <a:pPr algn="ctr" defTabSz="685632" fontAlgn="base">
                <a:spcBef>
                  <a:spcPct val="0"/>
                </a:spcBef>
                <a:spcAft>
                  <a:spcPct val="0"/>
                </a:spcAft>
                <a:buClr>
                  <a:srgbClr val="00188F">
                    <a:lumMod val="75000"/>
                  </a:srgbClr>
                </a:buClr>
                <a:buSzPct val="100000"/>
              </a:pPr>
              <a:r>
                <a:rPr lang="en-US" sz="1428" dirty="0">
                  <a:solidFill>
                    <a:srgbClr val="002050"/>
                  </a:solidFill>
                  <a:latin typeface="Segoe UI"/>
                  <a:ea typeface="Segoe UI" pitchFamily="34" charset="0"/>
                  <a:cs typeface="Segoe UI" pitchFamily="34" charset="0"/>
                </a:rPr>
                <a:t>VHD</a:t>
              </a:r>
            </a:p>
          </p:txBody>
        </p:sp>
        <p:sp>
          <p:nvSpPr>
            <p:cNvPr id="69" name="Rectangle 68"/>
            <p:cNvSpPr/>
            <p:nvPr>
              <p:custDataLst>
                <p:tags r:id="rId8"/>
              </p:custDataLst>
            </p:nvPr>
          </p:nvSpPr>
          <p:spPr>
            <a:xfrm rot="16200000">
              <a:off x="6622714" y="8454680"/>
              <a:ext cx="293805" cy="108645"/>
            </a:xfrm>
            <a:prstGeom prst="rect">
              <a:avLst/>
            </a:prstGeom>
          </p:spPr>
          <p:txBody>
            <a:bodyPr wrap="none" lIns="0" tIns="0" rIns="0" bIns="0">
              <a:spAutoFit/>
            </a:bodyPr>
            <a:lstStyle/>
            <a:p>
              <a:pPr algn="ctr" defTabSz="685632" fontAlgn="base">
                <a:spcBef>
                  <a:spcPct val="0"/>
                </a:spcBef>
                <a:spcAft>
                  <a:spcPct val="0"/>
                </a:spcAft>
                <a:buClr>
                  <a:srgbClr val="00188F">
                    <a:lumMod val="75000"/>
                  </a:srgbClr>
                </a:buClr>
                <a:buSzPct val="100000"/>
              </a:pPr>
              <a:r>
                <a:rPr lang="en-US" sz="1428" dirty="0">
                  <a:solidFill>
                    <a:srgbClr val="002050"/>
                  </a:solidFill>
                  <a:latin typeface="Segoe UI"/>
                  <a:ea typeface="Segoe UI" pitchFamily="34" charset="0"/>
                  <a:cs typeface="Segoe UI" pitchFamily="34" charset="0"/>
                </a:rPr>
                <a:t>Database</a:t>
              </a:r>
            </a:p>
          </p:txBody>
        </p:sp>
        <p:sp>
          <p:nvSpPr>
            <p:cNvPr id="70" name="Rectangle 69"/>
            <p:cNvSpPr/>
            <p:nvPr>
              <p:custDataLst>
                <p:tags r:id="rId9"/>
              </p:custDataLst>
            </p:nvPr>
          </p:nvSpPr>
          <p:spPr>
            <a:xfrm rot="16200000">
              <a:off x="4816581" y="9023597"/>
              <a:ext cx="124077" cy="108645"/>
            </a:xfrm>
            <a:prstGeom prst="rect">
              <a:avLst/>
            </a:prstGeom>
          </p:spPr>
          <p:txBody>
            <a:bodyPr wrap="none" lIns="0" tIns="0" rIns="0" bIns="0">
              <a:spAutoFit/>
            </a:bodyPr>
            <a:lstStyle/>
            <a:p>
              <a:pPr algn="ctr" defTabSz="685632" fontAlgn="base">
                <a:spcBef>
                  <a:spcPct val="0"/>
                </a:spcBef>
                <a:spcAft>
                  <a:spcPct val="0"/>
                </a:spcAft>
                <a:buClr>
                  <a:srgbClr val="00188F">
                    <a:lumMod val="75000"/>
                  </a:srgbClr>
                </a:buClr>
                <a:buSzPct val="100000"/>
              </a:pPr>
              <a:r>
                <a:rPr lang="en-US" sz="1428" dirty="0">
                  <a:solidFill>
                    <a:srgbClr val="002050"/>
                  </a:solidFill>
                  <a:latin typeface="Segoe UI"/>
                  <a:ea typeface="Segoe UI" pitchFamily="34" charset="0"/>
                  <a:cs typeface="Segoe UI" pitchFamily="34" charset="0"/>
                </a:rPr>
                <a:t>P2V</a:t>
              </a:r>
            </a:p>
          </p:txBody>
        </p:sp>
        <p:sp>
          <p:nvSpPr>
            <p:cNvPr id="71" name="Rectangle 70"/>
            <p:cNvSpPr/>
            <p:nvPr>
              <p:custDataLst>
                <p:tags r:id="rId10"/>
              </p:custDataLst>
            </p:nvPr>
          </p:nvSpPr>
          <p:spPr>
            <a:xfrm rot="16200000">
              <a:off x="6705374" y="9026804"/>
              <a:ext cx="128487" cy="108645"/>
            </a:xfrm>
            <a:prstGeom prst="rect">
              <a:avLst/>
            </a:prstGeom>
          </p:spPr>
          <p:txBody>
            <a:bodyPr wrap="none" lIns="0" tIns="0" rIns="0" bIns="0">
              <a:spAutoFit/>
            </a:bodyPr>
            <a:lstStyle/>
            <a:p>
              <a:pPr algn="ctr" defTabSz="685632" fontAlgn="base">
                <a:spcBef>
                  <a:spcPct val="0"/>
                </a:spcBef>
                <a:spcAft>
                  <a:spcPct val="0"/>
                </a:spcAft>
                <a:buClr>
                  <a:srgbClr val="00188F">
                    <a:lumMod val="75000"/>
                  </a:srgbClr>
                </a:buClr>
                <a:buSzPct val="100000"/>
              </a:pPr>
              <a:r>
                <a:rPr lang="en-US" sz="1428" dirty="0">
                  <a:solidFill>
                    <a:srgbClr val="002050"/>
                  </a:solidFill>
                  <a:latin typeface="Segoe UI"/>
                  <a:ea typeface="Segoe UI" pitchFamily="34" charset="0"/>
                  <a:cs typeface="Segoe UI" pitchFamily="34" charset="0"/>
                </a:rPr>
                <a:t>V2V</a:t>
              </a:r>
            </a:p>
          </p:txBody>
        </p:sp>
        <p:sp>
          <p:nvSpPr>
            <p:cNvPr id="72" name="Freeform 71"/>
            <p:cNvSpPr/>
            <p:nvPr/>
          </p:nvSpPr>
          <p:spPr>
            <a:xfrm>
              <a:off x="4800600" y="8902700"/>
              <a:ext cx="822960" cy="311150"/>
            </a:xfrm>
            <a:custGeom>
              <a:avLst/>
              <a:gdLst>
                <a:gd name="connsiteX0" fmla="*/ 0 w 666750"/>
                <a:gd name="connsiteY0" fmla="*/ 285750 h 285750"/>
                <a:gd name="connsiteX1" fmla="*/ 0 w 666750"/>
                <a:gd name="connsiteY1" fmla="*/ 0 h 285750"/>
                <a:gd name="connsiteX2" fmla="*/ 666750 w 666750"/>
                <a:gd name="connsiteY2" fmla="*/ 0 h 285750"/>
              </a:gdLst>
              <a:ahLst/>
              <a:cxnLst>
                <a:cxn ang="0">
                  <a:pos x="connsiteX0" y="connsiteY0"/>
                </a:cxn>
                <a:cxn ang="0">
                  <a:pos x="connsiteX1" y="connsiteY1"/>
                </a:cxn>
                <a:cxn ang="0">
                  <a:pos x="connsiteX2" y="connsiteY2"/>
                </a:cxn>
              </a:cxnLst>
              <a:rect l="l" t="t" r="r" b="b"/>
              <a:pathLst>
                <a:path w="666750" h="285750">
                  <a:moveTo>
                    <a:pt x="0" y="285750"/>
                  </a:moveTo>
                  <a:lnTo>
                    <a:pt x="0" y="0"/>
                  </a:lnTo>
                  <a:lnTo>
                    <a:pt x="666750" y="0"/>
                  </a:lnTo>
                </a:path>
              </a:pathLst>
            </a:custGeom>
            <a:ln w="19050">
              <a:solidFill>
                <a:schemeClr val="bg2">
                  <a:lumMod val="75000"/>
                </a:schemeClr>
              </a:solidFill>
              <a:headEnd w="lg" len="med"/>
              <a:tailEnd type="triangle" w="lg" len="med"/>
            </a:ln>
          </p:spPr>
          <p:style>
            <a:lnRef idx="1">
              <a:schemeClr val="accent1"/>
            </a:lnRef>
            <a:fillRef idx="0">
              <a:schemeClr val="accent1"/>
            </a:fillRef>
            <a:effectRef idx="0">
              <a:schemeClr val="accent1"/>
            </a:effectRef>
            <a:fontRef idx="minor">
              <a:schemeClr val="tx1"/>
            </a:fontRef>
          </p:style>
          <p:txBody>
            <a:bodyPr rtlCol="0" anchor="ctr"/>
            <a:lstStyle/>
            <a:p>
              <a:pPr algn="ctr" defTabSz="621716"/>
              <a:endParaRPr lang="en-US" sz="4080">
                <a:solidFill>
                  <a:srgbClr val="505050"/>
                </a:solidFill>
                <a:latin typeface="Segoe UI"/>
              </a:endParaRPr>
            </a:p>
          </p:txBody>
        </p:sp>
        <p:sp>
          <p:nvSpPr>
            <p:cNvPr id="73" name="Freeform 72"/>
            <p:cNvSpPr/>
            <p:nvPr/>
          </p:nvSpPr>
          <p:spPr>
            <a:xfrm>
              <a:off x="4794250" y="8229600"/>
              <a:ext cx="731520" cy="558800"/>
            </a:xfrm>
            <a:custGeom>
              <a:avLst/>
              <a:gdLst>
                <a:gd name="connsiteX0" fmla="*/ 501650 w 501650"/>
                <a:gd name="connsiteY0" fmla="*/ 476250 h 476250"/>
                <a:gd name="connsiteX1" fmla="*/ 0 w 501650"/>
                <a:gd name="connsiteY1" fmla="*/ 476250 h 476250"/>
                <a:gd name="connsiteX2" fmla="*/ 0 w 501650"/>
                <a:gd name="connsiteY2" fmla="*/ 0 h 476250"/>
                <a:gd name="connsiteX3" fmla="*/ 501650 w 501650"/>
                <a:gd name="connsiteY3" fmla="*/ 0 h 476250"/>
              </a:gdLst>
              <a:ahLst/>
              <a:cxnLst>
                <a:cxn ang="0">
                  <a:pos x="connsiteX0" y="connsiteY0"/>
                </a:cxn>
                <a:cxn ang="0">
                  <a:pos x="connsiteX1" y="connsiteY1"/>
                </a:cxn>
                <a:cxn ang="0">
                  <a:pos x="connsiteX2" y="connsiteY2"/>
                </a:cxn>
                <a:cxn ang="0">
                  <a:pos x="connsiteX3" y="connsiteY3"/>
                </a:cxn>
              </a:cxnLst>
              <a:rect l="l" t="t" r="r" b="b"/>
              <a:pathLst>
                <a:path w="501650" h="476250">
                  <a:moveTo>
                    <a:pt x="501650" y="476250"/>
                  </a:moveTo>
                  <a:lnTo>
                    <a:pt x="0" y="476250"/>
                  </a:lnTo>
                  <a:lnTo>
                    <a:pt x="0" y="0"/>
                  </a:lnTo>
                  <a:lnTo>
                    <a:pt x="501650" y="0"/>
                  </a:lnTo>
                </a:path>
              </a:pathLst>
            </a:custGeom>
            <a:ln w="19050">
              <a:solidFill>
                <a:schemeClr val="bg2">
                  <a:lumMod val="75000"/>
                </a:schemeClr>
              </a:solidFill>
              <a:headEnd w="lg" len="med"/>
              <a:tailEnd type="triangle" w="lg" len="med"/>
            </a:ln>
          </p:spPr>
          <p:style>
            <a:lnRef idx="1">
              <a:schemeClr val="accent1"/>
            </a:lnRef>
            <a:fillRef idx="0">
              <a:schemeClr val="accent1"/>
            </a:fillRef>
            <a:effectRef idx="0">
              <a:schemeClr val="accent1"/>
            </a:effectRef>
            <a:fontRef idx="minor">
              <a:schemeClr val="tx1"/>
            </a:fontRef>
          </p:style>
          <p:txBody>
            <a:bodyPr rtlCol="0" anchor="ctr"/>
            <a:lstStyle/>
            <a:p>
              <a:pPr algn="ctr" defTabSz="621716"/>
              <a:endParaRPr lang="en-US" sz="4080">
                <a:solidFill>
                  <a:srgbClr val="505050"/>
                </a:solidFill>
                <a:latin typeface="Segoe UI"/>
              </a:endParaRPr>
            </a:p>
          </p:txBody>
        </p:sp>
        <p:sp>
          <p:nvSpPr>
            <p:cNvPr id="74" name="Freeform 73"/>
            <p:cNvSpPr/>
            <p:nvPr/>
          </p:nvSpPr>
          <p:spPr>
            <a:xfrm flipH="1">
              <a:off x="6029960" y="8902700"/>
              <a:ext cx="822960" cy="311150"/>
            </a:xfrm>
            <a:custGeom>
              <a:avLst/>
              <a:gdLst>
                <a:gd name="connsiteX0" fmla="*/ 0 w 666750"/>
                <a:gd name="connsiteY0" fmla="*/ 285750 h 285750"/>
                <a:gd name="connsiteX1" fmla="*/ 0 w 666750"/>
                <a:gd name="connsiteY1" fmla="*/ 0 h 285750"/>
                <a:gd name="connsiteX2" fmla="*/ 666750 w 666750"/>
                <a:gd name="connsiteY2" fmla="*/ 0 h 285750"/>
              </a:gdLst>
              <a:ahLst/>
              <a:cxnLst>
                <a:cxn ang="0">
                  <a:pos x="connsiteX0" y="connsiteY0"/>
                </a:cxn>
                <a:cxn ang="0">
                  <a:pos x="connsiteX1" y="connsiteY1"/>
                </a:cxn>
                <a:cxn ang="0">
                  <a:pos x="connsiteX2" y="connsiteY2"/>
                </a:cxn>
              </a:cxnLst>
              <a:rect l="l" t="t" r="r" b="b"/>
              <a:pathLst>
                <a:path w="666750" h="285750">
                  <a:moveTo>
                    <a:pt x="0" y="285750"/>
                  </a:moveTo>
                  <a:lnTo>
                    <a:pt x="0" y="0"/>
                  </a:lnTo>
                  <a:lnTo>
                    <a:pt x="666750" y="0"/>
                  </a:lnTo>
                </a:path>
              </a:pathLst>
            </a:custGeom>
            <a:ln w="19050">
              <a:solidFill>
                <a:schemeClr val="bg2">
                  <a:lumMod val="75000"/>
                </a:schemeClr>
              </a:solidFill>
              <a:headEnd w="lg" len="med"/>
              <a:tailEnd type="triangle" w="lg" len="med"/>
            </a:ln>
          </p:spPr>
          <p:style>
            <a:lnRef idx="1">
              <a:schemeClr val="accent1"/>
            </a:lnRef>
            <a:fillRef idx="0">
              <a:schemeClr val="accent1"/>
            </a:fillRef>
            <a:effectRef idx="0">
              <a:schemeClr val="accent1"/>
            </a:effectRef>
            <a:fontRef idx="minor">
              <a:schemeClr val="tx1"/>
            </a:fontRef>
          </p:style>
          <p:txBody>
            <a:bodyPr rtlCol="0" anchor="ctr"/>
            <a:lstStyle/>
            <a:p>
              <a:pPr algn="ctr" defTabSz="621716"/>
              <a:endParaRPr lang="en-US" sz="4080">
                <a:solidFill>
                  <a:srgbClr val="505050"/>
                </a:solidFill>
                <a:latin typeface="Segoe UI"/>
              </a:endParaRPr>
            </a:p>
          </p:txBody>
        </p:sp>
        <p:sp>
          <p:nvSpPr>
            <p:cNvPr id="75" name="Freeform 74"/>
            <p:cNvSpPr/>
            <p:nvPr/>
          </p:nvSpPr>
          <p:spPr>
            <a:xfrm flipH="1">
              <a:off x="6121400" y="8229600"/>
              <a:ext cx="731520" cy="558800"/>
            </a:xfrm>
            <a:custGeom>
              <a:avLst/>
              <a:gdLst>
                <a:gd name="connsiteX0" fmla="*/ 501650 w 501650"/>
                <a:gd name="connsiteY0" fmla="*/ 476250 h 476250"/>
                <a:gd name="connsiteX1" fmla="*/ 0 w 501650"/>
                <a:gd name="connsiteY1" fmla="*/ 476250 h 476250"/>
                <a:gd name="connsiteX2" fmla="*/ 0 w 501650"/>
                <a:gd name="connsiteY2" fmla="*/ 0 h 476250"/>
                <a:gd name="connsiteX3" fmla="*/ 501650 w 501650"/>
                <a:gd name="connsiteY3" fmla="*/ 0 h 476250"/>
              </a:gdLst>
              <a:ahLst/>
              <a:cxnLst>
                <a:cxn ang="0">
                  <a:pos x="connsiteX0" y="connsiteY0"/>
                </a:cxn>
                <a:cxn ang="0">
                  <a:pos x="connsiteX1" y="connsiteY1"/>
                </a:cxn>
                <a:cxn ang="0">
                  <a:pos x="connsiteX2" y="connsiteY2"/>
                </a:cxn>
                <a:cxn ang="0">
                  <a:pos x="connsiteX3" y="connsiteY3"/>
                </a:cxn>
              </a:cxnLst>
              <a:rect l="l" t="t" r="r" b="b"/>
              <a:pathLst>
                <a:path w="501650" h="476250">
                  <a:moveTo>
                    <a:pt x="501650" y="476250"/>
                  </a:moveTo>
                  <a:lnTo>
                    <a:pt x="0" y="476250"/>
                  </a:lnTo>
                  <a:lnTo>
                    <a:pt x="0" y="0"/>
                  </a:lnTo>
                  <a:lnTo>
                    <a:pt x="501650" y="0"/>
                  </a:lnTo>
                </a:path>
              </a:pathLst>
            </a:custGeom>
            <a:ln w="19050">
              <a:solidFill>
                <a:schemeClr val="bg2">
                  <a:lumMod val="75000"/>
                </a:schemeClr>
              </a:solidFill>
              <a:headEnd w="lg" len="med"/>
              <a:tailEnd type="triangle" w="lg" len="med"/>
            </a:ln>
          </p:spPr>
          <p:style>
            <a:lnRef idx="1">
              <a:schemeClr val="accent1"/>
            </a:lnRef>
            <a:fillRef idx="0">
              <a:schemeClr val="accent1"/>
            </a:fillRef>
            <a:effectRef idx="0">
              <a:schemeClr val="accent1"/>
            </a:effectRef>
            <a:fontRef idx="minor">
              <a:schemeClr val="tx1"/>
            </a:fontRef>
          </p:style>
          <p:txBody>
            <a:bodyPr rtlCol="0" anchor="ctr"/>
            <a:lstStyle/>
            <a:p>
              <a:pPr algn="ctr" defTabSz="621716"/>
              <a:endParaRPr lang="en-US" sz="4080">
                <a:solidFill>
                  <a:srgbClr val="505050"/>
                </a:solidFill>
                <a:latin typeface="Segoe UI"/>
              </a:endParaRPr>
            </a:p>
          </p:txBody>
        </p:sp>
      </p:grpSp>
      <p:grpSp>
        <p:nvGrpSpPr>
          <p:cNvPr id="102" name="Group 101"/>
          <p:cNvGrpSpPr/>
          <p:nvPr/>
        </p:nvGrpSpPr>
        <p:grpSpPr>
          <a:xfrm>
            <a:off x="7739948" y="4429799"/>
            <a:ext cx="4222900" cy="847540"/>
            <a:chOff x="7691270" y="4964203"/>
            <a:chExt cx="4224098" cy="847781"/>
          </a:xfrm>
        </p:grpSpPr>
        <p:sp>
          <p:nvSpPr>
            <p:cNvPr id="103" name="Rectangle 102"/>
            <p:cNvSpPr/>
            <p:nvPr/>
          </p:nvSpPr>
          <p:spPr>
            <a:xfrm>
              <a:off x="8065471" y="4964203"/>
              <a:ext cx="3849897" cy="847781"/>
            </a:xfrm>
            <a:prstGeom prst="rect">
              <a:avLst/>
            </a:prstGeom>
          </p:spPr>
          <p:txBody>
            <a:bodyPr wrap="square">
              <a:spAutoFit/>
            </a:bodyPr>
            <a:lstStyle/>
            <a:p>
              <a:pPr defTabSz="621716"/>
              <a:r>
                <a:rPr lang="en-US" sz="2400" dirty="0">
                  <a:ln>
                    <a:solidFill>
                      <a:srgbClr val="FFFFFF">
                        <a:alpha val="0"/>
                      </a:srgbClr>
                    </a:solidFill>
                  </a:ln>
                  <a:solidFill>
                    <a:srgbClr val="0078D7"/>
                  </a:solidFill>
                  <a:latin typeface="Segoe UI Black" panose="020B0A02040204020203" pitchFamily="34" charset="0"/>
                  <a:ea typeface="Segoe UI Black" panose="020B0A02040204020203" pitchFamily="34" charset="0"/>
                  <a:cs typeface="Segoe UI Black" panose="020B0A02040204020203" pitchFamily="34" charset="0"/>
                </a:rPr>
                <a:t>Familiar tools </a:t>
              </a:r>
              <a:r>
                <a:rPr lang="en-US" sz="2400" dirty="0">
                  <a:ln>
                    <a:solidFill>
                      <a:srgbClr val="FFFFFF">
                        <a:alpha val="0"/>
                      </a:srgbClr>
                    </a:solidFill>
                  </a:ln>
                  <a:solidFill>
                    <a:srgbClr val="000000"/>
                  </a:solidFill>
                  <a:latin typeface="Segoe UI Light"/>
                  <a:ea typeface="Segoe UI" panose="020B0502040204020203" pitchFamily="34" charset="0"/>
                  <a:cs typeface="Segoe UI" panose="020B0502040204020203" pitchFamily="34" charset="0"/>
                </a:rPr>
                <a:t>to manage and develop </a:t>
              </a:r>
            </a:p>
          </p:txBody>
        </p:sp>
        <p:grpSp>
          <p:nvGrpSpPr>
            <p:cNvPr id="104" name="Group 103"/>
            <p:cNvGrpSpPr/>
            <p:nvPr/>
          </p:nvGrpSpPr>
          <p:grpSpPr>
            <a:xfrm>
              <a:off x="7691270" y="5056519"/>
              <a:ext cx="317745" cy="317745"/>
              <a:chOff x="7154564" y="2341095"/>
              <a:chExt cx="317745" cy="317745"/>
            </a:xfrm>
          </p:grpSpPr>
          <p:sp>
            <p:nvSpPr>
              <p:cNvPr id="105" name="Oval 104"/>
              <p:cNvSpPr/>
              <p:nvPr/>
            </p:nvSpPr>
            <p:spPr bwMode="auto">
              <a:xfrm>
                <a:off x="7154564" y="2341095"/>
                <a:ext cx="317745" cy="317745"/>
              </a:xfrm>
              <a:prstGeom prst="ellipse">
                <a:avLst/>
              </a:prstGeom>
              <a:noFill/>
              <a:ln w="6350">
                <a:solidFill>
                  <a:srgbClr val="0078D7"/>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28" tIns="146262" rIns="182828" bIns="146262" numCol="1" spcCol="0" rtlCol="0" fromWordArt="0" anchor="t" anchorCtr="0" forceAA="0" compatLnSpc="1">
                <a:prstTxWarp prst="textNoShape">
                  <a:avLst/>
                </a:prstTxWarp>
                <a:noAutofit/>
              </a:bodyPr>
              <a:lstStyle/>
              <a:p>
                <a:pPr marL="342768" indent="-342768" algn="ctr" defTabSz="932114" fontAlgn="base">
                  <a:lnSpc>
                    <a:spcPct val="90000"/>
                  </a:lnSpc>
                  <a:spcBef>
                    <a:spcPct val="0"/>
                  </a:spcBef>
                  <a:spcAft>
                    <a:spcPct val="0"/>
                  </a:spcAft>
                  <a:buFont typeface="Wingdings 3" panose="05040102010807070707" pitchFamily="18" charset="2"/>
                  <a:buChar char="Æ"/>
                  <a:defRPr/>
                </a:pPr>
                <a:endParaRPr lang="en-US" sz="2400" b="1" dirty="0" err="1">
                  <a:solidFill>
                    <a:srgbClr val="000000"/>
                  </a:solidFill>
                  <a:latin typeface="Segoe UI Light"/>
                  <a:ea typeface="Segoe UI" pitchFamily="34" charset="0"/>
                  <a:cs typeface="Segoe UI" pitchFamily="34" charset="0"/>
                </a:endParaRPr>
              </a:p>
            </p:txBody>
          </p:sp>
          <p:sp>
            <p:nvSpPr>
              <p:cNvPr id="106" name="Right Arrow 105"/>
              <p:cNvSpPr/>
              <p:nvPr/>
            </p:nvSpPr>
            <p:spPr bwMode="auto">
              <a:xfrm>
                <a:off x="7220342" y="2400670"/>
                <a:ext cx="205748" cy="198595"/>
              </a:xfrm>
              <a:prstGeom prst="rightArrow">
                <a:avLst/>
              </a:prstGeom>
              <a:solidFill>
                <a:srgbClr val="0078D7"/>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28" tIns="146262" rIns="182828" bIns="146262" numCol="1" spcCol="0" rtlCol="0" fromWordArt="0" anchor="t" anchorCtr="0" forceAA="0" compatLnSpc="1">
                <a:prstTxWarp prst="textNoShape">
                  <a:avLst/>
                </a:prstTxWarp>
                <a:noAutofit/>
              </a:bodyPr>
              <a:lstStyle/>
              <a:p>
                <a:pPr marL="342768" indent="-342768" algn="ctr" defTabSz="932114" fontAlgn="base">
                  <a:lnSpc>
                    <a:spcPct val="90000"/>
                  </a:lnSpc>
                  <a:spcBef>
                    <a:spcPct val="0"/>
                  </a:spcBef>
                  <a:spcAft>
                    <a:spcPct val="0"/>
                  </a:spcAft>
                  <a:buFont typeface="Wingdings 3" panose="05040102010807070707" pitchFamily="18" charset="2"/>
                  <a:buChar char="Æ"/>
                  <a:defRPr/>
                </a:pPr>
                <a:endParaRPr lang="en-US" sz="2400" b="1" dirty="0" err="1">
                  <a:solidFill>
                    <a:srgbClr val="000000"/>
                  </a:solidFill>
                  <a:latin typeface="Segoe UI Light"/>
                  <a:ea typeface="Segoe UI" pitchFamily="34" charset="0"/>
                  <a:cs typeface="Segoe UI" pitchFamily="34" charset="0"/>
                </a:endParaRPr>
              </a:p>
            </p:txBody>
          </p:sp>
        </p:grpSp>
      </p:grpSp>
      <p:grpSp>
        <p:nvGrpSpPr>
          <p:cNvPr id="107" name="Group 106"/>
          <p:cNvGrpSpPr/>
          <p:nvPr/>
        </p:nvGrpSpPr>
        <p:grpSpPr>
          <a:xfrm>
            <a:off x="7739947" y="2524504"/>
            <a:ext cx="3855523" cy="641697"/>
            <a:chOff x="7698372" y="3452950"/>
            <a:chExt cx="3856617" cy="641879"/>
          </a:xfrm>
        </p:grpSpPr>
        <p:grpSp>
          <p:nvGrpSpPr>
            <p:cNvPr id="108" name="Group 107"/>
            <p:cNvGrpSpPr/>
            <p:nvPr/>
          </p:nvGrpSpPr>
          <p:grpSpPr>
            <a:xfrm>
              <a:off x="7698372" y="3636260"/>
              <a:ext cx="317745" cy="317745"/>
              <a:chOff x="7154564" y="2483708"/>
              <a:chExt cx="317745" cy="317745"/>
            </a:xfrm>
          </p:grpSpPr>
          <p:sp>
            <p:nvSpPr>
              <p:cNvPr id="110" name="Oval 109"/>
              <p:cNvSpPr/>
              <p:nvPr/>
            </p:nvSpPr>
            <p:spPr bwMode="auto">
              <a:xfrm>
                <a:off x="7154564" y="2483708"/>
                <a:ext cx="317745" cy="317745"/>
              </a:xfrm>
              <a:prstGeom prst="ellipse">
                <a:avLst/>
              </a:prstGeom>
              <a:noFill/>
              <a:ln w="6350">
                <a:solidFill>
                  <a:srgbClr val="0078D7"/>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28" tIns="146262" rIns="182828" bIns="146262" numCol="1" spcCol="0" rtlCol="0" fromWordArt="0" anchor="t" anchorCtr="0" forceAA="0" compatLnSpc="1">
                <a:prstTxWarp prst="textNoShape">
                  <a:avLst/>
                </a:prstTxWarp>
                <a:noAutofit/>
              </a:bodyPr>
              <a:lstStyle/>
              <a:p>
                <a:pPr marL="342768" indent="-342768" algn="ctr" defTabSz="932114" fontAlgn="base">
                  <a:lnSpc>
                    <a:spcPct val="90000"/>
                  </a:lnSpc>
                  <a:spcBef>
                    <a:spcPct val="0"/>
                  </a:spcBef>
                  <a:spcAft>
                    <a:spcPct val="0"/>
                  </a:spcAft>
                  <a:buFont typeface="Wingdings 3" panose="05040102010807070707" pitchFamily="18" charset="2"/>
                  <a:buChar char="Æ"/>
                  <a:defRPr/>
                </a:pPr>
                <a:endParaRPr lang="en-US" sz="2400" b="1" dirty="0" err="1">
                  <a:solidFill>
                    <a:srgbClr val="000000"/>
                  </a:solidFill>
                  <a:latin typeface="Segoe UI Light"/>
                  <a:ea typeface="Segoe UI" pitchFamily="34" charset="0"/>
                  <a:cs typeface="Segoe UI" pitchFamily="34" charset="0"/>
                </a:endParaRPr>
              </a:p>
            </p:txBody>
          </p:sp>
          <p:sp>
            <p:nvSpPr>
              <p:cNvPr id="111" name="Right Arrow 110"/>
              <p:cNvSpPr/>
              <p:nvPr/>
            </p:nvSpPr>
            <p:spPr bwMode="auto">
              <a:xfrm>
                <a:off x="7220342" y="2543283"/>
                <a:ext cx="205748" cy="198595"/>
              </a:xfrm>
              <a:prstGeom prst="rightArrow">
                <a:avLst/>
              </a:prstGeom>
              <a:solidFill>
                <a:srgbClr val="0078D7"/>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28" tIns="146262" rIns="182828" bIns="146262" numCol="1" spcCol="0" rtlCol="0" fromWordArt="0" anchor="t" anchorCtr="0" forceAA="0" compatLnSpc="1">
                <a:prstTxWarp prst="textNoShape">
                  <a:avLst/>
                </a:prstTxWarp>
                <a:noAutofit/>
              </a:bodyPr>
              <a:lstStyle/>
              <a:p>
                <a:pPr marL="342768" indent="-342768" algn="ctr" defTabSz="932114" fontAlgn="base">
                  <a:lnSpc>
                    <a:spcPct val="90000"/>
                  </a:lnSpc>
                  <a:spcBef>
                    <a:spcPct val="0"/>
                  </a:spcBef>
                  <a:spcAft>
                    <a:spcPct val="0"/>
                  </a:spcAft>
                  <a:buFont typeface="Wingdings 3" panose="05040102010807070707" pitchFamily="18" charset="2"/>
                  <a:buChar char="Æ"/>
                  <a:defRPr/>
                </a:pPr>
                <a:endParaRPr lang="en-US" sz="2400" b="1" dirty="0" err="1">
                  <a:solidFill>
                    <a:srgbClr val="000000"/>
                  </a:solidFill>
                  <a:latin typeface="Segoe UI Light"/>
                  <a:ea typeface="Segoe UI" pitchFamily="34" charset="0"/>
                  <a:cs typeface="Segoe UI" pitchFamily="34" charset="0"/>
                </a:endParaRPr>
              </a:p>
            </p:txBody>
          </p:sp>
        </p:grpSp>
        <p:sp>
          <p:nvSpPr>
            <p:cNvPr id="109" name="TextBox 108"/>
            <p:cNvSpPr txBox="1"/>
            <p:nvPr/>
          </p:nvSpPr>
          <p:spPr>
            <a:xfrm>
              <a:off x="7957443" y="3452950"/>
              <a:ext cx="3597546" cy="641879"/>
            </a:xfrm>
            <a:prstGeom prst="rect">
              <a:avLst/>
            </a:prstGeom>
            <a:noFill/>
          </p:spPr>
          <p:txBody>
            <a:bodyPr wrap="square" lIns="182828" tIns="146262" rIns="182828" bIns="146262" rtlCol="0">
              <a:noAutofit/>
            </a:bodyPr>
            <a:lstStyle/>
            <a:p>
              <a:pPr defTabSz="621716"/>
              <a:r>
                <a:rPr lang="en-US" sz="2400" dirty="0">
                  <a:ln>
                    <a:solidFill>
                      <a:srgbClr val="FFFFFF">
                        <a:alpha val="0"/>
                      </a:srgbClr>
                    </a:solidFill>
                  </a:ln>
                  <a:solidFill>
                    <a:srgbClr val="0078D7"/>
                  </a:solidFill>
                  <a:latin typeface="Segoe UI Black" panose="020B0A02040204020203" pitchFamily="34" charset="0"/>
                  <a:ea typeface="Segoe UI Black" panose="020B0A02040204020203" pitchFamily="34" charset="0"/>
                  <a:cs typeface="Segoe UI Black" panose="020B0A02040204020203" pitchFamily="34" charset="0"/>
                </a:rPr>
                <a:t>Lower TCO </a:t>
              </a:r>
              <a:r>
                <a:rPr lang="en-US" sz="2400" dirty="0">
                  <a:ln>
                    <a:solidFill>
                      <a:srgbClr val="FFFFFF">
                        <a:alpha val="0"/>
                      </a:srgbClr>
                    </a:solidFill>
                  </a:ln>
                  <a:solidFill>
                    <a:srgbClr val="000000"/>
                  </a:solidFill>
                  <a:latin typeface="Segoe UI Light"/>
                  <a:ea typeface="Segoe UI" panose="020B0502040204020203" pitchFamily="34" charset="0"/>
                  <a:cs typeface="Segoe UI" panose="020B0502040204020203" pitchFamily="34" charset="0"/>
                </a:rPr>
                <a:t>for existing apps</a:t>
              </a:r>
            </a:p>
          </p:txBody>
        </p:sp>
      </p:grpSp>
      <p:grpSp>
        <p:nvGrpSpPr>
          <p:cNvPr id="112" name="Group 111"/>
          <p:cNvGrpSpPr/>
          <p:nvPr/>
        </p:nvGrpSpPr>
        <p:grpSpPr>
          <a:xfrm>
            <a:off x="7739947" y="3465168"/>
            <a:ext cx="3894598" cy="639090"/>
            <a:chOff x="7698372" y="3934241"/>
            <a:chExt cx="3895703" cy="639272"/>
          </a:xfrm>
        </p:grpSpPr>
        <p:grpSp>
          <p:nvGrpSpPr>
            <p:cNvPr id="113" name="Group 112"/>
            <p:cNvGrpSpPr/>
            <p:nvPr/>
          </p:nvGrpSpPr>
          <p:grpSpPr>
            <a:xfrm>
              <a:off x="7698372" y="4162743"/>
              <a:ext cx="317745" cy="317745"/>
              <a:chOff x="7154564" y="2416596"/>
              <a:chExt cx="317745" cy="317745"/>
            </a:xfrm>
          </p:grpSpPr>
          <p:sp>
            <p:nvSpPr>
              <p:cNvPr id="115" name="Oval 114"/>
              <p:cNvSpPr/>
              <p:nvPr/>
            </p:nvSpPr>
            <p:spPr bwMode="auto">
              <a:xfrm>
                <a:off x="7154564" y="2416596"/>
                <a:ext cx="317745" cy="317745"/>
              </a:xfrm>
              <a:prstGeom prst="ellipse">
                <a:avLst/>
              </a:prstGeom>
              <a:noFill/>
              <a:ln w="6350">
                <a:solidFill>
                  <a:srgbClr val="0078D7"/>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28" tIns="146262" rIns="182828" bIns="146262" numCol="1" spcCol="0" rtlCol="0" fromWordArt="0" anchor="t" anchorCtr="0" forceAA="0" compatLnSpc="1">
                <a:prstTxWarp prst="textNoShape">
                  <a:avLst/>
                </a:prstTxWarp>
                <a:noAutofit/>
              </a:bodyPr>
              <a:lstStyle/>
              <a:p>
                <a:pPr marL="342768" indent="-342768" algn="ctr" defTabSz="932114" fontAlgn="base">
                  <a:lnSpc>
                    <a:spcPct val="90000"/>
                  </a:lnSpc>
                  <a:spcBef>
                    <a:spcPct val="0"/>
                  </a:spcBef>
                  <a:spcAft>
                    <a:spcPct val="0"/>
                  </a:spcAft>
                  <a:buFont typeface="Wingdings 3" panose="05040102010807070707" pitchFamily="18" charset="2"/>
                  <a:buChar char="Æ"/>
                  <a:defRPr/>
                </a:pPr>
                <a:endParaRPr lang="en-US" sz="2400" b="1" dirty="0" err="1">
                  <a:solidFill>
                    <a:srgbClr val="000000"/>
                  </a:solidFill>
                  <a:latin typeface="Segoe UI Light"/>
                  <a:ea typeface="Segoe UI" pitchFamily="34" charset="0"/>
                  <a:cs typeface="Segoe UI" pitchFamily="34" charset="0"/>
                </a:endParaRPr>
              </a:p>
            </p:txBody>
          </p:sp>
          <p:sp>
            <p:nvSpPr>
              <p:cNvPr id="116" name="Right Arrow 115"/>
              <p:cNvSpPr/>
              <p:nvPr/>
            </p:nvSpPr>
            <p:spPr bwMode="auto">
              <a:xfrm>
                <a:off x="7220342" y="2476171"/>
                <a:ext cx="205748" cy="198595"/>
              </a:xfrm>
              <a:prstGeom prst="rightArrow">
                <a:avLst/>
              </a:prstGeom>
              <a:solidFill>
                <a:srgbClr val="0078D7"/>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28" tIns="146262" rIns="182828" bIns="146262" numCol="1" spcCol="0" rtlCol="0" fromWordArt="0" anchor="t" anchorCtr="0" forceAA="0" compatLnSpc="1">
                <a:prstTxWarp prst="textNoShape">
                  <a:avLst/>
                </a:prstTxWarp>
                <a:noAutofit/>
              </a:bodyPr>
              <a:lstStyle/>
              <a:p>
                <a:pPr marL="342768" indent="-342768" algn="ctr" defTabSz="932114" fontAlgn="base">
                  <a:lnSpc>
                    <a:spcPct val="90000"/>
                  </a:lnSpc>
                  <a:spcBef>
                    <a:spcPct val="0"/>
                  </a:spcBef>
                  <a:spcAft>
                    <a:spcPct val="0"/>
                  </a:spcAft>
                  <a:buFont typeface="Wingdings 3" panose="05040102010807070707" pitchFamily="18" charset="2"/>
                  <a:buChar char="Æ"/>
                  <a:defRPr/>
                </a:pPr>
                <a:endParaRPr lang="en-US" sz="2400" b="1" dirty="0" err="1">
                  <a:solidFill>
                    <a:srgbClr val="000000"/>
                  </a:solidFill>
                  <a:latin typeface="Segoe UI Light"/>
                  <a:ea typeface="Segoe UI" pitchFamily="34" charset="0"/>
                  <a:cs typeface="Segoe UI" pitchFamily="34" charset="0"/>
                </a:endParaRPr>
              </a:p>
            </p:txBody>
          </p:sp>
        </p:grpSp>
        <p:sp>
          <p:nvSpPr>
            <p:cNvPr id="114" name="TextBox 113"/>
            <p:cNvSpPr txBox="1"/>
            <p:nvPr/>
          </p:nvSpPr>
          <p:spPr>
            <a:xfrm>
              <a:off x="7940702" y="3934241"/>
              <a:ext cx="3653373" cy="639272"/>
            </a:xfrm>
            <a:prstGeom prst="rect">
              <a:avLst/>
            </a:prstGeom>
            <a:noFill/>
          </p:spPr>
          <p:txBody>
            <a:bodyPr wrap="square" lIns="182828" tIns="146262" rIns="182828" bIns="146262" rtlCol="0">
              <a:noAutofit/>
            </a:bodyPr>
            <a:lstStyle/>
            <a:p>
              <a:pPr defTabSz="621716"/>
              <a:r>
                <a:rPr lang="en-US" sz="2400" dirty="0">
                  <a:ln>
                    <a:solidFill>
                      <a:srgbClr val="FFFFFF">
                        <a:alpha val="0"/>
                      </a:srgbClr>
                    </a:solidFill>
                  </a:ln>
                  <a:solidFill>
                    <a:srgbClr val="000000"/>
                  </a:solidFill>
                  <a:latin typeface="Segoe UI Light"/>
                  <a:ea typeface="Segoe UI" panose="020B0502040204020203" pitchFamily="34" charset="0"/>
                  <a:cs typeface="Segoe UI" panose="020B0502040204020203" pitchFamily="34" charset="0"/>
                </a:rPr>
                <a:t>Simple </a:t>
              </a:r>
              <a:r>
                <a:rPr lang="en-US" sz="2400" dirty="0">
                  <a:ln>
                    <a:solidFill>
                      <a:srgbClr val="FFFFFF">
                        <a:alpha val="0"/>
                      </a:srgbClr>
                    </a:solidFill>
                  </a:ln>
                  <a:solidFill>
                    <a:srgbClr val="0078D7"/>
                  </a:solidFill>
                  <a:latin typeface="Segoe UI Black" panose="020B0A02040204020203" pitchFamily="34" charset="0"/>
                  <a:ea typeface="Segoe UI Black" panose="020B0A02040204020203" pitchFamily="34" charset="0"/>
                  <a:cs typeface="Segoe UI Black" panose="020B0A02040204020203" pitchFamily="34" charset="0"/>
                </a:rPr>
                <a:t>Migration Wizard</a:t>
              </a:r>
            </a:p>
          </p:txBody>
        </p:sp>
      </p:grpSp>
    </p:spTree>
    <p:extLst>
      <p:ext uri="{BB962C8B-B14F-4D97-AF65-F5344CB8AC3E}">
        <p14:creationId xmlns:p14="http://schemas.microsoft.com/office/powerpoint/2010/main" val="304210360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107"/>
                                        </p:tgtEl>
                                        <p:attrNameLst>
                                          <p:attrName>style.visibility</p:attrName>
                                        </p:attrNameLst>
                                      </p:cBhvr>
                                      <p:to>
                                        <p:strVal val="visible"/>
                                      </p:to>
                                    </p:set>
                                    <p:animEffect transition="in" filter="wipe(left)">
                                      <p:cBhvr>
                                        <p:cTn id="7" dur="500"/>
                                        <p:tgtEl>
                                          <p:spTgt spid="107"/>
                                        </p:tgtEl>
                                      </p:cBhvr>
                                    </p:animEffect>
                                  </p:childTnLst>
                                </p:cTn>
                              </p:par>
                            </p:childTnLst>
                          </p:cTn>
                        </p:par>
                        <p:par>
                          <p:cTn id="8" fill="hold">
                            <p:stCondLst>
                              <p:cond delay="500"/>
                            </p:stCondLst>
                            <p:childTnLst>
                              <p:par>
                                <p:cTn id="9" presetID="22" presetClass="entr" presetSubtype="8" fill="hold" nodeType="afterEffect">
                                  <p:stCondLst>
                                    <p:cond delay="0"/>
                                  </p:stCondLst>
                                  <p:childTnLst>
                                    <p:set>
                                      <p:cBhvr>
                                        <p:cTn id="10" dur="1" fill="hold">
                                          <p:stCondLst>
                                            <p:cond delay="0"/>
                                          </p:stCondLst>
                                        </p:cTn>
                                        <p:tgtEl>
                                          <p:spTgt spid="112"/>
                                        </p:tgtEl>
                                        <p:attrNameLst>
                                          <p:attrName>style.visibility</p:attrName>
                                        </p:attrNameLst>
                                      </p:cBhvr>
                                      <p:to>
                                        <p:strVal val="visible"/>
                                      </p:to>
                                    </p:set>
                                    <p:animEffect transition="in" filter="wipe(left)">
                                      <p:cBhvr>
                                        <p:cTn id="11" dur="500"/>
                                        <p:tgtEl>
                                          <p:spTgt spid="112"/>
                                        </p:tgtEl>
                                      </p:cBhvr>
                                    </p:animEffect>
                                  </p:childTnLst>
                                </p:cTn>
                              </p:par>
                            </p:childTnLst>
                          </p:cTn>
                        </p:par>
                        <p:par>
                          <p:cTn id="12" fill="hold">
                            <p:stCondLst>
                              <p:cond delay="1000"/>
                            </p:stCondLst>
                            <p:childTnLst>
                              <p:par>
                                <p:cTn id="13" presetID="22" presetClass="entr" presetSubtype="8" fill="hold" nodeType="afterEffect">
                                  <p:stCondLst>
                                    <p:cond delay="0"/>
                                  </p:stCondLst>
                                  <p:childTnLst>
                                    <p:set>
                                      <p:cBhvr>
                                        <p:cTn id="14" dur="1" fill="hold">
                                          <p:stCondLst>
                                            <p:cond delay="0"/>
                                          </p:stCondLst>
                                        </p:cTn>
                                        <p:tgtEl>
                                          <p:spTgt spid="102"/>
                                        </p:tgtEl>
                                        <p:attrNameLst>
                                          <p:attrName>style.visibility</p:attrName>
                                        </p:attrNameLst>
                                      </p:cBhvr>
                                      <p:to>
                                        <p:strVal val="visible"/>
                                      </p:to>
                                    </p:set>
                                    <p:animEffect transition="in" filter="wipe(left)">
                                      <p:cBhvr>
                                        <p:cTn id="15" dur="500"/>
                                        <p:tgtEl>
                                          <p:spTgt spid="10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9" name="U-Turn Arrow 78"/>
          <p:cNvSpPr/>
          <p:nvPr>
            <p:custDataLst>
              <p:tags r:id="rId2"/>
            </p:custDataLst>
          </p:nvPr>
        </p:nvSpPr>
        <p:spPr>
          <a:xfrm rot="5400000" flipH="1">
            <a:off x="9204895" y="1511789"/>
            <a:ext cx="1121523" cy="1445713"/>
          </a:xfrm>
          <a:prstGeom prst="uturnArrow">
            <a:avLst>
              <a:gd name="adj1" fmla="val 7024"/>
              <a:gd name="adj2" fmla="val 6712"/>
              <a:gd name="adj3" fmla="val 6118"/>
              <a:gd name="adj4" fmla="val 0"/>
              <a:gd name="adj5" fmla="val 100000"/>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91402" tIns="45701" rIns="91402" bIns="45701" rtlCol="0" anchor="ctr"/>
          <a:lstStyle/>
          <a:p>
            <a:pPr algn="ctr" defTabSz="932384"/>
            <a:endParaRPr lang="en-US" sz="2400" dirty="0">
              <a:solidFill>
                <a:srgbClr val="000000"/>
              </a:solidFill>
              <a:latin typeface="Segoe UI"/>
            </a:endParaRPr>
          </a:p>
        </p:txBody>
      </p:sp>
      <p:sp>
        <p:nvSpPr>
          <p:cNvPr id="64" name="Rectangle 63"/>
          <p:cNvSpPr/>
          <p:nvPr/>
        </p:nvSpPr>
        <p:spPr bwMode="auto">
          <a:xfrm>
            <a:off x="4855592" y="1378107"/>
            <a:ext cx="7084590" cy="3245200"/>
          </a:xfrm>
          <a:prstGeom prst="rect">
            <a:avLst/>
          </a:prstGeom>
          <a:noFill/>
          <a:ln w="3175">
            <a:solidFill>
              <a:schemeClr val="bg1">
                <a:lumMod val="75000"/>
              </a:schemeClr>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936360" tIns="45706" rIns="182828" bIns="45706" numCol="1" spcCol="0" rtlCol="0" fromWordArt="0" anchor="ctr" anchorCtr="0" forceAA="0" compatLnSpc="1">
            <a:prstTxWarp prst="textNoShape">
              <a:avLst/>
            </a:prstTxWarp>
            <a:noAutofit/>
          </a:bodyPr>
          <a:lstStyle/>
          <a:p>
            <a:pPr defTabSz="932384"/>
            <a:endParaRPr lang="en-US" sz="1598" dirty="0">
              <a:solidFill>
                <a:srgbClr val="505050"/>
              </a:solidFill>
              <a:latin typeface="Segoe UI"/>
            </a:endParaRPr>
          </a:p>
        </p:txBody>
      </p:sp>
      <p:graphicFrame>
        <p:nvGraphicFramePr>
          <p:cNvPr id="4" name="Object 3" hidden="1"/>
          <p:cNvGraphicFramePr>
            <a:graphicFrameLocks noChangeAspect="1"/>
          </p:cNvGraphicFramePr>
          <p:nvPr>
            <p:custDataLst>
              <p:tags r:id="rId3"/>
            </p:custDataLst>
            <p:extLst/>
          </p:nvPr>
        </p:nvGraphicFramePr>
        <p:xfrm>
          <a:off x="3352" y="2580"/>
          <a:ext cx="1587" cy="1587"/>
        </p:xfrm>
        <a:graphic>
          <a:graphicData uri="http://schemas.openxmlformats.org/presentationml/2006/ole">
            <mc:AlternateContent xmlns:mc="http://schemas.openxmlformats.org/markup-compatibility/2006">
              <mc:Choice xmlns:v="urn:schemas-microsoft-com:vml" Requires="v">
                <p:oleObj spid="_x0000_s2194" name="think-cell Slide" r:id="rId19" imgW="270" imgH="270" progId="TCLayout.ActiveDocument.1">
                  <p:embed/>
                </p:oleObj>
              </mc:Choice>
              <mc:Fallback>
                <p:oleObj name="think-cell Slide" r:id="rId19" imgW="270" imgH="270" progId="TCLayout.ActiveDocument.1">
                  <p:embed/>
                  <p:pic>
                    <p:nvPicPr>
                      <p:cNvPr id="4" name="Object 3" hidden="1"/>
                      <p:cNvPicPr/>
                      <p:nvPr/>
                    </p:nvPicPr>
                    <p:blipFill>
                      <a:blip r:embed="rId20"/>
                      <a:stretch>
                        <a:fillRect/>
                      </a:stretch>
                    </p:blipFill>
                    <p:spPr>
                      <a:xfrm>
                        <a:off x="3352" y="2580"/>
                        <a:ext cx="1587" cy="1587"/>
                      </a:xfrm>
                      <a:prstGeom prst="rect">
                        <a:avLst/>
                      </a:prstGeom>
                    </p:spPr>
                  </p:pic>
                </p:oleObj>
              </mc:Fallback>
            </mc:AlternateContent>
          </a:graphicData>
        </a:graphic>
      </p:graphicFrame>
      <p:sp>
        <p:nvSpPr>
          <p:cNvPr id="2" name="Title 1"/>
          <p:cNvSpPr>
            <a:spLocks noGrp="1"/>
          </p:cNvSpPr>
          <p:nvPr>
            <p:ph type="title"/>
          </p:nvPr>
        </p:nvSpPr>
        <p:spPr>
          <a:xfrm>
            <a:off x="275163" y="247512"/>
            <a:ext cx="11885514" cy="1035556"/>
          </a:xfrm>
        </p:spPr>
        <p:txBody>
          <a:bodyPr/>
          <a:lstStyle/>
          <a:p>
            <a:r>
              <a:rPr lang="en-US" sz="5398" dirty="0"/>
              <a:t>Reduce OPEX for existing applications</a:t>
            </a:r>
          </a:p>
        </p:txBody>
      </p:sp>
      <p:sp>
        <p:nvSpPr>
          <p:cNvPr id="63" name="Rectangle 62"/>
          <p:cNvSpPr/>
          <p:nvPr/>
        </p:nvSpPr>
        <p:spPr>
          <a:xfrm>
            <a:off x="415177" y="1395108"/>
            <a:ext cx="4244518" cy="5035728"/>
          </a:xfrm>
          <a:prstGeom prst="rect">
            <a:avLst/>
          </a:prstGeom>
          <a:solidFill>
            <a:schemeClr val="bg1">
              <a:lumMod val="95000"/>
            </a:schemeClr>
          </a:solidFill>
          <a:ln>
            <a:solidFill>
              <a:schemeClr val="bg1">
                <a:lumMod val="95000"/>
              </a:schemeClr>
            </a:solidFill>
          </a:ln>
        </p:spPr>
        <p:txBody>
          <a:bodyPr wrap="square" lIns="91414" anchor="ctr">
            <a:noAutofit/>
          </a:bodyPr>
          <a:lstStyle/>
          <a:p>
            <a:pPr defTabSz="932384"/>
            <a:r>
              <a:rPr lang="en-US" sz="2000" i="1" dirty="0">
                <a:solidFill>
                  <a:srgbClr val="505050"/>
                </a:solidFill>
                <a:latin typeface="Segoe UI"/>
              </a:rPr>
              <a:t>“We could just pick up our SQL installs, move them over to Azure VMs, and pick up where we left off."</a:t>
            </a:r>
          </a:p>
          <a:p>
            <a:pPr algn="r" defTabSz="932384">
              <a:spcBef>
                <a:spcPts val="1198"/>
              </a:spcBef>
            </a:pPr>
            <a:r>
              <a:rPr lang="en-US" sz="1598" dirty="0">
                <a:solidFill>
                  <a:srgbClr val="505050"/>
                </a:solidFill>
                <a:latin typeface="Segoe UI"/>
              </a:rPr>
              <a:t>Adam Salvo, Trek </a:t>
            </a:r>
          </a:p>
        </p:txBody>
      </p:sp>
      <p:grpSp>
        <p:nvGrpSpPr>
          <p:cNvPr id="72" name="Group 71"/>
          <p:cNvGrpSpPr/>
          <p:nvPr/>
        </p:nvGrpSpPr>
        <p:grpSpPr>
          <a:xfrm>
            <a:off x="8241250" y="2585904"/>
            <a:ext cx="339975" cy="632824"/>
            <a:chOff x="2610376" y="3520592"/>
            <a:chExt cx="958688" cy="1053117"/>
          </a:xfrm>
          <a:solidFill>
            <a:schemeClr val="accent5"/>
          </a:solidFill>
        </p:grpSpPr>
        <p:sp>
          <p:nvSpPr>
            <p:cNvPr id="94" name="Freeform 195"/>
            <p:cNvSpPr>
              <a:spLocks noEditPoints="1"/>
            </p:cNvSpPr>
            <p:nvPr/>
          </p:nvSpPr>
          <p:spPr bwMode="auto">
            <a:xfrm>
              <a:off x="2610376" y="3520592"/>
              <a:ext cx="958688" cy="1053117"/>
            </a:xfrm>
            <a:custGeom>
              <a:avLst/>
              <a:gdLst>
                <a:gd name="T0" fmla="*/ 352 w 427"/>
                <a:gd name="T1" fmla="*/ 0 h 849"/>
                <a:gd name="T2" fmla="*/ 76 w 427"/>
                <a:gd name="T3" fmla="*/ 0 h 849"/>
                <a:gd name="T4" fmla="*/ 0 w 427"/>
                <a:gd name="T5" fmla="*/ 112 h 849"/>
                <a:gd name="T6" fmla="*/ 0 w 427"/>
                <a:gd name="T7" fmla="*/ 849 h 849"/>
                <a:gd name="T8" fmla="*/ 427 w 427"/>
                <a:gd name="T9" fmla="*/ 849 h 849"/>
                <a:gd name="T10" fmla="*/ 427 w 427"/>
                <a:gd name="T11" fmla="*/ 112 h 849"/>
                <a:gd name="T12" fmla="*/ 352 w 427"/>
                <a:gd name="T13" fmla="*/ 0 h 849"/>
                <a:gd name="T14" fmla="*/ 396 w 427"/>
                <a:gd name="T15" fmla="*/ 818 h 849"/>
                <a:gd name="T16" fmla="*/ 31 w 427"/>
                <a:gd name="T17" fmla="*/ 818 h 849"/>
                <a:gd name="T18" fmla="*/ 31 w 427"/>
                <a:gd name="T19" fmla="*/ 803 h 849"/>
                <a:gd name="T20" fmla="*/ 68 w 427"/>
                <a:gd name="T21" fmla="*/ 803 h 849"/>
                <a:gd name="T22" fmla="*/ 169 w 427"/>
                <a:gd name="T23" fmla="*/ 803 h 849"/>
                <a:gd name="T24" fmla="*/ 286 w 427"/>
                <a:gd name="T25" fmla="*/ 803 h 849"/>
                <a:gd name="T26" fmla="*/ 376 w 427"/>
                <a:gd name="T27" fmla="*/ 803 h 849"/>
                <a:gd name="T28" fmla="*/ 396 w 427"/>
                <a:gd name="T29" fmla="*/ 803 h 849"/>
                <a:gd name="T30" fmla="*/ 396 w 427"/>
                <a:gd name="T31" fmla="*/ 818 h 849"/>
                <a:gd name="T32" fmla="*/ 396 w 427"/>
                <a:gd name="T33" fmla="*/ 782 h 849"/>
                <a:gd name="T34" fmla="*/ 359 w 427"/>
                <a:gd name="T35" fmla="*/ 782 h 849"/>
                <a:gd name="T36" fmla="*/ 259 w 427"/>
                <a:gd name="T37" fmla="*/ 782 h 849"/>
                <a:gd name="T38" fmla="*/ 142 w 427"/>
                <a:gd name="T39" fmla="*/ 782 h 849"/>
                <a:gd name="T40" fmla="*/ 51 w 427"/>
                <a:gd name="T41" fmla="*/ 782 h 849"/>
                <a:gd name="T42" fmla="*/ 31 w 427"/>
                <a:gd name="T43" fmla="*/ 782 h 849"/>
                <a:gd name="T44" fmla="*/ 31 w 427"/>
                <a:gd name="T45" fmla="*/ 771 h 849"/>
                <a:gd name="T46" fmla="*/ 68 w 427"/>
                <a:gd name="T47" fmla="*/ 771 h 849"/>
                <a:gd name="T48" fmla="*/ 169 w 427"/>
                <a:gd name="T49" fmla="*/ 771 h 849"/>
                <a:gd name="T50" fmla="*/ 286 w 427"/>
                <a:gd name="T51" fmla="*/ 771 h 849"/>
                <a:gd name="T52" fmla="*/ 376 w 427"/>
                <a:gd name="T53" fmla="*/ 771 h 849"/>
                <a:gd name="T54" fmla="*/ 396 w 427"/>
                <a:gd name="T55" fmla="*/ 771 h 849"/>
                <a:gd name="T56" fmla="*/ 396 w 427"/>
                <a:gd name="T57" fmla="*/ 782 h 849"/>
                <a:gd name="T58" fmla="*/ 396 w 427"/>
                <a:gd name="T59" fmla="*/ 751 h 849"/>
                <a:gd name="T60" fmla="*/ 359 w 427"/>
                <a:gd name="T61" fmla="*/ 751 h 849"/>
                <a:gd name="T62" fmla="*/ 259 w 427"/>
                <a:gd name="T63" fmla="*/ 751 h 849"/>
                <a:gd name="T64" fmla="*/ 142 w 427"/>
                <a:gd name="T65" fmla="*/ 751 h 849"/>
                <a:gd name="T66" fmla="*/ 51 w 427"/>
                <a:gd name="T67" fmla="*/ 751 h 849"/>
                <a:gd name="T68" fmla="*/ 31 w 427"/>
                <a:gd name="T69" fmla="*/ 751 h 849"/>
                <a:gd name="T70" fmla="*/ 31 w 427"/>
                <a:gd name="T71" fmla="*/ 735 h 849"/>
                <a:gd name="T72" fmla="*/ 68 w 427"/>
                <a:gd name="T73" fmla="*/ 735 h 849"/>
                <a:gd name="T74" fmla="*/ 169 w 427"/>
                <a:gd name="T75" fmla="*/ 735 h 849"/>
                <a:gd name="T76" fmla="*/ 286 w 427"/>
                <a:gd name="T77" fmla="*/ 735 h 849"/>
                <a:gd name="T78" fmla="*/ 376 w 427"/>
                <a:gd name="T79" fmla="*/ 735 h 849"/>
                <a:gd name="T80" fmla="*/ 396 w 427"/>
                <a:gd name="T81" fmla="*/ 735 h 849"/>
                <a:gd name="T82" fmla="*/ 396 w 427"/>
                <a:gd name="T83" fmla="*/ 751 h 849"/>
                <a:gd name="T84" fmla="*/ 396 w 427"/>
                <a:gd name="T85" fmla="*/ 675 h 849"/>
                <a:gd name="T86" fmla="*/ 359 w 427"/>
                <a:gd name="T87" fmla="*/ 675 h 849"/>
                <a:gd name="T88" fmla="*/ 259 w 427"/>
                <a:gd name="T89" fmla="*/ 675 h 849"/>
                <a:gd name="T90" fmla="*/ 142 w 427"/>
                <a:gd name="T91" fmla="*/ 675 h 849"/>
                <a:gd name="T92" fmla="*/ 51 w 427"/>
                <a:gd name="T93" fmla="*/ 675 h 849"/>
                <a:gd name="T94" fmla="*/ 31 w 427"/>
                <a:gd name="T95" fmla="*/ 675 h 849"/>
                <a:gd name="T96" fmla="*/ 31 w 427"/>
                <a:gd name="T97" fmla="*/ 143 h 849"/>
                <a:gd name="T98" fmla="*/ 396 w 427"/>
                <a:gd name="T99" fmla="*/ 143 h 849"/>
                <a:gd name="T100" fmla="*/ 396 w 427"/>
                <a:gd name="T101" fmla="*/ 675 h 8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27" h="849">
                  <a:moveTo>
                    <a:pt x="352" y="0"/>
                  </a:moveTo>
                  <a:cubicBezTo>
                    <a:pt x="76" y="0"/>
                    <a:pt x="76" y="0"/>
                    <a:pt x="76" y="0"/>
                  </a:cubicBezTo>
                  <a:cubicBezTo>
                    <a:pt x="0" y="112"/>
                    <a:pt x="0" y="112"/>
                    <a:pt x="0" y="112"/>
                  </a:cubicBezTo>
                  <a:cubicBezTo>
                    <a:pt x="0" y="849"/>
                    <a:pt x="0" y="849"/>
                    <a:pt x="0" y="849"/>
                  </a:cubicBezTo>
                  <a:cubicBezTo>
                    <a:pt x="427" y="849"/>
                    <a:pt x="427" y="849"/>
                    <a:pt x="427" y="849"/>
                  </a:cubicBezTo>
                  <a:cubicBezTo>
                    <a:pt x="427" y="112"/>
                    <a:pt x="427" y="112"/>
                    <a:pt x="427" y="112"/>
                  </a:cubicBezTo>
                  <a:lnTo>
                    <a:pt x="352" y="0"/>
                  </a:lnTo>
                  <a:close/>
                  <a:moveTo>
                    <a:pt x="396" y="818"/>
                  </a:moveTo>
                  <a:cubicBezTo>
                    <a:pt x="31" y="818"/>
                    <a:pt x="31" y="818"/>
                    <a:pt x="31" y="818"/>
                  </a:cubicBezTo>
                  <a:cubicBezTo>
                    <a:pt x="31" y="803"/>
                    <a:pt x="31" y="803"/>
                    <a:pt x="31" y="803"/>
                  </a:cubicBezTo>
                  <a:cubicBezTo>
                    <a:pt x="44" y="803"/>
                    <a:pt x="56" y="803"/>
                    <a:pt x="68" y="803"/>
                  </a:cubicBezTo>
                  <a:cubicBezTo>
                    <a:pt x="102" y="803"/>
                    <a:pt x="136" y="803"/>
                    <a:pt x="169" y="803"/>
                  </a:cubicBezTo>
                  <a:cubicBezTo>
                    <a:pt x="208" y="803"/>
                    <a:pt x="247" y="803"/>
                    <a:pt x="286" y="803"/>
                  </a:cubicBezTo>
                  <a:cubicBezTo>
                    <a:pt x="316" y="803"/>
                    <a:pt x="346" y="803"/>
                    <a:pt x="376" y="803"/>
                  </a:cubicBezTo>
                  <a:cubicBezTo>
                    <a:pt x="383" y="803"/>
                    <a:pt x="390" y="803"/>
                    <a:pt x="396" y="803"/>
                  </a:cubicBezTo>
                  <a:lnTo>
                    <a:pt x="396" y="818"/>
                  </a:lnTo>
                  <a:close/>
                  <a:moveTo>
                    <a:pt x="396" y="782"/>
                  </a:moveTo>
                  <a:cubicBezTo>
                    <a:pt x="384" y="782"/>
                    <a:pt x="372" y="782"/>
                    <a:pt x="359" y="782"/>
                  </a:cubicBezTo>
                  <a:cubicBezTo>
                    <a:pt x="326" y="782"/>
                    <a:pt x="292" y="782"/>
                    <a:pt x="259" y="782"/>
                  </a:cubicBezTo>
                  <a:cubicBezTo>
                    <a:pt x="220" y="782"/>
                    <a:pt x="181" y="782"/>
                    <a:pt x="142" y="782"/>
                  </a:cubicBezTo>
                  <a:cubicBezTo>
                    <a:pt x="112" y="782"/>
                    <a:pt x="81" y="782"/>
                    <a:pt x="51" y="782"/>
                  </a:cubicBezTo>
                  <a:cubicBezTo>
                    <a:pt x="45" y="782"/>
                    <a:pt x="38" y="782"/>
                    <a:pt x="31" y="782"/>
                  </a:cubicBezTo>
                  <a:cubicBezTo>
                    <a:pt x="31" y="771"/>
                    <a:pt x="31" y="771"/>
                    <a:pt x="31" y="771"/>
                  </a:cubicBezTo>
                  <a:cubicBezTo>
                    <a:pt x="44" y="771"/>
                    <a:pt x="56" y="771"/>
                    <a:pt x="68" y="771"/>
                  </a:cubicBezTo>
                  <a:cubicBezTo>
                    <a:pt x="102" y="771"/>
                    <a:pt x="136" y="771"/>
                    <a:pt x="169" y="771"/>
                  </a:cubicBezTo>
                  <a:cubicBezTo>
                    <a:pt x="208" y="771"/>
                    <a:pt x="247" y="771"/>
                    <a:pt x="286" y="771"/>
                  </a:cubicBezTo>
                  <a:cubicBezTo>
                    <a:pt x="316" y="771"/>
                    <a:pt x="346" y="771"/>
                    <a:pt x="376" y="771"/>
                  </a:cubicBezTo>
                  <a:cubicBezTo>
                    <a:pt x="383" y="771"/>
                    <a:pt x="390" y="771"/>
                    <a:pt x="396" y="771"/>
                  </a:cubicBezTo>
                  <a:lnTo>
                    <a:pt x="396" y="782"/>
                  </a:lnTo>
                  <a:close/>
                  <a:moveTo>
                    <a:pt x="396" y="751"/>
                  </a:moveTo>
                  <a:cubicBezTo>
                    <a:pt x="384" y="751"/>
                    <a:pt x="372" y="751"/>
                    <a:pt x="359" y="751"/>
                  </a:cubicBezTo>
                  <a:cubicBezTo>
                    <a:pt x="326" y="751"/>
                    <a:pt x="292" y="751"/>
                    <a:pt x="259" y="751"/>
                  </a:cubicBezTo>
                  <a:cubicBezTo>
                    <a:pt x="220" y="751"/>
                    <a:pt x="181" y="751"/>
                    <a:pt x="142" y="751"/>
                  </a:cubicBezTo>
                  <a:cubicBezTo>
                    <a:pt x="112" y="751"/>
                    <a:pt x="81" y="751"/>
                    <a:pt x="51" y="751"/>
                  </a:cubicBezTo>
                  <a:cubicBezTo>
                    <a:pt x="45" y="751"/>
                    <a:pt x="38" y="751"/>
                    <a:pt x="31" y="751"/>
                  </a:cubicBezTo>
                  <a:cubicBezTo>
                    <a:pt x="31" y="735"/>
                    <a:pt x="31" y="735"/>
                    <a:pt x="31" y="735"/>
                  </a:cubicBezTo>
                  <a:cubicBezTo>
                    <a:pt x="44" y="735"/>
                    <a:pt x="56" y="735"/>
                    <a:pt x="68" y="735"/>
                  </a:cubicBezTo>
                  <a:cubicBezTo>
                    <a:pt x="102" y="735"/>
                    <a:pt x="136" y="735"/>
                    <a:pt x="169" y="735"/>
                  </a:cubicBezTo>
                  <a:cubicBezTo>
                    <a:pt x="208" y="735"/>
                    <a:pt x="247" y="735"/>
                    <a:pt x="286" y="735"/>
                  </a:cubicBezTo>
                  <a:cubicBezTo>
                    <a:pt x="316" y="735"/>
                    <a:pt x="346" y="735"/>
                    <a:pt x="376" y="735"/>
                  </a:cubicBezTo>
                  <a:cubicBezTo>
                    <a:pt x="383" y="735"/>
                    <a:pt x="390" y="735"/>
                    <a:pt x="396" y="735"/>
                  </a:cubicBezTo>
                  <a:lnTo>
                    <a:pt x="396" y="751"/>
                  </a:lnTo>
                  <a:close/>
                  <a:moveTo>
                    <a:pt x="396" y="675"/>
                  </a:moveTo>
                  <a:cubicBezTo>
                    <a:pt x="384" y="675"/>
                    <a:pt x="372" y="675"/>
                    <a:pt x="359" y="675"/>
                  </a:cubicBezTo>
                  <a:cubicBezTo>
                    <a:pt x="326" y="675"/>
                    <a:pt x="292" y="675"/>
                    <a:pt x="259" y="675"/>
                  </a:cubicBezTo>
                  <a:cubicBezTo>
                    <a:pt x="220" y="675"/>
                    <a:pt x="181" y="675"/>
                    <a:pt x="142" y="675"/>
                  </a:cubicBezTo>
                  <a:cubicBezTo>
                    <a:pt x="112" y="675"/>
                    <a:pt x="81" y="675"/>
                    <a:pt x="51" y="675"/>
                  </a:cubicBezTo>
                  <a:cubicBezTo>
                    <a:pt x="45" y="675"/>
                    <a:pt x="38" y="675"/>
                    <a:pt x="31" y="675"/>
                  </a:cubicBezTo>
                  <a:cubicBezTo>
                    <a:pt x="31" y="143"/>
                    <a:pt x="31" y="143"/>
                    <a:pt x="31" y="143"/>
                  </a:cubicBezTo>
                  <a:cubicBezTo>
                    <a:pt x="396" y="143"/>
                    <a:pt x="396" y="143"/>
                    <a:pt x="396" y="143"/>
                  </a:cubicBezTo>
                  <a:lnTo>
                    <a:pt x="396" y="675"/>
                  </a:lnTo>
                  <a:close/>
                </a:path>
              </a:pathLst>
            </a:custGeom>
            <a:grpFill/>
            <a:ln w="9525">
              <a:solidFill>
                <a:srgbClr val="000000"/>
              </a:solidFill>
              <a:round/>
              <a:headEnd/>
              <a:tailEnd/>
            </a:ln>
            <a:extLst/>
          </p:spPr>
          <p:txBody>
            <a:bodyPr vert="horz" wrap="square" lIns="91414" tIns="45706" rIns="91414" bIns="45706" numCol="1" anchor="t" anchorCtr="0" compatLnSpc="1">
              <a:prstTxWarp prst="textNoShape">
                <a:avLst/>
              </a:prstTxWarp>
            </a:bodyPr>
            <a:lstStyle/>
            <a:p>
              <a:pPr defTabSz="913934">
                <a:defRPr/>
              </a:pPr>
              <a:endParaRPr lang="en-US" sz="1900" kern="0" dirty="0">
                <a:solidFill>
                  <a:sysClr val="windowText" lastClr="000000"/>
                </a:solidFill>
                <a:latin typeface="Segoe UI"/>
              </a:endParaRPr>
            </a:p>
          </p:txBody>
        </p:sp>
        <p:sp>
          <p:nvSpPr>
            <p:cNvPr id="95" name="Freeform 196"/>
            <p:cNvSpPr>
              <a:spLocks noEditPoints="1"/>
            </p:cNvSpPr>
            <p:nvPr/>
          </p:nvSpPr>
          <p:spPr bwMode="auto">
            <a:xfrm>
              <a:off x="2713941" y="4263446"/>
              <a:ext cx="753459" cy="74548"/>
            </a:xfrm>
            <a:custGeom>
              <a:avLst/>
              <a:gdLst>
                <a:gd name="T0" fmla="*/ 332 w 336"/>
                <a:gd name="T1" fmla="*/ 0 h 60"/>
                <a:gd name="T2" fmla="*/ 295 w 336"/>
                <a:gd name="T3" fmla="*/ 0 h 60"/>
                <a:gd name="T4" fmla="*/ 207 w 336"/>
                <a:gd name="T5" fmla="*/ 0 h 60"/>
                <a:gd name="T6" fmla="*/ 105 w 336"/>
                <a:gd name="T7" fmla="*/ 0 h 60"/>
                <a:gd name="T8" fmla="*/ 26 w 336"/>
                <a:gd name="T9" fmla="*/ 0 h 60"/>
                <a:gd name="T10" fmla="*/ 3 w 336"/>
                <a:gd name="T11" fmla="*/ 0 h 60"/>
                <a:gd name="T12" fmla="*/ 0 w 336"/>
                <a:gd name="T13" fmla="*/ 4 h 60"/>
                <a:gd name="T14" fmla="*/ 0 w 336"/>
                <a:gd name="T15" fmla="*/ 57 h 60"/>
                <a:gd name="T16" fmla="*/ 3 w 336"/>
                <a:gd name="T17" fmla="*/ 60 h 60"/>
                <a:gd name="T18" fmla="*/ 41 w 336"/>
                <a:gd name="T19" fmla="*/ 60 h 60"/>
                <a:gd name="T20" fmla="*/ 129 w 336"/>
                <a:gd name="T21" fmla="*/ 60 h 60"/>
                <a:gd name="T22" fmla="*/ 231 w 336"/>
                <a:gd name="T23" fmla="*/ 60 h 60"/>
                <a:gd name="T24" fmla="*/ 310 w 336"/>
                <a:gd name="T25" fmla="*/ 60 h 60"/>
                <a:gd name="T26" fmla="*/ 332 w 336"/>
                <a:gd name="T27" fmla="*/ 60 h 60"/>
                <a:gd name="T28" fmla="*/ 335 w 336"/>
                <a:gd name="T29" fmla="*/ 59 h 60"/>
                <a:gd name="T30" fmla="*/ 336 w 336"/>
                <a:gd name="T31" fmla="*/ 57 h 60"/>
                <a:gd name="T32" fmla="*/ 336 w 336"/>
                <a:gd name="T33" fmla="*/ 4 h 60"/>
                <a:gd name="T34" fmla="*/ 332 w 336"/>
                <a:gd name="T35" fmla="*/ 0 h 60"/>
                <a:gd name="T36" fmla="*/ 131 w 336"/>
                <a:gd name="T37" fmla="*/ 41 h 60"/>
                <a:gd name="T38" fmla="*/ 120 w 336"/>
                <a:gd name="T39" fmla="*/ 30 h 60"/>
                <a:gd name="T40" fmla="*/ 131 w 336"/>
                <a:gd name="T41" fmla="*/ 20 h 60"/>
                <a:gd name="T42" fmla="*/ 141 w 336"/>
                <a:gd name="T43" fmla="*/ 30 h 60"/>
                <a:gd name="T44" fmla="*/ 131 w 336"/>
                <a:gd name="T45" fmla="*/ 41 h 60"/>
                <a:gd name="T46" fmla="*/ 168 w 336"/>
                <a:gd name="T47" fmla="*/ 41 h 60"/>
                <a:gd name="T48" fmla="*/ 157 w 336"/>
                <a:gd name="T49" fmla="*/ 30 h 60"/>
                <a:gd name="T50" fmla="*/ 168 w 336"/>
                <a:gd name="T51" fmla="*/ 20 h 60"/>
                <a:gd name="T52" fmla="*/ 179 w 336"/>
                <a:gd name="T53" fmla="*/ 30 h 60"/>
                <a:gd name="T54" fmla="*/ 168 w 336"/>
                <a:gd name="T55" fmla="*/ 41 h 60"/>
                <a:gd name="T56" fmla="*/ 205 w 336"/>
                <a:gd name="T57" fmla="*/ 41 h 60"/>
                <a:gd name="T58" fmla="*/ 194 w 336"/>
                <a:gd name="T59" fmla="*/ 30 h 60"/>
                <a:gd name="T60" fmla="*/ 205 w 336"/>
                <a:gd name="T61" fmla="*/ 20 h 60"/>
                <a:gd name="T62" fmla="*/ 216 w 336"/>
                <a:gd name="T63" fmla="*/ 30 h 60"/>
                <a:gd name="T64" fmla="*/ 205 w 336"/>
                <a:gd name="T65" fmla="*/ 41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36" h="60">
                  <a:moveTo>
                    <a:pt x="332" y="0"/>
                  </a:moveTo>
                  <a:cubicBezTo>
                    <a:pt x="320" y="0"/>
                    <a:pt x="307" y="0"/>
                    <a:pt x="295" y="0"/>
                  </a:cubicBezTo>
                  <a:cubicBezTo>
                    <a:pt x="265" y="0"/>
                    <a:pt x="236" y="0"/>
                    <a:pt x="207" y="0"/>
                  </a:cubicBezTo>
                  <a:cubicBezTo>
                    <a:pt x="173" y="0"/>
                    <a:pt x="139" y="0"/>
                    <a:pt x="105" y="0"/>
                  </a:cubicBezTo>
                  <a:cubicBezTo>
                    <a:pt x="79" y="0"/>
                    <a:pt x="52" y="0"/>
                    <a:pt x="26" y="0"/>
                  </a:cubicBezTo>
                  <a:cubicBezTo>
                    <a:pt x="18" y="0"/>
                    <a:pt x="11" y="0"/>
                    <a:pt x="3" y="0"/>
                  </a:cubicBezTo>
                  <a:cubicBezTo>
                    <a:pt x="1" y="0"/>
                    <a:pt x="0" y="2"/>
                    <a:pt x="0" y="4"/>
                  </a:cubicBezTo>
                  <a:cubicBezTo>
                    <a:pt x="0" y="21"/>
                    <a:pt x="0" y="39"/>
                    <a:pt x="0" y="57"/>
                  </a:cubicBezTo>
                  <a:cubicBezTo>
                    <a:pt x="0" y="59"/>
                    <a:pt x="1" y="60"/>
                    <a:pt x="3" y="60"/>
                  </a:cubicBezTo>
                  <a:cubicBezTo>
                    <a:pt x="16" y="60"/>
                    <a:pt x="28" y="60"/>
                    <a:pt x="41" y="60"/>
                  </a:cubicBezTo>
                  <a:cubicBezTo>
                    <a:pt x="70" y="60"/>
                    <a:pt x="99" y="60"/>
                    <a:pt x="129" y="60"/>
                  </a:cubicBezTo>
                  <a:cubicBezTo>
                    <a:pt x="163" y="60"/>
                    <a:pt x="197" y="60"/>
                    <a:pt x="231" y="60"/>
                  </a:cubicBezTo>
                  <a:cubicBezTo>
                    <a:pt x="257" y="60"/>
                    <a:pt x="283" y="60"/>
                    <a:pt x="310" y="60"/>
                  </a:cubicBezTo>
                  <a:cubicBezTo>
                    <a:pt x="317" y="60"/>
                    <a:pt x="325" y="60"/>
                    <a:pt x="332" y="60"/>
                  </a:cubicBezTo>
                  <a:cubicBezTo>
                    <a:pt x="333" y="60"/>
                    <a:pt x="334" y="60"/>
                    <a:pt x="335" y="59"/>
                  </a:cubicBezTo>
                  <a:cubicBezTo>
                    <a:pt x="335" y="59"/>
                    <a:pt x="336" y="58"/>
                    <a:pt x="336" y="57"/>
                  </a:cubicBezTo>
                  <a:cubicBezTo>
                    <a:pt x="336" y="39"/>
                    <a:pt x="336" y="21"/>
                    <a:pt x="336" y="4"/>
                  </a:cubicBezTo>
                  <a:cubicBezTo>
                    <a:pt x="336" y="2"/>
                    <a:pt x="334" y="0"/>
                    <a:pt x="332" y="0"/>
                  </a:cubicBezTo>
                  <a:close/>
                  <a:moveTo>
                    <a:pt x="131" y="41"/>
                  </a:moveTo>
                  <a:cubicBezTo>
                    <a:pt x="125" y="41"/>
                    <a:pt x="120" y="36"/>
                    <a:pt x="120" y="30"/>
                  </a:cubicBezTo>
                  <a:cubicBezTo>
                    <a:pt x="120" y="24"/>
                    <a:pt x="125" y="20"/>
                    <a:pt x="131" y="20"/>
                  </a:cubicBezTo>
                  <a:cubicBezTo>
                    <a:pt x="136" y="20"/>
                    <a:pt x="141" y="24"/>
                    <a:pt x="141" y="30"/>
                  </a:cubicBezTo>
                  <a:cubicBezTo>
                    <a:pt x="141" y="36"/>
                    <a:pt x="136" y="41"/>
                    <a:pt x="131" y="41"/>
                  </a:cubicBezTo>
                  <a:close/>
                  <a:moveTo>
                    <a:pt x="168" y="41"/>
                  </a:moveTo>
                  <a:cubicBezTo>
                    <a:pt x="162" y="41"/>
                    <a:pt x="157" y="36"/>
                    <a:pt x="157" y="30"/>
                  </a:cubicBezTo>
                  <a:cubicBezTo>
                    <a:pt x="157" y="24"/>
                    <a:pt x="162" y="20"/>
                    <a:pt x="168" y="20"/>
                  </a:cubicBezTo>
                  <a:cubicBezTo>
                    <a:pt x="174" y="20"/>
                    <a:pt x="179" y="24"/>
                    <a:pt x="179" y="30"/>
                  </a:cubicBezTo>
                  <a:cubicBezTo>
                    <a:pt x="179" y="36"/>
                    <a:pt x="174" y="41"/>
                    <a:pt x="168" y="41"/>
                  </a:cubicBezTo>
                  <a:close/>
                  <a:moveTo>
                    <a:pt x="205" y="41"/>
                  </a:moveTo>
                  <a:cubicBezTo>
                    <a:pt x="199" y="41"/>
                    <a:pt x="194" y="36"/>
                    <a:pt x="194" y="30"/>
                  </a:cubicBezTo>
                  <a:cubicBezTo>
                    <a:pt x="194" y="24"/>
                    <a:pt x="199" y="20"/>
                    <a:pt x="205" y="20"/>
                  </a:cubicBezTo>
                  <a:cubicBezTo>
                    <a:pt x="211" y="20"/>
                    <a:pt x="216" y="24"/>
                    <a:pt x="216" y="30"/>
                  </a:cubicBezTo>
                  <a:cubicBezTo>
                    <a:pt x="216" y="36"/>
                    <a:pt x="211" y="41"/>
                    <a:pt x="205" y="41"/>
                  </a:cubicBezTo>
                  <a:close/>
                </a:path>
              </a:pathLst>
            </a:custGeom>
            <a:grpFill/>
            <a:ln w="9525">
              <a:solidFill>
                <a:srgbClr val="000000"/>
              </a:solidFill>
              <a:round/>
              <a:headEnd/>
              <a:tailEnd/>
            </a:ln>
            <a:extLst/>
          </p:spPr>
          <p:txBody>
            <a:bodyPr vert="horz" wrap="square" lIns="91414" tIns="45706" rIns="91414" bIns="45706" numCol="1" anchor="t" anchorCtr="0" compatLnSpc="1">
              <a:prstTxWarp prst="textNoShape">
                <a:avLst/>
              </a:prstTxWarp>
            </a:bodyPr>
            <a:lstStyle/>
            <a:p>
              <a:pPr defTabSz="913934">
                <a:defRPr/>
              </a:pPr>
              <a:endParaRPr lang="en-US" sz="1900" kern="0" dirty="0">
                <a:solidFill>
                  <a:sysClr val="windowText" lastClr="000000"/>
                </a:solidFill>
                <a:latin typeface="Segoe UI"/>
              </a:endParaRPr>
            </a:p>
          </p:txBody>
        </p:sp>
        <p:sp>
          <p:nvSpPr>
            <p:cNvPr id="96" name="Freeform 197"/>
            <p:cNvSpPr>
              <a:spLocks noEditPoints="1"/>
            </p:cNvSpPr>
            <p:nvPr/>
          </p:nvSpPr>
          <p:spPr bwMode="auto">
            <a:xfrm>
              <a:off x="2713941" y="4173150"/>
              <a:ext cx="753459" cy="74548"/>
            </a:xfrm>
            <a:custGeom>
              <a:avLst/>
              <a:gdLst>
                <a:gd name="T0" fmla="*/ 332 w 336"/>
                <a:gd name="T1" fmla="*/ 0 h 60"/>
                <a:gd name="T2" fmla="*/ 295 w 336"/>
                <a:gd name="T3" fmla="*/ 0 h 60"/>
                <a:gd name="T4" fmla="*/ 207 w 336"/>
                <a:gd name="T5" fmla="*/ 0 h 60"/>
                <a:gd name="T6" fmla="*/ 105 w 336"/>
                <a:gd name="T7" fmla="*/ 0 h 60"/>
                <a:gd name="T8" fmla="*/ 26 w 336"/>
                <a:gd name="T9" fmla="*/ 0 h 60"/>
                <a:gd name="T10" fmla="*/ 3 w 336"/>
                <a:gd name="T11" fmla="*/ 0 h 60"/>
                <a:gd name="T12" fmla="*/ 0 w 336"/>
                <a:gd name="T13" fmla="*/ 4 h 60"/>
                <a:gd name="T14" fmla="*/ 0 w 336"/>
                <a:gd name="T15" fmla="*/ 56 h 60"/>
                <a:gd name="T16" fmla="*/ 3 w 336"/>
                <a:gd name="T17" fmla="*/ 60 h 60"/>
                <a:gd name="T18" fmla="*/ 41 w 336"/>
                <a:gd name="T19" fmla="*/ 60 h 60"/>
                <a:gd name="T20" fmla="*/ 129 w 336"/>
                <a:gd name="T21" fmla="*/ 60 h 60"/>
                <a:gd name="T22" fmla="*/ 231 w 336"/>
                <a:gd name="T23" fmla="*/ 60 h 60"/>
                <a:gd name="T24" fmla="*/ 310 w 336"/>
                <a:gd name="T25" fmla="*/ 60 h 60"/>
                <a:gd name="T26" fmla="*/ 332 w 336"/>
                <a:gd name="T27" fmla="*/ 60 h 60"/>
                <a:gd name="T28" fmla="*/ 335 w 336"/>
                <a:gd name="T29" fmla="*/ 59 h 60"/>
                <a:gd name="T30" fmla="*/ 336 w 336"/>
                <a:gd name="T31" fmla="*/ 56 h 60"/>
                <a:gd name="T32" fmla="*/ 336 w 336"/>
                <a:gd name="T33" fmla="*/ 4 h 60"/>
                <a:gd name="T34" fmla="*/ 332 w 336"/>
                <a:gd name="T35" fmla="*/ 0 h 60"/>
                <a:gd name="T36" fmla="*/ 131 w 336"/>
                <a:gd name="T37" fmla="*/ 41 h 60"/>
                <a:gd name="T38" fmla="*/ 120 w 336"/>
                <a:gd name="T39" fmla="*/ 30 h 60"/>
                <a:gd name="T40" fmla="*/ 131 w 336"/>
                <a:gd name="T41" fmla="*/ 19 h 60"/>
                <a:gd name="T42" fmla="*/ 141 w 336"/>
                <a:gd name="T43" fmla="*/ 30 h 60"/>
                <a:gd name="T44" fmla="*/ 131 w 336"/>
                <a:gd name="T45" fmla="*/ 41 h 60"/>
                <a:gd name="T46" fmla="*/ 168 w 336"/>
                <a:gd name="T47" fmla="*/ 41 h 60"/>
                <a:gd name="T48" fmla="*/ 157 w 336"/>
                <a:gd name="T49" fmla="*/ 30 h 60"/>
                <a:gd name="T50" fmla="*/ 168 w 336"/>
                <a:gd name="T51" fmla="*/ 19 h 60"/>
                <a:gd name="T52" fmla="*/ 179 w 336"/>
                <a:gd name="T53" fmla="*/ 30 h 60"/>
                <a:gd name="T54" fmla="*/ 168 w 336"/>
                <a:gd name="T55" fmla="*/ 41 h 60"/>
                <a:gd name="T56" fmla="*/ 205 w 336"/>
                <a:gd name="T57" fmla="*/ 41 h 60"/>
                <a:gd name="T58" fmla="*/ 194 w 336"/>
                <a:gd name="T59" fmla="*/ 30 h 60"/>
                <a:gd name="T60" fmla="*/ 205 w 336"/>
                <a:gd name="T61" fmla="*/ 19 h 60"/>
                <a:gd name="T62" fmla="*/ 216 w 336"/>
                <a:gd name="T63" fmla="*/ 30 h 60"/>
                <a:gd name="T64" fmla="*/ 205 w 336"/>
                <a:gd name="T65" fmla="*/ 41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36" h="60">
                  <a:moveTo>
                    <a:pt x="332" y="0"/>
                  </a:moveTo>
                  <a:cubicBezTo>
                    <a:pt x="320" y="0"/>
                    <a:pt x="307" y="0"/>
                    <a:pt x="295" y="0"/>
                  </a:cubicBezTo>
                  <a:cubicBezTo>
                    <a:pt x="265" y="0"/>
                    <a:pt x="236" y="0"/>
                    <a:pt x="207" y="0"/>
                  </a:cubicBezTo>
                  <a:cubicBezTo>
                    <a:pt x="173" y="0"/>
                    <a:pt x="139" y="0"/>
                    <a:pt x="105" y="0"/>
                  </a:cubicBezTo>
                  <a:cubicBezTo>
                    <a:pt x="79" y="0"/>
                    <a:pt x="52" y="0"/>
                    <a:pt x="26" y="0"/>
                  </a:cubicBezTo>
                  <a:cubicBezTo>
                    <a:pt x="18" y="0"/>
                    <a:pt x="11" y="0"/>
                    <a:pt x="3" y="0"/>
                  </a:cubicBezTo>
                  <a:cubicBezTo>
                    <a:pt x="1" y="0"/>
                    <a:pt x="0" y="2"/>
                    <a:pt x="0" y="4"/>
                  </a:cubicBezTo>
                  <a:cubicBezTo>
                    <a:pt x="0" y="21"/>
                    <a:pt x="0" y="39"/>
                    <a:pt x="0" y="56"/>
                  </a:cubicBezTo>
                  <a:cubicBezTo>
                    <a:pt x="0" y="58"/>
                    <a:pt x="1" y="60"/>
                    <a:pt x="3" y="60"/>
                  </a:cubicBezTo>
                  <a:cubicBezTo>
                    <a:pt x="16" y="60"/>
                    <a:pt x="28" y="60"/>
                    <a:pt x="41" y="60"/>
                  </a:cubicBezTo>
                  <a:cubicBezTo>
                    <a:pt x="70" y="60"/>
                    <a:pt x="99" y="60"/>
                    <a:pt x="129" y="60"/>
                  </a:cubicBezTo>
                  <a:cubicBezTo>
                    <a:pt x="163" y="60"/>
                    <a:pt x="197" y="60"/>
                    <a:pt x="231" y="60"/>
                  </a:cubicBezTo>
                  <a:cubicBezTo>
                    <a:pt x="257" y="60"/>
                    <a:pt x="283" y="60"/>
                    <a:pt x="310" y="60"/>
                  </a:cubicBezTo>
                  <a:cubicBezTo>
                    <a:pt x="317" y="60"/>
                    <a:pt x="325" y="60"/>
                    <a:pt x="332" y="60"/>
                  </a:cubicBezTo>
                  <a:cubicBezTo>
                    <a:pt x="333" y="60"/>
                    <a:pt x="334" y="60"/>
                    <a:pt x="335" y="59"/>
                  </a:cubicBezTo>
                  <a:cubicBezTo>
                    <a:pt x="335" y="58"/>
                    <a:pt x="336" y="58"/>
                    <a:pt x="336" y="56"/>
                  </a:cubicBezTo>
                  <a:cubicBezTo>
                    <a:pt x="336" y="39"/>
                    <a:pt x="336" y="21"/>
                    <a:pt x="336" y="4"/>
                  </a:cubicBezTo>
                  <a:cubicBezTo>
                    <a:pt x="336" y="2"/>
                    <a:pt x="334" y="0"/>
                    <a:pt x="332" y="0"/>
                  </a:cubicBezTo>
                  <a:close/>
                  <a:moveTo>
                    <a:pt x="131" y="41"/>
                  </a:moveTo>
                  <a:cubicBezTo>
                    <a:pt x="125" y="41"/>
                    <a:pt x="120" y="36"/>
                    <a:pt x="120" y="30"/>
                  </a:cubicBezTo>
                  <a:cubicBezTo>
                    <a:pt x="120" y="24"/>
                    <a:pt x="125" y="19"/>
                    <a:pt x="131" y="19"/>
                  </a:cubicBezTo>
                  <a:cubicBezTo>
                    <a:pt x="136" y="19"/>
                    <a:pt x="141" y="24"/>
                    <a:pt x="141" y="30"/>
                  </a:cubicBezTo>
                  <a:cubicBezTo>
                    <a:pt x="141" y="36"/>
                    <a:pt x="136" y="41"/>
                    <a:pt x="131" y="41"/>
                  </a:cubicBezTo>
                  <a:close/>
                  <a:moveTo>
                    <a:pt x="168" y="41"/>
                  </a:moveTo>
                  <a:cubicBezTo>
                    <a:pt x="162" y="41"/>
                    <a:pt x="157" y="36"/>
                    <a:pt x="157" y="30"/>
                  </a:cubicBezTo>
                  <a:cubicBezTo>
                    <a:pt x="157" y="24"/>
                    <a:pt x="162" y="19"/>
                    <a:pt x="168" y="19"/>
                  </a:cubicBezTo>
                  <a:cubicBezTo>
                    <a:pt x="174" y="19"/>
                    <a:pt x="179" y="24"/>
                    <a:pt x="179" y="30"/>
                  </a:cubicBezTo>
                  <a:cubicBezTo>
                    <a:pt x="179" y="36"/>
                    <a:pt x="174" y="41"/>
                    <a:pt x="168" y="41"/>
                  </a:cubicBezTo>
                  <a:close/>
                  <a:moveTo>
                    <a:pt x="205" y="41"/>
                  </a:moveTo>
                  <a:cubicBezTo>
                    <a:pt x="199" y="41"/>
                    <a:pt x="194" y="36"/>
                    <a:pt x="194" y="30"/>
                  </a:cubicBezTo>
                  <a:cubicBezTo>
                    <a:pt x="194" y="24"/>
                    <a:pt x="199" y="19"/>
                    <a:pt x="205" y="19"/>
                  </a:cubicBezTo>
                  <a:cubicBezTo>
                    <a:pt x="211" y="19"/>
                    <a:pt x="216" y="24"/>
                    <a:pt x="216" y="30"/>
                  </a:cubicBezTo>
                  <a:cubicBezTo>
                    <a:pt x="216" y="36"/>
                    <a:pt x="211" y="41"/>
                    <a:pt x="205" y="41"/>
                  </a:cubicBezTo>
                  <a:close/>
                </a:path>
              </a:pathLst>
            </a:custGeom>
            <a:grpFill/>
            <a:ln w="9525">
              <a:solidFill>
                <a:srgbClr val="000000"/>
              </a:solidFill>
              <a:round/>
              <a:headEnd/>
              <a:tailEnd/>
            </a:ln>
            <a:extLst/>
          </p:spPr>
          <p:txBody>
            <a:bodyPr vert="horz" wrap="square" lIns="91414" tIns="45706" rIns="91414" bIns="45706" numCol="1" anchor="t" anchorCtr="0" compatLnSpc="1">
              <a:prstTxWarp prst="textNoShape">
                <a:avLst/>
              </a:prstTxWarp>
            </a:bodyPr>
            <a:lstStyle/>
            <a:p>
              <a:pPr defTabSz="913934">
                <a:defRPr/>
              </a:pPr>
              <a:endParaRPr lang="en-US" sz="1900" kern="0" dirty="0">
                <a:solidFill>
                  <a:sysClr val="windowText" lastClr="000000"/>
                </a:solidFill>
                <a:latin typeface="Segoe UI"/>
              </a:endParaRPr>
            </a:p>
          </p:txBody>
        </p:sp>
        <p:sp>
          <p:nvSpPr>
            <p:cNvPr id="97" name="Freeform 198"/>
            <p:cNvSpPr>
              <a:spLocks noEditPoints="1"/>
            </p:cNvSpPr>
            <p:nvPr/>
          </p:nvSpPr>
          <p:spPr bwMode="auto">
            <a:xfrm>
              <a:off x="2713941" y="4082333"/>
              <a:ext cx="753459" cy="74548"/>
            </a:xfrm>
            <a:custGeom>
              <a:avLst/>
              <a:gdLst>
                <a:gd name="T0" fmla="*/ 332 w 336"/>
                <a:gd name="T1" fmla="*/ 0 h 60"/>
                <a:gd name="T2" fmla="*/ 295 w 336"/>
                <a:gd name="T3" fmla="*/ 0 h 60"/>
                <a:gd name="T4" fmla="*/ 207 w 336"/>
                <a:gd name="T5" fmla="*/ 0 h 60"/>
                <a:gd name="T6" fmla="*/ 105 w 336"/>
                <a:gd name="T7" fmla="*/ 0 h 60"/>
                <a:gd name="T8" fmla="*/ 26 w 336"/>
                <a:gd name="T9" fmla="*/ 0 h 60"/>
                <a:gd name="T10" fmla="*/ 3 w 336"/>
                <a:gd name="T11" fmla="*/ 0 h 60"/>
                <a:gd name="T12" fmla="*/ 0 w 336"/>
                <a:gd name="T13" fmla="*/ 3 h 60"/>
                <a:gd name="T14" fmla="*/ 0 w 336"/>
                <a:gd name="T15" fmla="*/ 56 h 60"/>
                <a:gd name="T16" fmla="*/ 3 w 336"/>
                <a:gd name="T17" fmla="*/ 60 h 60"/>
                <a:gd name="T18" fmla="*/ 41 w 336"/>
                <a:gd name="T19" fmla="*/ 60 h 60"/>
                <a:gd name="T20" fmla="*/ 129 w 336"/>
                <a:gd name="T21" fmla="*/ 60 h 60"/>
                <a:gd name="T22" fmla="*/ 231 w 336"/>
                <a:gd name="T23" fmla="*/ 60 h 60"/>
                <a:gd name="T24" fmla="*/ 310 w 336"/>
                <a:gd name="T25" fmla="*/ 60 h 60"/>
                <a:gd name="T26" fmla="*/ 332 w 336"/>
                <a:gd name="T27" fmla="*/ 60 h 60"/>
                <a:gd name="T28" fmla="*/ 335 w 336"/>
                <a:gd name="T29" fmla="*/ 59 h 60"/>
                <a:gd name="T30" fmla="*/ 336 w 336"/>
                <a:gd name="T31" fmla="*/ 56 h 60"/>
                <a:gd name="T32" fmla="*/ 336 w 336"/>
                <a:gd name="T33" fmla="*/ 3 h 60"/>
                <a:gd name="T34" fmla="*/ 332 w 336"/>
                <a:gd name="T35" fmla="*/ 0 h 60"/>
                <a:gd name="T36" fmla="*/ 131 w 336"/>
                <a:gd name="T37" fmla="*/ 40 h 60"/>
                <a:gd name="T38" fmla="*/ 120 w 336"/>
                <a:gd name="T39" fmla="*/ 30 h 60"/>
                <a:gd name="T40" fmla="*/ 131 w 336"/>
                <a:gd name="T41" fmla="*/ 19 h 60"/>
                <a:gd name="T42" fmla="*/ 141 w 336"/>
                <a:gd name="T43" fmla="*/ 30 h 60"/>
                <a:gd name="T44" fmla="*/ 131 w 336"/>
                <a:gd name="T45" fmla="*/ 40 h 60"/>
                <a:gd name="T46" fmla="*/ 168 w 336"/>
                <a:gd name="T47" fmla="*/ 40 h 60"/>
                <a:gd name="T48" fmla="*/ 157 w 336"/>
                <a:gd name="T49" fmla="*/ 30 h 60"/>
                <a:gd name="T50" fmla="*/ 168 w 336"/>
                <a:gd name="T51" fmla="*/ 19 h 60"/>
                <a:gd name="T52" fmla="*/ 179 w 336"/>
                <a:gd name="T53" fmla="*/ 30 h 60"/>
                <a:gd name="T54" fmla="*/ 168 w 336"/>
                <a:gd name="T55" fmla="*/ 40 h 60"/>
                <a:gd name="T56" fmla="*/ 205 w 336"/>
                <a:gd name="T57" fmla="*/ 40 h 60"/>
                <a:gd name="T58" fmla="*/ 194 w 336"/>
                <a:gd name="T59" fmla="*/ 30 h 60"/>
                <a:gd name="T60" fmla="*/ 205 w 336"/>
                <a:gd name="T61" fmla="*/ 19 h 60"/>
                <a:gd name="T62" fmla="*/ 216 w 336"/>
                <a:gd name="T63" fmla="*/ 30 h 60"/>
                <a:gd name="T64" fmla="*/ 205 w 336"/>
                <a:gd name="T65" fmla="*/ 4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36" h="60">
                  <a:moveTo>
                    <a:pt x="332" y="0"/>
                  </a:moveTo>
                  <a:cubicBezTo>
                    <a:pt x="320" y="0"/>
                    <a:pt x="307" y="0"/>
                    <a:pt x="295" y="0"/>
                  </a:cubicBezTo>
                  <a:cubicBezTo>
                    <a:pt x="265" y="0"/>
                    <a:pt x="236" y="0"/>
                    <a:pt x="207" y="0"/>
                  </a:cubicBezTo>
                  <a:cubicBezTo>
                    <a:pt x="173" y="0"/>
                    <a:pt x="139" y="0"/>
                    <a:pt x="105" y="0"/>
                  </a:cubicBezTo>
                  <a:cubicBezTo>
                    <a:pt x="79" y="0"/>
                    <a:pt x="52" y="0"/>
                    <a:pt x="26" y="0"/>
                  </a:cubicBezTo>
                  <a:cubicBezTo>
                    <a:pt x="18" y="0"/>
                    <a:pt x="11" y="0"/>
                    <a:pt x="3" y="0"/>
                  </a:cubicBezTo>
                  <a:cubicBezTo>
                    <a:pt x="1" y="0"/>
                    <a:pt x="0" y="1"/>
                    <a:pt x="0" y="3"/>
                  </a:cubicBezTo>
                  <a:cubicBezTo>
                    <a:pt x="0" y="21"/>
                    <a:pt x="0" y="39"/>
                    <a:pt x="0" y="56"/>
                  </a:cubicBezTo>
                  <a:cubicBezTo>
                    <a:pt x="0" y="58"/>
                    <a:pt x="1" y="60"/>
                    <a:pt x="3" y="60"/>
                  </a:cubicBezTo>
                  <a:cubicBezTo>
                    <a:pt x="16" y="60"/>
                    <a:pt x="28" y="60"/>
                    <a:pt x="41" y="60"/>
                  </a:cubicBezTo>
                  <a:cubicBezTo>
                    <a:pt x="70" y="60"/>
                    <a:pt x="99" y="60"/>
                    <a:pt x="129" y="60"/>
                  </a:cubicBezTo>
                  <a:cubicBezTo>
                    <a:pt x="163" y="60"/>
                    <a:pt x="197" y="60"/>
                    <a:pt x="231" y="60"/>
                  </a:cubicBezTo>
                  <a:cubicBezTo>
                    <a:pt x="257" y="60"/>
                    <a:pt x="283" y="60"/>
                    <a:pt x="310" y="60"/>
                  </a:cubicBezTo>
                  <a:cubicBezTo>
                    <a:pt x="317" y="60"/>
                    <a:pt x="325" y="60"/>
                    <a:pt x="332" y="60"/>
                  </a:cubicBezTo>
                  <a:cubicBezTo>
                    <a:pt x="333" y="60"/>
                    <a:pt x="334" y="59"/>
                    <a:pt x="335" y="59"/>
                  </a:cubicBezTo>
                  <a:cubicBezTo>
                    <a:pt x="335" y="58"/>
                    <a:pt x="336" y="57"/>
                    <a:pt x="336" y="56"/>
                  </a:cubicBezTo>
                  <a:cubicBezTo>
                    <a:pt x="336" y="39"/>
                    <a:pt x="336" y="21"/>
                    <a:pt x="336" y="3"/>
                  </a:cubicBezTo>
                  <a:cubicBezTo>
                    <a:pt x="336" y="1"/>
                    <a:pt x="334" y="0"/>
                    <a:pt x="332" y="0"/>
                  </a:cubicBezTo>
                  <a:close/>
                  <a:moveTo>
                    <a:pt x="131" y="40"/>
                  </a:moveTo>
                  <a:cubicBezTo>
                    <a:pt x="125" y="40"/>
                    <a:pt x="120" y="36"/>
                    <a:pt x="120" y="30"/>
                  </a:cubicBezTo>
                  <a:cubicBezTo>
                    <a:pt x="120" y="24"/>
                    <a:pt x="125" y="19"/>
                    <a:pt x="131" y="19"/>
                  </a:cubicBezTo>
                  <a:cubicBezTo>
                    <a:pt x="136" y="19"/>
                    <a:pt x="141" y="24"/>
                    <a:pt x="141" y="30"/>
                  </a:cubicBezTo>
                  <a:cubicBezTo>
                    <a:pt x="141" y="36"/>
                    <a:pt x="136" y="40"/>
                    <a:pt x="131" y="40"/>
                  </a:cubicBezTo>
                  <a:close/>
                  <a:moveTo>
                    <a:pt x="168" y="40"/>
                  </a:moveTo>
                  <a:cubicBezTo>
                    <a:pt x="162" y="40"/>
                    <a:pt x="157" y="36"/>
                    <a:pt x="157" y="30"/>
                  </a:cubicBezTo>
                  <a:cubicBezTo>
                    <a:pt x="157" y="24"/>
                    <a:pt x="162" y="19"/>
                    <a:pt x="168" y="19"/>
                  </a:cubicBezTo>
                  <a:cubicBezTo>
                    <a:pt x="174" y="19"/>
                    <a:pt x="179" y="24"/>
                    <a:pt x="179" y="30"/>
                  </a:cubicBezTo>
                  <a:cubicBezTo>
                    <a:pt x="179" y="36"/>
                    <a:pt x="174" y="40"/>
                    <a:pt x="168" y="40"/>
                  </a:cubicBezTo>
                  <a:close/>
                  <a:moveTo>
                    <a:pt x="205" y="40"/>
                  </a:moveTo>
                  <a:cubicBezTo>
                    <a:pt x="199" y="40"/>
                    <a:pt x="194" y="36"/>
                    <a:pt x="194" y="30"/>
                  </a:cubicBezTo>
                  <a:cubicBezTo>
                    <a:pt x="194" y="24"/>
                    <a:pt x="199" y="19"/>
                    <a:pt x="205" y="19"/>
                  </a:cubicBezTo>
                  <a:cubicBezTo>
                    <a:pt x="211" y="19"/>
                    <a:pt x="216" y="24"/>
                    <a:pt x="216" y="30"/>
                  </a:cubicBezTo>
                  <a:cubicBezTo>
                    <a:pt x="216" y="36"/>
                    <a:pt x="211" y="40"/>
                    <a:pt x="205" y="40"/>
                  </a:cubicBezTo>
                  <a:close/>
                </a:path>
              </a:pathLst>
            </a:custGeom>
            <a:grpFill/>
            <a:ln w="9525">
              <a:solidFill>
                <a:srgbClr val="000000"/>
              </a:solidFill>
              <a:round/>
              <a:headEnd/>
              <a:tailEnd/>
            </a:ln>
            <a:extLst/>
          </p:spPr>
          <p:txBody>
            <a:bodyPr vert="horz" wrap="square" lIns="91414" tIns="45706" rIns="91414" bIns="45706" numCol="1" anchor="t" anchorCtr="0" compatLnSpc="1">
              <a:prstTxWarp prst="textNoShape">
                <a:avLst/>
              </a:prstTxWarp>
            </a:bodyPr>
            <a:lstStyle/>
            <a:p>
              <a:pPr defTabSz="913934">
                <a:defRPr/>
              </a:pPr>
              <a:endParaRPr lang="en-US" sz="1900" kern="0" dirty="0">
                <a:solidFill>
                  <a:sysClr val="windowText" lastClr="000000"/>
                </a:solidFill>
                <a:latin typeface="Segoe UI"/>
              </a:endParaRPr>
            </a:p>
          </p:txBody>
        </p:sp>
        <p:sp>
          <p:nvSpPr>
            <p:cNvPr id="98" name="Freeform 199"/>
            <p:cNvSpPr>
              <a:spLocks noEditPoints="1"/>
            </p:cNvSpPr>
            <p:nvPr/>
          </p:nvSpPr>
          <p:spPr bwMode="auto">
            <a:xfrm>
              <a:off x="2713941" y="3990458"/>
              <a:ext cx="753459" cy="76122"/>
            </a:xfrm>
            <a:custGeom>
              <a:avLst/>
              <a:gdLst>
                <a:gd name="T0" fmla="*/ 332 w 336"/>
                <a:gd name="T1" fmla="*/ 0 h 61"/>
                <a:gd name="T2" fmla="*/ 295 w 336"/>
                <a:gd name="T3" fmla="*/ 0 h 61"/>
                <a:gd name="T4" fmla="*/ 207 w 336"/>
                <a:gd name="T5" fmla="*/ 0 h 61"/>
                <a:gd name="T6" fmla="*/ 105 w 336"/>
                <a:gd name="T7" fmla="*/ 0 h 61"/>
                <a:gd name="T8" fmla="*/ 26 w 336"/>
                <a:gd name="T9" fmla="*/ 0 h 61"/>
                <a:gd name="T10" fmla="*/ 3 w 336"/>
                <a:gd name="T11" fmla="*/ 0 h 61"/>
                <a:gd name="T12" fmla="*/ 0 w 336"/>
                <a:gd name="T13" fmla="*/ 4 h 61"/>
                <a:gd name="T14" fmla="*/ 0 w 336"/>
                <a:gd name="T15" fmla="*/ 57 h 61"/>
                <a:gd name="T16" fmla="*/ 3 w 336"/>
                <a:gd name="T17" fmla="*/ 61 h 61"/>
                <a:gd name="T18" fmla="*/ 41 w 336"/>
                <a:gd name="T19" fmla="*/ 61 h 61"/>
                <a:gd name="T20" fmla="*/ 129 w 336"/>
                <a:gd name="T21" fmla="*/ 61 h 61"/>
                <a:gd name="T22" fmla="*/ 231 w 336"/>
                <a:gd name="T23" fmla="*/ 61 h 61"/>
                <a:gd name="T24" fmla="*/ 310 w 336"/>
                <a:gd name="T25" fmla="*/ 61 h 61"/>
                <a:gd name="T26" fmla="*/ 332 w 336"/>
                <a:gd name="T27" fmla="*/ 61 h 61"/>
                <a:gd name="T28" fmla="*/ 335 w 336"/>
                <a:gd name="T29" fmla="*/ 59 h 61"/>
                <a:gd name="T30" fmla="*/ 336 w 336"/>
                <a:gd name="T31" fmla="*/ 57 h 61"/>
                <a:gd name="T32" fmla="*/ 336 w 336"/>
                <a:gd name="T33" fmla="*/ 4 h 61"/>
                <a:gd name="T34" fmla="*/ 332 w 336"/>
                <a:gd name="T35" fmla="*/ 0 h 61"/>
                <a:gd name="T36" fmla="*/ 131 w 336"/>
                <a:gd name="T37" fmla="*/ 41 h 61"/>
                <a:gd name="T38" fmla="*/ 120 w 336"/>
                <a:gd name="T39" fmla="*/ 30 h 61"/>
                <a:gd name="T40" fmla="*/ 131 w 336"/>
                <a:gd name="T41" fmla="*/ 20 h 61"/>
                <a:gd name="T42" fmla="*/ 141 w 336"/>
                <a:gd name="T43" fmla="*/ 30 h 61"/>
                <a:gd name="T44" fmla="*/ 131 w 336"/>
                <a:gd name="T45" fmla="*/ 41 h 61"/>
                <a:gd name="T46" fmla="*/ 168 w 336"/>
                <a:gd name="T47" fmla="*/ 41 h 61"/>
                <a:gd name="T48" fmla="*/ 157 w 336"/>
                <a:gd name="T49" fmla="*/ 30 h 61"/>
                <a:gd name="T50" fmla="*/ 168 w 336"/>
                <a:gd name="T51" fmla="*/ 20 h 61"/>
                <a:gd name="T52" fmla="*/ 179 w 336"/>
                <a:gd name="T53" fmla="*/ 30 h 61"/>
                <a:gd name="T54" fmla="*/ 168 w 336"/>
                <a:gd name="T55" fmla="*/ 41 h 61"/>
                <a:gd name="T56" fmla="*/ 205 w 336"/>
                <a:gd name="T57" fmla="*/ 41 h 61"/>
                <a:gd name="T58" fmla="*/ 194 w 336"/>
                <a:gd name="T59" fmla="*/ 30 h 61"/>
                <a:gd name="T60" fmla="*/ 205 w 336"/>
                <a:gd name="T61" fmla="*/ 20 h 61"/>
                <a:gd name="T62" fmla="*/ 216 w 336"/>
                <a:gd name="T63" fmla="*/ 30 h 61"/>
                <a:gd name="T64" fmla="*/ 205 w 336"/>
                <a:gd name="T65" fmla="*/ 41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36" h="61">
                  <a:moveTo>
                    <a:pt x="332" y="0"/>
                  </a:moveTo>
                  <a:cubicBezTo>
                    <a:pt x="320" y="0"/>
                    <a:pt x="307" y="0"/>
                    <a:pt x="295" y="0"/>
                  </a:cubicBezTo>
                  <a:cubicBezTo>
                    <a:pt x="265" y="0"/>
                    <a:pt x="236" y="0"/>
                    <a:pt x="207" y="0"/>
                  </a:cubicBezTo>
                  <a:cubicBezTo>
                    <a:pt x="173" y="0"/>
                    <a:pt x="139" y="0"/>
                    <a:pt x="105" y="0"/>
                  </a:cubicBezTo>
                  <a:cubicBezTo>
                    <a:pt x="79" y="0"/>
                    <a:pt x="52" y="0"/>
                    <a:pt x="26" y="0"/>
                  </a:cubicBezTo>
                  <a:cubicBezTo>
                    <a:pt x="18" y="0"/>
                    <a:pt x="11" y="0"/>
                    <a:pt x="3" y="0"/>
                  </a:cubicBezTo>
                  <a:cubicBezTo>
                    <a:pt x="1" y="0"/>
                    <a:pt x="0" y="2"/>
                    <a:pt x="0" y="4"/>
                  </a:cubicBezTo>
                  <a:cubicBezTo>
                    <a:pt x="0" y="22"/>
                    <a:pt x="0" y="39"/>
                    <a:pt x="0" y="57"/>
                  </a:cubicBezTo>
                  <a:cubicBezTo>
                    <a:pt x="0" y="59"/>
                    <a:pt x="1" y="61"/>
                    <a:pt x="3" y="61"/>
                  </a:cubicBezTo>
                  <a:cubicBezTo>
                    <a:pt x="16" y="61"/>
                    <a:pt x="28" y="61"/>
                    <a:pt x="41" y="61"/>
                  </a:cubicBezTo>
                  <a:cubicBezTo>
                    <a:pt x="70" y="61"/>
                    <a:pt x="99" y="61"/>
                    <a:pt x="129" y="61"/>
                  </a:cubicBezTo>
                  <a:cubicBezTo>
                    <a:pt x="163" y="61"/>
                    <a:pt x="197" y="61"/>
                    <a:pt x="231" y="61"/>
                  </a:cubicBezTo>
                  <a:cubicBezTo>
                    <a:pt x="257" y="61"/>
                    <a:pt x="283" y="61"/>
                    <a:pt x="310" y="61"/>
                  </a:cubicBezTo>
                  <a:cubicBezTo>
                    <a:pt x="317" y="61"/>
                    <a:pt x="325" y="61"/>
                    <a:pt x="332" y="61"/>
                  </a:cubicBezTo>
                  <a:cubicBezTo>
                    <a:pt x="333" y="61"/>
                    <a:pt x="334" y="60"/>
                    <a:pt x="335" y="59"/>
                  </a:cubicBezTo>
                  <a:cubicBezTo>
                    <a:pt x="335" y="59"/>
                    <a:pt x="336" y="58"/>
                    <a:pt x="336" y="57"/>
                  </a:cubicBezTo>
                  <a:cubicBezTo>
                    <a:pt x="336" y="39"/>
                    <a:pt x="336" y="22"/>
                    <a:pt x="336" y="4"/>
                  </a:cubicBezTo>
                  <a:cubicBezTo>
                    <a:pt x="336" y="2"/>
                    <a:pt x="334" y="0"/>
                    <a:pt x="332" y="0"/>
                  </a:cubicBezTo>
                  <a:close/>
                  <a:moveTo>
                    <a:pt x="131" y="41"/>
                  </a:moveTo>
                  <a:cubicBezTo>
                    <a:pt x="125" y="41"/>
                    <a:pt x="120" y="36"/>
                    <a:pt x="120" y="30"/>
                  </a:cubicBezTo>
                  <a:cubicBezTo>
                    <a:pt x="120" y="25"/>
                    <a:pt x="125" y="20"/>
                    <a:pt x="131" y="20"/>
                  </a:cubicBezTo>
                  <a:cubicBezTo>
                    <a:pt x="136" y="20"/>
                    <a:pt x="141" y="25"/>
                    <a:pt x="141" y="30"/>
                  </a:cubicBezTo>
                  <a:cubicBezTo>
                    <a:pt x="141" y="36"/>
                    <a:pt x="136" y="41"/>
                    <a:pt x="131" y="41"/>
                  </a:cubicBezTo>
                  <a:close/>
                  <a:moveTo>
                    <a:pt x="168" y="41"/>
                  </a:moveTo>
                  <a:cubicBezTo>
                    <a:pt x="162" y="41"/>
                    <a:pt x="157" y="36"/>
                    <a:pt x="157" y="30"/>
                  </a:cubicBezTo>
                  <a:cubicBezTo>
                    <a:pt x="157" y="25"/>
                    <a:pt x="162" y="20"/>
                    <a:pt x="168" y="20"/>
                  </a:cubicBezTo>
                  <a:cubicBezTo>
                    <a:pt x="174" y="20"/>
                    <a:pt x="179" y="25"/>
                    <a:pt x="179" y="30"/>
                  </a:cubicBezTo>
                  <a:cubicBezTo>
                    <a:pt x="179" y="36"/>
                    <a:pt x="174" y="41"/>
                    <a:pt x="168" y="41"/>
                  </a:cubicBezTo>
                  <a:close/>
                  <a:moveTo>
                    <a:pt x="205" y="41"/>
                  </a:moveTo>
                  <a:cubicBezTo>
                    <a:pt x="199" y="41"/>
                    <a:pt x="194" y="36"/>
                    <a:pt x="194" y="30"/>
                  </a:cubicBezTo>
                  <a:cubicBezTo>
                    <a:pt x="194" y="25"/>
                    <a:pt x="199" y="20"/>
                    <a:pt x="205" y="20"/>
                  </a:cubicBezTo>
                  <a:cubicBezTo>
                    <a:pt x="211" y="20"/>
                    <a:pt x="216" y="25"/>
                    <a:pt x="216" y="30"/>
                  </a:cubicBezTo>
                  <a:cubicBezTo>
                    <a:pt x="216" y="36"/>
                    <a:pt x="211" y="41"/>
                    <a:pt x="205" y="41"/>
                  </a:cubicBezTo>
                  <a:close/>
                </a:path>
              </a:pathLst>
            </a:custGeom>
            <a:grpFill/>
            <a:ln w="9525">
              <a:solidFill>
                <a:srgbClr val="000000"/>
              </a:solidFill>
              <a:round/>
              <a:headEnd/>
              <a:tailEnd/>
            </a:ln>
            <a:extLst/>
          </p:spPr>
          <p:txBody>
            <a:bodyPr vert="horz" wrap="square" lIns="91414" tIns="45706" rIns="91414" bIns="45706" numCol="1" anchor="t" anchorCtr="0" compatLnSpc="1">
              <a:prstTxWarp prst="textNoShape">
                <a:avLst/>
              </a:prstTxWarp>
            </a:bodyPr>
            <a:lstStyle/>
            <a:p>
              <a:pPr defTabSz="913934">
                <a:defRPr/>
              </a:pPr>
              <a:endParaRPr lang="en-US" sz="1900" kern="0" dirty="0">
                <a:solidFill>
                  <a:sysClr val="windowText" lastClr="000000"/>
                </a:solidFill>
                <a:latin typeface="Segoe UI"/>
              </a:endParaRPr>
            </a:p>
          </p:txBody>
        </p:sp>
        <p:sp>
          <p:nvSpPr>
            <p:cNvPr id="99" name="Freeform 200"/>
            <p:cNvSpPr>
              <a:spLocks noEditPoints="1"/>
            </p:cNvSpPr>
            <p:nvPr/>
          </p:nvSpPr>
          <p:spPr bwMode="auto">
            <a:xfrm>
              <a:off x="2713941" y="3900163"/>
              <a:ext cx="753459" cy="74548"/>
            </a:xfrm>
            <a:custGeom>
              <a:avLst/>
              <a:gdLst>
                <a:gd name="T0" fmla="*/ 332 w 336"/>
                <a:gd name="T1" fmla="*/ 0 h 60"/>
                <a:gd name="T2" fmla="*/ 295 w 336"/>
                <a:gd name="T3" fmla="*/ 0 h 60"/>
                <a:gd name="T4" fmla="*/ 207 w 336"/>
                <a:gd name="T5" fmla="*/ 0 h 60"/>
                <a:gd name="T6" fmla="*/ 105 w 336"/>
                <a:gd name="T7" fmla="*/ 0 h 60"/>
                <a:gd name="T8" fmla="*/ 26 w 336"/>
                <a:gd name="T9" fmla="*/ 0 h 60"/>
                <a:gd name="T10" fmla="*/ 3 w 336"/>
                <a:gd name="T11" fmla="*/ 0 h 60"/>
                <a:gd name="T12" fmla="*/ 0 w 336"/>
                <a:gd name="T13" fmla="*/ 4 h 60"/>
                <a:gd name="T14" fmla="*/ 0 w 336"/>
                <a:gd name="T15" fmla="*/ 57 h 60"/>
                <a:gd name="T16" fmla="*/ 3 w 336"/>
                <a:gd name="T17" fmla="*/ 60 h 60"/>
                <a:gd name="T18" fmla="*/ 41 w 336"/>
                <a:gd name="T19" fmla="*/ 60 h 60"/>
                <a:gd name="T20" fmla="*/ 129 w 336"/>
                <a:gd name="T21" fmla="*/ 60 h 60"/>
                <a:gd name="T22" fmla="*/ 231 w 336"/>
                <a:gd name="T23" fmla="*/ 60 h 60"/>
                <a:gd name="T24" fmla="*/ 310 w 336"/>
                <a:gd name="T25" fmla="*/ 60 h 60"/>
                <a:gd name="T26" fmla="*/ 332 w 336"/>
                <a:gd name="T27" fmla="*/ 60 h 60"/>
                <a:gd name="T28" fmla="*/ 335 w 336"/>
                <a:gd name="T29" fmla="*/ 59 h 60"/>
                <a:gd name="T30" fmla="*/ 336 w 336"/>
                <a:gd name="T31" fmla="*/ 57 h 60"/>
                <a:gd name="T32" fmla="*/ 336 w 336"/>
                <a:gd name="T33" fmla="*/ 4 h 60"/>
                <a:gd name="T34" fmla="*/ 332 w 336"/>
                <a:gd name="T35" fmla="*/ 0 h 60"/>
                <a:gd name="T36" fmla="*/ 131 w 336"/>
                <a:gd name="T37" fmla="*/ 41 h 60"/>
                <a:gd name="T38" fmla="*/ 120 w 336"/>
                <a:gd name="T39" fmla="*/ 30 h 60"/>
                <a:gd name="T40" fmla="*/ 131 w 336"/>
                <a:gd name="T41" fmla="*/ 19 h 60"/>
                <a:gd name="T42" fmla="*/ 141 w 336"/>
                <a:gd name="T43" fmla="*/ 30 h 60"/>
                <a:gd name="T44" fmla="*/ 131 w 336"/>
                <a:gd name="T45" fmla="*/ 41 h 60"/>
                <a:gd name="T46" fmla="*/ 168 w 336"/>
                <a:gd name="T47" fmla="*/ 41 h 60"/>
                <a:gd name="T48" fmla="*/ 157 w 336"/>
                <a:gd name="T49" fmla="*/ 30 h 60"/>
                <a:gd name="T50" fmla="*/ 168 w 336"/>
                <a:gd name="T51" fmla="*/ 19 h 60"/>
                <a:gd name="T52" fmla="*/ 179 w 336"/>
                <a:gd name="T53" fmla="*/ 30 h 60"/>
                <a:gd name="T54" fmla="*/ 168 w 336"/>
                <a:gd name="T55" fmla="*/ 41 h 60"/>
                <a:gd name="T56" fmla="*/ 205 w 336"/>
                <a:gd name="T57" fmla="*/ 41 h 60"/>
                <a:gd name="T58" fmla="*/ 194 w 336"/>
                <a:gd name="T59" fmla="*/ 30 h 60"/>
                <a:gd name="T60" fmla="*/ 205 w 336"/>
                <a:gd name="T61" fmla="*/ 19 h 60"/>
                <a:gd name="T62" fmla="*/ 216 w 336"/>
                <a:gd name="T63" fmla="*/ 30 h 60"/>
                <a:gd name="T64" fmla="*/ 205 w 336"/>
                <a:gd name="T65" fmla="*/ 41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36" h="60">
                  <a:moveTo>
                    <a:pt x="332" y="0"/>
                  </a:moveTo>
                  <a:cubicBezTo>
                    <a:pt x="320" y="0"/>
                    <a:pt x="307" y="0"/>
                    <a:pt x="295" y="0"/>
                  </a:cubicBezTo>
                  <a:cubicBezTo>
                    <a:pt x="265" y="0"/>
                    <a:pt x="236" y="0"/>
                    <a:pt x="207" y="0"/>
                  </a:cubicBezTo>
                  <a:cubicBezTo>
                    <a:pt x="173" y="0"/>
                    <a:pt x="139" y="0"/>
                    <a:pt x="105" y="0"/>
                  </a:cubicBezTo>
                  <a:cubicBezTo>
                    <a:pt x="79" y="0"/>
                    <a:pt x="52" y="0"/>
                    <a:pt x="26" y="0"/>
                  </a:cubicBezTo>
                  <a:cubicBezTo>
                    <a:pt x="18" y="0"/>
                    <a:pt x="11" y="0"/>
                    <a:pt x="3" y="0"/>
                  </a:cubicBezTo>
                  <a:cubicBezTo>
                    <a:pt x="1" y="0"/>
                    <a:pt x="0" y="2"/>
                    <a:pt x="0" y="4"/>
                  </a:cubicBezTo>
                  <a:cubicBezTo>
                    <a:pt x="0" y="21"/>
                    <a:pt x="0" y="39"/>
                    <a:pt x="0" y="57"/>
                  </a:cubicBezTo>
                  <a:cubicBezTo>
                    <a:pt x="0" y="59"/>
                    <a:pt x="1" y="60"/>
                    <a:pt x="3" y="60"/>
                  </a:cubicBezTo>
                  <a:cubicBezTo>
                    <a:pt x="16" y="60"/>
                    <a:pt x="28" y="60"/>
                    <a:pt x="41" y="60"/>
                  </a:cubicBezTo>
                  <a:cubicBezTo>
                    <a:pt x="70" y="60"/>
                    <a:pt x="99" y="60"/>
                    <a:pt x="129" y="60"/>
                  </a:cubicBezTo>
                  <a:cubicBezTo>
                    <a:pt x="163" y="60"/>
                    <a:pt x="197" y="60"/>
                    <a:pt x="231" y="60"/>
                  </a:cubicBezTo>
                  <a:cubicBezTo>
                    <a:pt x="257" y="60"/>
                    <a:pt x="283" y="60"/>
                    <a:pt x="310" y="60"/>
                  </a:cubicBezTo>
                  <a:cubicBezTo>
                    <a:pt x="317" y="60"/>
                    <a:pt x="325" y="60"/>
                    <a:pt x="332" y="60"/>
                  </a:cubicBezTo>
                  <a:cubicBezTo>
                    <a:pt x="333" y="60"/>
                    <a:pt x="334" y="60"/>
                    <a:pt x="335" y="59"/>
                  </a:cubicBezTo>
                  <a:cubicBezTo>
                    <a:pt x="335" y="59"/>
                    <a:pt x="336" y="58"/>
                    <a:pt x="336" y="57"/>
                  </a:cubicBezTo>
                  <a:cubicBezTo>
                    <a:pt x="336" y="39"/>
                    <a:pt x="336" y="21"/>
                    <a:pt x="336" y="4"/>
                  </a:cubicBezTo>
                  <a:cubicBezTo>
                    <a:pt x="336" y="2"/>
                    <a:pt x="334" y="0"/>
                    <a:pt x="332" y="0"/>
                  </a:cubicBezTo>
                  <a:close/>
                  <a:moveTo>
                    <a:pt x="131" y="41"/>
                  </a:moveTo>
                  <a:cubicBezTo>
                    <a:pt x="125" y="41"/>
                    <a:pt x="120" y="36"/>
                    <a:pt x="120" y="30"/>
                  </a:cubicBezTo>
                  <a:cubicBezTo>
                    <a:pt x="120" y="24"/>
                    <a:pt x="125" y="19"/>
                    <a:pt x="131" y="19"/>
                  </a:cubicBezTo>
                  <a:cubicBezTo>
                    <a:pt x="136" y="19"/>
                    <a:pt x="141" y="24"/>
                    <a:pt x="141" y="30"/>
                  </a:cubicBezTo>
                  <a:cubicBezTo>
                    <a:pt x="141" y="36"/>
                    <a:pt x="136" y="41"/>
                    <a:pt x="131" y="41"/>
                  </a:cubicBezTo>
                  <a:close/>
                  <a:moveTo>
                    <a:pt x="168" y="41"/>
                  </a:moveTo>
                  <a:cubicBezTo>
                    <a:pt x="162" y="41"/>
                    <a:pt x="157" y="36"/>
                    <a:pt x="157" y="30"/>
                  </a:cubicBezTo>
                  <a:cubicBezTo>
                    <a:pt x="157" y="24"/>
                    <a:pt x="162" y="19"/>
                    <a:pt x="168" y="19"/>
                  </a:cubicBezTo>
                  <a:cubicBezTo>
                    <a:pt x="174" y="19"/>
                    <a:pt x="179" y="24"/>
                    <a:pt x="179" y="30"/>
                  </a:cubicBezTo>
                  <a:cubicBezTo>
                    <a:pt x="179" y="36"/>
                    <a:pt x="174" y="41"/>
                    <a:pt x="168" y="41"/>
                  </a:cubicBezTo>
                  <a:close/>
                  <a:moveTo>
                    <a:pt x="205" y="41"/>
                  </a:moveTo>
                  <a:cubicBezTo>
                    <a:pt x="199" y="41"/>
                    <a:pt x="194" y="36"/>
                    <a:pt x="194" y="30"/>
                  </a:cubicBezTo>
                  <a:cubicBezTo>
                    <a:pt x="194" y="24"/>
                    <a:pt x="199" y="19"/>
                    <a:pt x="205" y="19"/>
                  </a:cubicBezTo>
                  <a:cubicBezTo>
                    <a:pt x="211" y="19"/>
                    <a:pt x="216" y="24"/>
                    <a:pt x="216" y="30"/>
                  </a:cubicBezTo>
                  <a:cubicBezTo>
                    <a:pt x="216" y="36"/>
                    <a:pt x="211" y="41"/>
                    <a:pt x="205" y="41"/>
                  </a:cubicBezTo>
                  <a:close/>
                </a:path>
              </a:pathLst>
            </a:custGeom>
            <a:grpFill/>
            <a:ln w="9525">
              <a:solidFill>
                <a:srgbClr val="000000"/>
              </a:solidFill>
              <a:round/>
              <a:headEnd/>
              <a:tailEnd/>
            </a:ln>
            <a:extLst/>
          </p:spPr>
          <p:txBody>
            <a:bodyPr vert="horz" wrap="square" lIns="91414" tIns="45706" rIns="91414" bIns="45706" numCol="1" anchor="t" anchorCtr="0" compatLnSpc="1">
              <a:prstTxWarp prst="textNoShape">
                <a:avLst/>
              </a:prstTxWarp>
            </a:bodyPr>
            <a:lstStyle/>
            <a:p>
              <a:pPr defTabSz="913934">
                <a:defRPr/>
              </a:pPr>
              <a:endParaRPr lang="en-US" sz="1900" kern="0" dirty="0">
                <a:solidFill>
                  <a:sysClr val="windowText" lastClr="000000"/>
                </a:solidFill>
                <a:latin typeface="Segoe UI"/>
              </a:endParaRPr>
            </a:p>
          </p:txBody>
        </p:sp>
        <p:sp>
          <p:nvSpPr>
            <p:cNvPr id="100" name="Freeform 201"/>
            <p:cNvSpPr>
              <a:spLocks noEditPoints="1"/>
            </p:cNvSpPr>
            <p:nvPr/>
          </p:nvSpPr>
          <p:spPr bwMode="auto">
            <a:xfrm>
              <a:off x="2713941" y="3809862"/>
              <a:ext cx="753459" cy="74022"/>
            </a:xfrm>
            <a:custGeom>
              <a:avLst/>
              <a:gdLst>
                <a:gd name="T0" fmla="*/ 332 w 336"/>
                <a:gd name="T1" fmla="*/ 0 h 60"/>
                <a:gd name="T2" fmla="*/ 295 w 336"/>
                <a:gd name="T3" fmla="*/ 0 h 60"/>
                <a:gd name="T4" fmla="*/ 207 w 336"/>
                <a:gd name="T5" fmla="*/ 0 h 60"/>
                <a:gd name="T6" fmla="*/ 105 w 336"/>
                <a:gd name="T7" fmla="*/ 0 h 60"/>
                <a:gd name="T8" fmla="*/ 26 w 336"/>
                <a:gd name="T9" fmla="*/ 0 h 60"/>
                <a:gd name="T10" fmla="*/ 3 w 336"/>
                <a:gd name="T11" fmla="*/ 0 h 60"/>
                <a:gd name="T12" fmla="*/ 0 w 336"/>
                <a:gd name="T13" fmla="*/ 4 h 60"/>
                <a:gd name="T14" fmla="*/ 0 w 336"/>
                <a:gd name="T15" fmla="*/ 56 h 60"/>
                <a:gd name="T16" fmla="*/ 3 w 336"/>
                <a:gd name="T17" fmla="*/ 60 h 60"/>
                <a:gd name="T18" fmla="*/ 41 w 336"/>
                <a:gd name="T19" fmla="*/ 60 h 60"/>
                <a:gd name="T20" fmla="*/ 129 w 336"/>
                <a:gd name="T21" fmla="*/ 60 h 60"/>
                <a:gd name="T22" fmla="*/ 231 w 336"/>
                <a:gd name="T23" fmla="*/ 60 h 60"/>
                <a:gd name="T24" fmla="*/ 310 w 336"/>
                <a:gd name="T25" fmla="*/ 60 h 60"/>
                <a:gd name="T26" fmla="*/ 332 w 336"/>
                <a:gd name="T27" fmla="*/ 60 h 60"/>
                <a:gd name="T28" fmla="*/ 335 w 336"/>
                <a:gd name="T29" fmla="*/ 59 h 60"/>
                <a:gd name="T30" fmla="*/ 336 w 336"/>
                <a:gd name="T31" fmla="*/ 56 h 60"/>
                <a:gd name="T32" fmla="*/ 336 w 336"/>
                <a:gd name="T33" fmla="*/ 4 h 60"/>
                <a:gd name="T34" fmla="*/ 332 w 336"/>
                <a:gd name="T35" fmla="*/ 0 h 60"/>
                <a:gd name="T36" fmla="*/ 131 w 336"/>
                <a:gd name="T37" fmla="*/ 41 h 60"/>
                <a:gd name="T38" fmla="*/ 120 w 336"/>
                <a:gd name="T39" fmla="*/ 30 h 60"/>
                <a:gd name="T40" fmla="*/ 131 w 336"/>
                <a:gd name="T41" fmla="*/ 19 h 60"/>
                <a:gd name="T42" fmla="*/ 141 w 336"/>
                <a:gd name="T43" fmla="*/ 30 h 60"/>
                <a:gd name="T44" fmla="*/ 131 w 336"/>
                <a:gd name="T45" fmla="*/ 41 h 60"/>
                <a:gd name="T46" fmla="*/ 168 w 336"/>
                <a:gd name="T47" fmla="*/ 41 h 60"/>
                <a:gd name="T48" fmla="*/ 157 w 336"/>
                <a:gd name="T49" fmla="*/ 30 h 60"/>
                <a:gd name="T50" fmla="*/ 168 w 336"/>
                <a:gd name="T51" fmla="*/ 19 h 60"/>
                <a:gd name="T52" fmla="*/ 179 w 336"/>
                <a:gd name="T53" fmla="*/ 30 h 60"/>
                <a:gd name="T54" fmla="*/ 168 w 336"/>
                <a:gd name="T55" fmla="*/ 41 h 60"/>
                <a:gd name="T56" fmla="*/ 205 w 336"/>
                <a:gd name="T57" fmla="*/ 41 h 60"/>
                <a:gd name="T58" fmla="*/ 194 w 336"/>
                <a:gd name="T59" fmla="*/ 30 h 60"/>
                <a:gd name="T60" fmla="*/ 205 w 336"/>
                <a:gd name="T61" fmla="*/ 19 h 60"/>
                <a:gd name="T62" fmla="*/ 216 w 336"/>
                <a:gd name="T63" fmla="*/ 30 h 60"/>
                <a:gd name="T64" fmla="*/ 205 w 336"/>
                <a:gd name="T65" fmla="*/ 41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36" h="60">
                  <a:moveTo>
                    <a:pt x="332" y="0"/>
                  </a:moveTo>
                  <a:cubicBezTo>
                    <a:pt x="320" y="0"/>
                    <a:pt x="307" y="0"/>
                    <a:pt x="295" y="0"/>
                  </a:cubicBezTo>
                  <a:cubicBezTo>
                    <a:pt x="265" y="0"/>
                    <a:pt x="236" y="0"/>
                    <a:pt x="207" y="0"/>
                  </a:cubicBezTo>
                  <a:cubicBezTo>
                    <a:pt x="173" y="0"/>
                    <a:pt x="139" y="0"/>
                    <a:pt x="105" y="0"/>
                  </a:cubicBezTo>
                  <a:cubicBezTo>
                    <a:pt x="79" y="0"/>
                    <a:pt x="52" y="0"/>
                    <a:pt x="26" y="0"/>
                  </a:cubicBezTo>
                  <a:cubicBezTo>
                    <a:pt x="18" y="0"/>
                    <a:pt x="11" y="0"/>
                    <a:pt x="3" y="0"/>
                  </a:cubicBezTo>
                  <a:cubicBezTo>
                    <a:pt x="1" y="0"/>
                    <a:pt x="0" y="2"/>
                    <a:pt x="0" y="4"/>
                  </a:cubicBezTo>
                  <a:cubicBezTo>
                    <a:pt x="0" y="21"/>
                    <a:pt x="0" y="39"/>
                    <a:pt x="0" y="56"/>
                  </a:cubicBezTo>
                  <a:cubicBezTo>
                    <a:pt x="0" y="58"/>
                    <a:pt x="1" y="60"/>
                    <a:pt x="3" y="60"/>
                  </a:cubicBezTo>
                  <a:cubicBezTo>
                    <a:pt x="16" y="60"/>
                    <a:pt x="28" y="60"/>
                    <a:pt x="41" y="60"/>
                  </a:cubicBezTo>
                  <a:cubicBezTo>
                    <a:pt x="70" y="60"/>
                    <a:pt x="99" y="60"/>
                    <a:pt x="129" y="60"/>
                  </a:cubicBezTo>
                  <a:cubicBezTo>
                    <a:pt x="163" y="60"/>
                    <a:pt x="197" y="60"/>
                    <a:pt x="231" y="60"/>
                  </a:cubicBezTo>
                  <a:cubicBezTo>
                    <a:pt x="257" y="60"/>
                    <a:pt x="283" y="60"/>
                    <a:pt x="310" y="60"/>
                  </a:cubicBezTo>
                  <a:cubicBezTo>
                    <a:pt x="317" y="60"/>
                    <a:pt x="325" y="60"/>
                    <a:pt x="332" y="60"/>
                  </a:cubicBezTo>
                  <a:cubicBezTo>
                    <a:pt x="333" y="60"/>
                    <a:pt x="334" y="60"/>
                    <a:pt x="335" y="59"/>
                  </a:cubicBezTo>
                  <a:cubicBezTo>
                    <a:pt x="335" y="58"/>
                    <a:pt x="336" y="58"/>
                    <a:pt x="336" y="56"/>
                  </a:cubicBezTo>
                  <a:cubicBezTo>
                    <a:pt x="336" y="39"/>
                    <a:pt x="336" y="21"/>
                    <a:pt x="336" y="4"/>
                  </a:cubicBezTo>
                  <a:cubicBezTo>
                    <a:pt x="336" y="2"/>
                    <a:pt x="334" y="0"/>
                    <a:pt x="332" y="0"/>
                  </a:cubicBezTo>
                  <a:close/>
                  <a:moveTo>
                    <a:pt x="131" y="41"/>
                  </a:moveTo>
                  <a:cubicBezTo>
                    <a:pt x="125" y="41"/>
                    <a:pt x="120" y="36"/>
                    <a:pt x="120" y="30"/>
                  </a:cubicBezTo>
                  <a:cubicBezTo>
                    <a:pt x="120" y="24"/>
                    <a:pt x="125" y="19"/>
                    <a:pt x="131" y="19"/>
                  </a:cubicBezTo>
                  <a:cubicBezTo>
                    <a:pt x="136" y="19"/>
                    <a:pt x="141" y="24"/>
                    <a:pt x="141" y="30"/>
                  </a:cubicBezTo>
                  <a:cubicBezTo>
                    <a:pt x="141" y="36"/>
                    <a:pt x="136" y="41"/>
                    <a:pt x="131" y="41"/>
                  </a:cubicBezTo>
                  <a:close/>
                  <a:moveTo>
                    <a:pt x="168" y="41"/>
                  </a:moveTo>
                  <a:cubicBezTo>
                    <a:pt x="162" y="41"/>
                    <a:pt x="157" y="36"/>
                    <a:pt x="157" y="30"/>
                  </a:cubicBezTo>
                  <a:cubicBezTo>
                    <a:pt x="157" y="24"/>
                    <a:pt x="162" y="19"/>
                    <a:pt x="168" y="19"/>
                  </a:cubicBezTo>
                  <a:cubicBezTo>
                    <a:pt x="174" y="19"/>
                    <a:pt x="179" y="24"/>
                    <a:pt x="179" y="30"/>
                  </a:cubicBezTo>
                  <a:cubicBezTo>
                    <a:pt x="179" y="36"/>
                    <a:pt x="174" y="41"/>
                    <a:pt x="168" y="41"/>
                  </a:cubicBezTo>
                  <a:close/>
                  <a:moveTo>
                    <a:pt x="205" y="41"/>
                  </a:moveTo>
                  <a:cubicBezTo>
                    <a:pt x="199" y="41"/>
                    <a:pt x="194" y="36"/>
                    <a:pt x="194" y="30"/>
                  </a:cubicBezTo>
                  <a:cubicBezTo>
                    <a:pt x="194" y="24"/>
                    <a:pt x="199" y="19"/>
                    <a:pt x="205" y="19"/>
                  </a:cubicBezTo>
                  <a:cubicBezTo>
                    <a:pt x="211" y="19"/>
                    <a:pt x="216" y="24"/>
                    <a:pt x="216" y="30"/>
                  </a:cubicBezTo>
                  <a:cubicBezTo>
                    <a:pt x="216" y="36"/>
                    <a:pt x="211" y="41"/>
                    <a:pt x="205" y="41"/>
                  </a:cubicBezTo>
                  <a:close/>
                </a:path>
              </a:pathLst>
            </a:custGeom>
            <a:grpFill/>
            <a:ln w="9525">
              <a:solidFill>
                <a:srgbClr val="000000"/>
              </a:solidFill>
              <a:round/>
              <a:headEnd/>
              <a:tailEnd/>
            </a:ln>
            <a:extLst/>
          </p:spPr>
          <p:txBody>
            <a:bodyPr vert="horz" wrap="square" lIns="91414" tIns="45706" rIns="91414" bIns="45706" numCol="1" anchor="t" anchorCtr="0" compatLnSpc="1">
              <a:prstTxWarp prst="textNoShape">
                <a:avLst/>
              </a:prstTxWarp>
            </a:bodyPr>
            <a:lstStyle/>
            <a:p>
              <a:pPr defTabSz="913934">
                <a:defRPr/>
              </a:pPr>
              <a:endParaRPr lang="en-US" sz="1900" kern="0" dirty="0">
                <a:solidFill>
                  <a:sysClr val="windowText" lastClr="000000"/>
                </a:solidFill>
                <a:latin typeface="Segoe UI"/>
              </a:endParaRPr>
            </a:p>
          </p:txBody>
        </p:sp>
        <p:sp>
          <p:nvSpPr>
            <p:cNvPr id="101" name="Freeform 202"/>
            <p:cNvSpPr>
              <a:spLocks noEditPoints="1"/>
            </p:cNvSpPr>
            <p:nvPr/>
          </p:nvSpPr>
          <p:spPr bwMode="auto">
            <a:xfrm>
              <a:off x="2713941" y="3719056"/>
              <a:ext cx="753459" cy="74548"/>
            </a:xfrm>
            <a:custGeom>
              <a:avLst/>
              <a:gdLst>
                <a:gd name="T0" fmla="*/ 332 w 336"/>
                <a:gd name="T1" fmla="*/ 0 h 60"/>
                <a:gd name="T2" fmla="*/ 295 w 336"/>
                <a:gd name="T3" fmla="*/ 0 h 60"/>
                <a:gd name="T4" fmla="*/ 207 w 336"/>
                <a:gd name="T5" fmla="*/ 0 h 60"/>
                <a:gd name="T6" fmla="*/ 105 w 336"/>
                <a:gd name="T7" fmla="*/ 0 h 60"/>
                <a:gd name="T8" fmla="*/ 26 w 336"/>
                <a:gd name="T9" fmla="*/ 0 h 60"/>
                <a:gd name="T10" fmla="*/ 3 w 336"/>
                <a:gd name="T11" fmla="*/ 0 h 60"/>
                <a:gd name="T12" fmla="*/ 0 w 336"/>
                <a:gd name="T13" fmla="*/ 3 h 60"/>
                <a:gd name="T14" fmla="*/ 0 w 336"/>
                <a:gd name="T15" fmla="*/ 56 h 60"/>
                <a:gd name="T16" fmla="*/ 3 w 336"/>
                <a:gd name="T17" fmla="*/ 60 h 60"/>
                <a:gd name="T18" fmla="*/ 41 w 336"/>
                <a:gd name="T19" fmla="*/ 60 h 60"/>
                <a:gd name="T20" fmla="*/ 129 w 336"/>
                <a:gd name="T21" fmla="*/ 60 h 60"/>
                <a:gd name="T22" fmla="*/ 231 w 336"/>
                <a:gd name="T23" fmla="*/ 60 h 60"/>
                <a:gd name="T24" fmla="*/ 310 w 336"/>
                <a:gd name="T25" fmla="*/ 60 h 60"/>
                <a:gd name="T26" fmla="*/ 332 w 336"/>
                <a:gd name="T27" fmla="*/ 60 h 60"/>
                <a:gd name="T28" fmla="*/ 335 w 336"/>
                <a:gd name="T29" fmla="*/ 59 h 60"/>
                <a:gd name="T30" fmla="*/ 336 w 336"/>
                <a:gd name="T31" fmla="*/ 56 h 60"/>
                <a:gd name="T32" fmla="*/ 336 w 336"/>
                <a:gd name="T33" fmla="*/ 3 h 60"/>
                <a:gd name="T34" fmla="*/ 332 w 336"/>
                <a:gd name="T35" fmla="*/ 0 h 60"/>
                <a:gd name="T36" fmla="*/ 131 w 336"/>
                <a:gd name="T37" fmla="*/ 40 h 60"/>
                <a:gd name="T38" fmla="*/ 120 w 336"/>
                <a:gd name="T39" fmla="*/ 30 h 60"/>
                <a:gd name="T40" fmla="*/ 131 w 336"/>
                <a:gd name="T41" fmla="*/ 19 h 60"/>
                <a:gd name="T42" fmla="*/ 141 w 336"/>
                <a:gd name="T43" fmla="*/ 30 h 60"/>
                <a:gd name="T44" fmla="*/ 131 w 336"/>
                <a:gd name="T45" fmla="*/ 40 h 60"/>
                <a:gd name="T46" fmla="*/ 168 w 336"/>
                <a:gd name="T47" fmla="*/ 40 h 60"/>
                <a:gd name="T48" fmla="*/ 157 w 336"/>
                <a:gd name="T49" fmla="*/ 30 h 60"/>
                <a:gd name="T50" fmla="*/ 168 w 336"/>
                <a:gd name="T51" fmla="*/ 19 h 60"/>
                <a:gd name="T52" fmla="*/ 179 w 336"/>
                <a:gd name="T53" fmla="*/ 30 h 60"/>
                <a:gd name="T54" fmla="*/ 168 w 336"/>
                <a:gd name="T55" fmla="*/ 40 h 60"/>
                <a:gd name="T56" fmla="*/ 205 w 336"/>
                <a:gd name="T57" fmla="*/ 40 h 60"/>
                <a:gd name="T58" fmla="*/ 194 w 336"/>
                <a:gd name="T59" fmla="*/ 30 h 60"/>
                <a:gd name="T60" fmla="*/ 205 w 336"/>
                <a:gd name="T61" fmla="*/ 19 h 60"/>
                <a:gd name="T62" fmla="*/ 216 w 336"/>
                <a:gd name="T63" fmla="*/ 30 h 60"/>
                <a:gd name="T64" fmla="*/ 205 w 336"/>
                <a:gd name="T65" fmla="*/ 4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36" h="60">
                  <a:moveTo>
                    <a:pt x="332" y="0"/>
                  </a:moveTo>
                  <a:cubicBezTo>
                    <a:pt x="320" y="0"/>
                    <a:pt x="307" y="0"/>
                    <a:pt x="295" y="0"/>
                  </a:cubicBezTo>
                  <a:cubicBezTo>
                    <a:pt x="265" y="0"/>
                    <a:pt x="236" y="0"/>
                    <a:pt x="207" y="0"/>
                  </a:cubicBezTo>
                  <a:cubicBezTo>
                    <a:pt x="173" y="0"/>
                    <a:pt x="139" y="0"/>
                    <a:pt x="105" y="0"/>
                  </a:cubicBezTo>
                  <a:cubicBezTo>
                    <a:pt x="79" y="0"/>
                    <a:pt x="52" y="0"/>
                    <a:pt x="26" y="0"/>
                  </a:cubicBezTo>
                  <a:cubicBezTo>
                    <a:pt x="18" y="0"/>
                    <a:pt x="11" y="0"/>
                    <a:pt x="3" y="0"/>
                  </a:cubicBezTo>
                  <a:cubicBezTo>
                    <a:pt x="1" y="0"/>
                    <a:pt x="0" y="1"/>
                    <a:pt x="0" y="3"/>
                  </a:cubicBezTo>
                  <a:cubicBezTo>
                    <a:pt x="0" y="21"/>
                    <a:pt x="0" y="39"/>
                    <a:pt x="0" y="56"/>
                  </a:cubicBezTo>
                  <a:cubicBezTo>
                    <a:pt x="0" y="58"/>
                    <a:pt x="1" y="60"/>
                    <a:pt x="3" y="60"/>
                  </a:cubicBezTo>
                  <a:cubicBezTo>
                    <a:pt x="16" y="60"/>
                    <a:pt x="28" y="60"/>
                    <a:pt x="41" y="60"/>
                  </a:cubicBezTo>
                  <a:cubicBezTo>
                    <a:pt x="70" y="60"/>
                    <a:pt x="99" y="60"/>
                    <a:pt x="129" y="60"/>
                  </a:cubicBezTo>
                  <a:cubicBezTo>
                    <a:pt x="163" y="60"/>
                    <a:pt x="197" y="60"/>
                    <a:pt x="231" y="60"/>
                  </a:cubicBezTo>
                  <a:cubicBezTo>
                    <a:pt x="257" y="60"/>
                    <a:pt x="283" y="60"/>
                    <a:pt x="310" y="60"/>
                  </a:cubicBezTo>
                  <a:cubicBezTo>
                    <a:pt x="317" y="60"/>
                    <a:pt x="325" y="60"/>
                    <a:pt x="332" y="60"/>
                  </a:cubicBezTo>
                  <a:cubicBezTo>
                    <a:pt x="333" y="60"/>
                    <a:pt x="334" y="59"/>
                    <a:pt x="335" y="59"/>
                  </a:cubicBezTo>
                  <a:cubicBezTo>
                    <a:pt x="335" y="58"/>
                    <a:pt x="336" y="57"/>
                    <a:pt x="336" y="56"/>
                  </a:cubicBezTo>
                  <a:cubicBezTo>
                    <a:pt x="336" y="39"/>
                    <a:pt x="336" y="21"/>
                    <a:pt x="336" y="3"/>
                  </a:cubicBezTo>
                  <a:cubicBezTo>
                    <a:pt x="336" y="1"/>
                    <a:pt x="334" y="0"/>
                    <a:pt x="332" y="0"/>
                  </a:cubicBezTo>
                  <a:close/>
                  <a:moveTo>
                    <a:pt x="131" y="40"/>
                  </a:moveTo>
                  <a:cubicBezTo>
                    <a:pt x="125" y="40"/>
                    <a:pt x="120" y="36"/>
                    <a:pt x="120" y="30"/>
                  </a:cubicBezTo>
                  <a:cubicBezTo>
                    <a:pt x="120" y="24"/>
                    <a:pt x="125" y="19"/>
                    <a:pt x="131" y="19"/>
                  </a:cubicBezTo>
                  <a:cubicBezTo>
                    <a:pt x="136" y="19"/>
                    <a:pt x="141" y="24"/>
                    <a:pt x="141" y="30"/>
                  </a:cubicBezTo>
                  <a:cubicBezTo>
                    <a:pt x="141" y="36"/>
                    <a:pt x="136" y="40"/>
                    <a:pt x="131" y="40"/>
                  </a:cubicBezTo>
                  <a:close/>
                  <a:moveTo>
                    <a:pt x="168" y="40"/>
                  </a:moveTo>
                  <a:cubicBezTo>
                    <a:pt x="162" y="40"/>
                    <a:pt x="157" y="36"/>
                    <a:pt x="157" y="30"/>
                  </a:cubicBezTo>
                  <a:cubicBezTo>
                    <a:pt x="157" y="24"/>
                    <a:pt x="162" y="19"/>
                    <a:pt x="168" y="19"/>
                  </a:cubicBezTo>
                  <a:cubicBezTo>
                    <a:pt x="174" y="19"/>
                    <a:pt x="179" y="24"/>
                    <a:pt x="179" y="30"/>
                  </a:cubicBezTo>
                  <a:cubicBezTo>
                    <a:pt x="179" y="36"/>
                    <a:pt x="174" y="40"/>
                    <a:pt x="168" y="40"/>
                  </a:cubicBezTo>
                  <a:close/>
                  <a:moveTo>
                    <a:pt x="205" y="40"/>
                  </a:moveTo>
                  <a:cubicBezTo>
                    <a:pt x="199" y="40"/>
                    <a:pt x="194" y="36"/>
                    <a:pt x="194" y="30"/>
                  </a:cubicBezTo>
                  <a:cubicBezTo>
                    <a:pt x="194" y="24"/>
                    <a:pt x="199" y="19"/>
                    <a:pt x="205" y="19"/>
                  </a:cubicBezTo>
                  <a:cubicBezTo>
                    <a:pt x="211" y="19"/>
                    <a:pt x="216" y="24"/>
                    <a:pt x="216" y="30"/>
                  </a:cubicBezTo>
                  <a:cubicBezTo>
                    <a:pt x="216" y="36"/>
                    <a:pt x="211" y="40"/>
                    <a:pt x="205" y="40"/>
                  </a:cubicBezTo>
                  <a:close/>
                </a:path>
              </a:pathLst>
            </a:custGeom>
            <a:grpFill/>
            <a:ln w="9525">
              <a:solidFill>
                <a:srgbClr val="000000"/>
              </a:solidFill>
              <a:round/>
              <a:headEnd/>
              <a:tailEnd/>
            </a:ln>
            <a:extLst/>
          </p:spPr>
          <p:txBody>
            <a:bodyPr vert="horz" wrap="square" lIns="91414" tIns="45706" rIns="91414" bIns="45706" numCol="1" anchor="t" anchorCtr="0" compatLnSpc="1">
              <a:prstTxWarp prst="textNoShape">
                <a:avLst/>
              </a:prstTxWarp>
            </a:bodyPr>
            <a:lstStyle/>
            <a:p>
              <a:pPr defTabSz="913934">
                <a:defRPr/>
              </a:pPr>
              <a:endParaRPr lang="en-US" sz="1900" kern="0" dirty="0">
                <a:solidFill>
                  <a:sysClr val="windowText" lastClr="000000"/>
                </a:solidFill>
                <a:latin typeface="Segoe UI"/>
              </a:endParaRPr>
            </a:p>
          </p:txBody>
        </p:sp>
      </p:grpSp>
      <p:grpSp>
        <p:nvGrpSpPr>
          <p:cNvPr id="73" name="Group 72"/>
          <p:cNvGrpSpPr/>
          <p:nvPr/>
        </p:nvGrpSpPr>
        <p:grpSpPr>
          <a:xfrm>
            <a:off x="7946401" y="1495026"/>
            <a:ext cx="913481" cy="615067"/>
            <a:chOff x="9601466" y="1805087"/>
            <a:chExt cx="799834" cy="538545"/>
          </a:xfrm>
        </p:grpSpPr>
        <p:sp>
          <p:nvSpPr>
            <p:cNvPr id="86" name="Freeform 85"/>
            <p:cNvSpPr/>
            <p:nvPr/>
          </p:nvSpPr>
          <p:spPr bwMode="auto">
            <a:xfrm>
              <a:off x="9601466" y="1821467"/>
              <a:ext cx="799834" cy="522165"/>
            </a:xfrm>
            <a:custGeom>
              <a:avLst/>
              <a:gdLst>
                <a:gd name="connsiteX0" fmla="*/ 982980 w 2735580"/>
                <a:gd name="connsiteY0" fmla="*/ 0 h 1775460"/>
                <a:gd name="connsiteX1" fmla="*/ 2712720 w 2735580"/>
                <a:gd name="connsiteY1" fmla="*/ 495300 h 1775460"/>
                <a:gd name="connsiteX2" fmla="*/ 2735580 w 2735580"/>
                <a:gd name="connsiteY2" fmla="*/ 1394460 h 1775460"/>
                <a:gd name="connsiteX3" fmla="*/ 2164080 w 2735580"/>
                <a:gd name="connsiteY3" fmla="*/ 1615440 h 1775460"/>
                <a:gd name="connsiteX4" fmla="*/ 1356360 w 2735580"/>
                <a:gd name="connsiteY4" fmla="*/ 1775460 h 1775460"/>
                <a:gd name="connsiteX5" fmla="*/ 152400 w 2735580"/>
                <a:gd name="connsiteY5" fmla="*/ 1485900 h 1775460"/>
                <a:gd name="connsiteX6" fmla="*/ 0 w 2735580"/>
                <a:gd name="connsiteY6" fmla="*/ 571500 h 1775460"/>
                <a:gd name="connsiteX7" fmla="*/ 982980 w 2735580"/>
                <a:gd name="connsiteY7" fmla="*/ 0 h 1775460"/>
                <a:gd name="connsiteX0" fmla="*/ 982980 w 2735580"/>
                <a:gd name="connsiteY0" fmla="*/ 198997 h 1974457"/>
                <a:gd name="connsiteX1" fmla="*/ 2712720 w 2735580"/>
                <a:gd name="connsiteY1" fmla="*/ 694297 h 1974457"/>
                <a:gd name="connsiteX2" fmla="*/ 2735580 w 2735580"/>
                <a:gd name="connsiteY2" fmla="*/ 1593457 h 1974457"/>
                <a:gd name="connsiteX3" fmla="*/ 2164080 w 2735580"/>
                <a:gd name="connsiteY3" fmla="*/ 1814437 h 1974457"/>
                <a:gd name="connsiteX4" fmla="*/ 1356360 w 2735580"/>
                <a:gd name="connsiteY4" fmla="*/ 1974457 h 1974457"/>
                <a:gd name="connsiteX5" fmla="*/ 152400 w 2735580"/>
                <a:gd name="connsiteY5" fmla="*/ 1684897 h 1974457"/>
                <a:gd name="connsiteX6" fmla="*/ 0 w 2735580"/>
                <a:gd name="connsiteY6" fmla="*/ 770497 h 1974457"/>
                <a:gd name="connsiteX7" fmla="*/ 982980 w 2735580"/>
                <a:gd name="connsiteY7" fmla="*/ 198997 h 1974457"/>
                <a:gd name="connsiteX0" fmla="*/ 1028864 w 2781464"/>
                <a:gd name="connsiteY0" fmla="*/ 211861 h 1987321"/>
                <a:gd name="connsiteX1" fmla="*/ 2758604 w 2781464"/>
                <a:gd name="connsiteY1" fmla="*/ 707161 h 1987321"/>
                <a:gd name="connsiteX2" fmla="*/ 2781464 w 2781464"/>
                <a:gd name="connsiteY2" fmla="*/ 1606321 h 1987321"/>
                <a:gd name="connsiteX3" fmla="*/ 2209964 w 2781464"/>
                <a:gd name="connsiteY3" fmla="*/ 1827301 h 1987321"/>
                <a:gd name="connsiteX4" fmla="*/ 1402244 w 2781464"/>
                <a:gd name="connsiteY4" fmla="*/ 1987321 h 1987321"/>
                <a:gd name="connsiteX5" fmla="*/ 198284 w 2781464"/>
                <a:gd name="connsiteY5" fmla="*/ 1697761 h 1987321"/>
                <a:gd name="connsiteX6" fmla="*/ 45884 w 2781464"/>
                <a:gd name="connsiteY6" fmla="*/ 783361 h 1987321"/>
                <a:gd name="connsiteX7" fmla="*/ 1028864 w 2781464"/>
                <a:gd name="connsiteY7" fmla="*/ 211861 h 1987321"/>
                <a:gd name="connsiteX0" fmla="*/ 1022219 w 2774819"/>
                <a:gd name="connsiteY0" fmla="*/ 215060 h 1990520"/>
                <a:gd name="connsiteX1" fmla="*/ 2751959 w 2774819"/>
                <a:gd name="connsiteY1" fmla="*/ 710360 h 1990520"/>
                <a:gd name="connsiteX2" fmla="*/ 2774819 w 2774819"/>
                <a:gd name="connsiteY2" fmla="*/ 1609520 h 1990520"/>
                <a:gd name="connsiteX3" fmla="*/ 2203319 w 2774819"/>
                <a:gd name="connsiteY3" fmla="*/ 1830500 h 1990520"/>
                <a:gd name="connsiteX4" fmla="*/ 1395599 w 2774819"/>
                <a:gd name="connsiteY4" fmla="*/ 1990520 h 1990520"/>
                <a:gd name="connsiteX5" fmla="*/ 191639 w 2774819"/>
                <a:gd name="connsiteY5" fmla="*/ 1700960 h 1990520"/>
                <a:gd name="connsiteX6" fmla="*/ 39239 w 2774819"/>
                <a:gd name="connsiteY6" fmla="*/ 786560 h 1990520"/>
                <a:gd name="connsiteX7" fmla="*/ 1022219 w 2774819"/>
                <a:gd name="connsiteY7" fmla="*/ 215060 h 1990520"/>
                <a:gd name="connsiteX0" fmla="*/ 1034170 w 2786770"/>
                <a:gd name="connsiteY0" fmla="*/ 230584 h 2006044"/>
                <a:gd name="connsiteX1" fmla="*/ 2763910 w 2786770"/>
                <a:gd name="connsiteY1" fmla="*/ 725884 h 2006044"/>
                <a:gd name="connsiteX2" fmla="*/ 2786770 w 2786770"/>
                <a:gd name="connsiteY2" fmla="*/ 1625044 h 2006044"/>
                <a:gd name="connsiteX3" fmla="*/ 2215270 w 2786770"/>
                <a:gd name="connsiteY3" fmla="*/ 1846024 h 2006044"/>
                <a:gd name="connsiteX4" fmla="*/ 1407550 w 2786770"/>
                <a:gd name="connsiteY4" fmla="*/ 2006044 h 2006044"/>
                <a:gd name="connsiteX5" fmla="*/ 203590 w 2786770"/>
                <a:gd name="connsiteY5" fmla="*/ 1716484 h 2006044"/>
                <a:gd name="connsiteX6" fmla="*/ 51190 w 2786770"/>
                <a:gd name="connsiteY6" fmla="*/ 802084 h 2006044"/>
                <a:gd name="connsiteX7" fmla="*/ 1034170 w 2786770"/>
                <a:gd name="connsiteY7" fmla="*/ 230584 h 2006044"/>
                <a:gd name="connsiteX0" fmla="*/ 1033745 w 2786345"/>
                <a:gd name="connsiteY0" fmla="*/ 204508 h 1979968"/>
                <a:gd name="connsiteX1" fmla="*/ 2763485 w 2786345"/>
                <a:gd name="connsiteY1" fmla="*/ 699808 h 1979968"/>
                <a:gd name="connsiteX2" fmla="*/ 2786345 w 2786345"/>
                <a:gd name="connsiteY2" fmla="*/ 1598968 h 1979968"/>
                <a:gd name="connsiteX3" fmla="*/ 2214845 w 2786345"/>
                <a:gd name="connsiteY3" fmla="*/ 1819948 h 1979968"/>
                <a:gd name="connsiteX4" fmla="*/ 1407125 w 2786345"/>
                <a:gd name="connsiteY4" fmla="*/ 1979968 h 1979968"/>
                <a:gd name="connsiteX5" fmla="*/ 203165 w 2786345"/>
                <a:gd name="connsiteY5" fmla="*/ 1690408 h 1979968"/>
                <a:gd name="connsiteX6" fmla="*/ 50765 w 2786345"/>
                <a:gd name="connsiteY6" fmla="*/ 776008 h 1979968"/>
                <a:gd name="connsiteX7" fmla="*/ 1033745 w 2786345"/>
                <a:gd name="connsiteY7" fmla="*/ 204508 h 1979968"/>
                <a:gd name="connsiteX0" fmla="*/ 1435086 w 3187686"/>
                <a:gd name="connsiteY0" fmla="*/ 204508 h 1979968"/>
                <a:gd name="connsiteX1" fmla="*/ 3164826 w 3187686"/>
                <a:gd name="connsiteY1" fmla="*/ 699808 h 1979968"/>
                <a:gd name="connsiteX2" fmla="*/ 3187686 w 3187686"/>
                <a:gd name="connsiteY2" fmla="*/ 1598968 h 1979968"/>
                <a:gd name="connsiteX3" fmla="*/ 2616186 w 3187686"/>
                <a:gd name="connsiteY3" fmla="*/ 1819948 h 1979968"/>
                <a:gd name="connsiteX4" fmla="*/ 1808466 w 3187686"/>
                <a:gd name="connsiteY4" fmla="*/ 1979968 h 1979968"/>
                <a:gd name="connsiteX5" fmla="*/ 604506 w 3187686"/>
                <a:gd name="connsiteY5" fmla="*/ 1690408 h 1979968"/>
                <a:gd name="connsiteX6" fmla="*/ 452106 w 3187686"/>
                <a:gd name="connsiteY6" fmla="*/ 776008 h 1979968"/>
                <a:gd name="connsiteX7" fmla="*/ 1435086 w 3187686"/>
                <a:gd name="connsiteY7" fmla="*/ 204508 h 1979968"/>
                <a:gd name="connsiteX0" fmla="*/ 1558748 w 3311348"/>
                <a:gd name="connsiteY0" fmla="*/ 204508 h 1979968"/>
                <a:gd name="connsiteX1" fmla="*/ 3288488 w 3311348"/>
                <a:gd name="connsiteY1" fmla="*/ 699808 h 1979968"/>
                <a:gd name="connsiteX2" fmla="*/ 3311348 w 3311348"/>
                <a:gd name="connsiteY2" fmla="*/ 1598968 h 1979968"/>
                <a:gd name="connsiteX3" fmla="*/ 2739848 w 3311348"/>
                <a:gd name="connsiteY3" fmla="*/ 1819948 h 1979968"/>
                <a:gd name="connsiteX4" fmla="*/ 1932128 w 3311348"/>
                <a:gd name="connsiteY4" fmla="*/ 1979968 h 1979968"/>
                <a:gd name="connsiteX5" fmla="*/ 728168 w 3311348"/>
                <a:gd name="connsiteY5" fmla="*/ 1690408 h 1979968"/>
                <a:gd name="connsiteX6" fmla="*/ 575768 w 3311348"/>
                <a:gd name="connsiteY6" fmla="*/ 776008 h 1979968"/>
                <a:gd name="connsiteX7" fmla="*/ 1558748 w 3311348"/>
                <a:gd name="connsiteY7" fmla="*/ 204508 h 1979968"/>
                <a:gd name="connsiteX0" fmla="*/ 1525623 w 3278223"/>
                <a:gd name="connsiteY0" fmla="*/ 204508 h 1979968"/>
                <a:gd name="connsiteX1" fmla="*/ 3255363 w 3278223"/>
                <a:gd name="connsiteY1" fmla="*/ 699808 h 1979968"/>
                <a:gd name="connsiteX2" fmla="*/ 3278223 w 3278223"/>
                <a:gd name="connsiteY2" fmla="*/ 1598968 h 1979968"/>
                <a:gd name="connsiteX3" fmla="*/ 2706723 w 3278223"/>
                <a:gd name="connsiteY3" fmla="*/ 1819948 h 1979968"/>
                <a:gd name="connsiteX4" fmla="*/ 1899003 w 3278223"/>
                <a:gd name="connsiteY4" fmla="*/ 1979968 h 1979968"/>
                <a:gd name="connsiteX5" fmla="*/ 695043 w 3278223"/>
                <a:gd name="connsiteY5" fmla="*/ 1690408 h 1979968"/>
                <a:gd name="connsiteX6" fmla="*/ 542643 w 3278223"/>
                <a:gd name="connsiteY6" fmla="*/ 776008 h 1979968"/>
                <a:gd name="connsiteX7" fmla="*/ 1525623 w 3278223"/>
                <a:gd name="connsiteY7" fmla="*/ 204508 h 1979968"/>
                <a:gd name="connsiteX0" fmla="*/ 1472866 w 3225466"/>
                <a:gd name="connsiteY0" fmla="*/ 204508 h 1979968"/>
                <a:gd name="connsiteX1" fmla="*/ 3202606 w 3225466"/>
                <a:gd name="connsiteY1" fmla="*/ 699808 h 1979968"/>
                <a:gd name="connsiteX2" fmla="*/ 3225466 w 3225466"/>
                <a:gd name="connsiteY2" fmla="*/ 1598968 h 1979968"/>
                <a:gd name="connsiteX3" fmla="*/ 2653966 w 3225466"/>
                <a:gd name="connsiteY3" fmla="*/ 1819948 h 1979968"/>
                <a:gd name="connsiteX4" fmla="*/ 1846246 w 3225466"/>
                <a:gd name="connsiteY4" fmla="*/ 1979968 h 1979968"/>
                <a:gd name="connsiteX5" fmla="*/ 642286 w 3225466"/>
                <a:gd name="connsiteY5" fmla="*/ 1690408 h 1979968"/>
                <a:gd name="connsiteX6" fmla="*/ 489886 w 3225466"/>
                <a:gd name="connsiteY6" fmla="*/ 776008 h 1979968"/>
                <a:gd name="connsiteX7" fmla="*/ 1472866 w 3225466"/>
                <a:gd name="connsiteY7" fmla="*/ 204508 h 1979968"/>
                <a:gd name="connsiteX0" fmla="*/ 1523936 w 3276536"/>
                <a:gd name="connsiteY0" fmla="*/ 204508 h 1979968"/>
                <a:gd name="connsiteX1" fmla="*/ 3253676 w 3276536"/>
                <a:gd name="connsiteY1" fmla="*/ 699808 h 1979968"/>
                <a:gd name="connsiteX2" fmla="*/ 3276536 w 3276536"/>
                <a:gd name="connsiteY2" fmla="*/ 1598968 h 1979968"/>
                <a:gd name="connsiteX3" fmla="*/ 2705036 w 3276536"/>
                <a:gd name="connsiteY3" fmla="*/ 1819948 h 1979968"/>
                <a:gd name="connsiteX4" fmla="*/ 1897316 w 3276536"/>
                <a:gd name="connsiteY4" fmla="*/ 1979968 h 1979968"/>
                <a:gd name="connsiteX5" fmla="*/ 693356 w 3276536"/>
                <a:gd name="connsiteY5" fmla="*/ 1690408 h 1979968"/>
                <a:gd name="connsiteX6" fmla="*/ 540956 w 3276536"/>
                <a:gd name="connsiteY6" fmla="*/ 776008 h 1979968"/>
                <a:gd name="connsiteX7" fmla="*/ 1523936 w 3276536"/>
                <a:gd name="connsiteY7" fmla="*/ 204508 h 1979968"/>
                <a:gd name="connsiteX0" fmla="*/ 1523936 w 3276536"/>
                <a:gd name="connsiteY0" fmla="*/ 204508 h 2211379"/>
                <a:gd name="connsiteX1" fmla="*/ 3253676 w 3276536"/>
                <a:gd name="connsiteY1" fmla="*/ 699808 h 2211379"/>
                <a:gd name="connsiteX2" fmla="*/ 3276536 w 3276536"/>
                <a:gd name="connsiteY2" fmla="*/ 1598968 h 2211379"/>
                <a:gd name="connsiteX3" fmla="*/ 2705036 w 3276536"/>
                <a:gd name="connsiteY3" fmla="*/ 1819948 h 2211379"/>
                <a:gd name="connsiteX4" fmla="*/ 1897316 w 3276536"/>
                <a:gd name="connsiteY4" fmla="*/ 1979968 h 2211379"/>
                <a:gd name="connsiteX5" fmla="*/ 693356 w 3276536"/>
                <a:gd name="connsiteY5" fmla="*/ 1690408 h 2211379"/>
                <a:gd name="connsiteX6" fmla="*/ 540956 w 3276536"/>
                <a:gd name="connsiteY6" fmla="*/ 776008 h 2211379"/>
                <a:gd name="connsiteX7" fmla="*/ 1523936 w 3276536"/>
                <a:gd name="connsiteY7" fmla="*/ 204508 h 2211379"/>
                <a:gd name="connsiteX0" fmla="*/ 1523936 w 3276536"/>
                <a:gd name="connsiteY0" fmla="*/ 204508 h 2307909"/>
                <a:gd name="connsiteX1" fmla="*/ 3253676 w 3276536"/>
                <a:gd name="connsiteY1" fmla="*/ 699808 h 2307909"/>
                <a:gd name="connsiteX2" fmla="*/ 3276536 w 3276536"/>
                <a:gd name="connsiteY2" fmla="*/ 1598968 h 2307909"/>
                <a:gd name="connsiteX3" fmla="*/ 2705036 w 3276536"/>
                <a:gd name="connsiteY3" fmla="*/ 1819948 h 2307909"/>
                <a:gd name="connsiteX4" fmla="*/ 1897316 w 3276536"/>
                <a:gd name="connsiteY4" fmla="*/ 1979968 h 2307909"/>
                <a:gd name="connsiteX5" fmla="*/ 693356 w 3276536"/>
                <a:gd name="connsiteY5" fmla="*/ 1690408 h 2307909"/>
                <a:gd name="connsiteX6" fmla="*/ 540956 w 3276536"/>
                <a:gd name="connsiteY6" fmla="*/ 776008 h 2307909"/>
                <a:gd name="connsiteX7" fmla="*/ 1523936 w 3276536"/>
                <a:gd name="connsiteY7" fmla="*/ 204508 h 2307909"/>
                <a:gd name="connsiteX0" fmla="*/ 1523936 w 3276536"/>
                <a:gd name="connsiteY0" fmla="*/ 204508 h 2218102"/>
                <a:gd name="connsiteX1" fmla="*/ 3253676 w 3276536"/>
                <a:gd name="connsiteY1" fmla="*/ 699808 h 2218102"/>
                <a:gd name="connsiteX2" fmla="*/ 3276536 w 3276536"/>
                <a:gd name="connsiteY2" fmla="*/ 1598968 h 2218102"/>
                <a:gd name="connsiteX3" fmla="*/ 2705036 w 3276536"/>
                <a:gd name="connsiteY3" fmla="*/ 1819948 h 2218102"/>
                <a:gd name="connsiteX4" fmla="*/ 1897316 w 3276536"/>
                <a:gd name="connsiteY4" fmla="*/ 1979968 h 2218102"/>
                <a:gd name="connsiteX5" fmla="*/ 693356 w 3276536"/>
                <a:gd name="connsiteY5" fmla="*/ 1690408 h 2218102"/>
                <a:gd name="connsiteX6" fmla="*/ 540956 w 3276536"/>
                <a:gd name="connsiteY6" fmla="*/ 776008 h 2218102"/>
                <a:gd name="connsiteX7" fmla="*/ 1523936 w 3276536"/>
                <a:gd name="connsiteY7" fmla="*/ 204508 h 2218102"/>
                <a:gd name="connsiteX0" fmla="*/ 1523936 w 3276536"/>
                <a:gd name="connsiteY0" fmla="*/ 204508 h 2244106"/>
                <a:gd name="connsiteX1" fmla="*/ 3253676 w 3276536"/>
                <a:gd name="connsiteY1" fmla="*/ 699808 h 2244106"/>
                <a:gd name="connsiteX2" fmla="*/ 3276536 w 3276536"/>
                <a:gd name="connsiteY2" fmla="*/ 1598968 h 2244106"/>
                <a:gd name="connsiteX3" fmla="*/ 2705036 w 3276536"/>
                <a:gd name="connsiteY3" fmla="*/ 1819948 h 2244106"/>
                <a:gd name="connsiteX4" fmla="*/ 1897316 w 3276536"/>
                <a:gd name="connsiteY4" fmla="*/ 1979968 h 2244106"/>
                <a:gd name="connsiteX5" fmla="*/ 693356 w 3276536"/>
                <a:gd name="connsiteY5" fmla="*/ 1690408 h 2244106"/>
                <a:gd name="connsiteX6" fmla="*/ 540956 w 3276536"/>
                <a:gd name="connsiteY6" fmla="*/ 776008 h 2244106"/>
                <a:gd name="connsiteX7" fmla="*/ 1523936 w 3276536"/>
                <a:gd name="connsiteY7" fmla="*/ 204508 h 2244106"/>
                <a:gd name="connsiteX0" fmla="*/ 1523936 w 3276536"/>
                <a:gd name="connsiteY0" fmla="*/ 204508 h 2244106"/>
                <a:gd name="connsiteX1" fmla="*/ 3253676 w 3276536"/>
                <a:gd name="connsiteY1" fmla="*/ 699808 h 2244106"/>
                <a:gd name="connsiteX2" fmla="*/ 3276536 w 3276536"/>
                <a:gd name="connsiteY2" fmla="*/ 1598968 h 2244106"/>
                <a:gd name="connsiteX3" fmla="*/ 2705036 w 3276536"/>
                <a:gd name="connsiteY3" fmla="*/ 1819948 h 2244106"/>
                <a:gd name="connsiteX4" fmla="*/ 1897316 w 3276536"/>
                <a:gd name="connsiteY4" fmla="*/ 1979968 h 2244106"/>
                <a:gd name="connsiteX5" fmla="*/ 693356 w 3276536"/>
                <a:gd name="connsiteY5" fmla="*/ 1690408 h 2244106"/>
                <a:gd name="connsiteX6" fmla="*/ 540956 w 3276536"/>
                <a:gd name="connsiteY6" fmla="*/ 776008 h 2244106"/>
                <a:gd name="connsiteX7" fmla="*/ 1523936 w 3276536"/>
                <a:gd name="connsiteY7" fmla="*/ 204508 h 2244106"/>
                <a:gd name="connsiteX0" fmla="*/ 1523936 w 3276536"/>
                <a:gd name="connsiteY0" fmla="*/ 204508 h 2244106"/>
                <a:gd name="connsiteX1" fmla="*/ 3253676 w 3276536"/>
                <a:gd name="connsiteY1" fmla="*/ 699808 h 2244106"/>
                <a:gd name="connsiteX2" fmla="*/ 3276536 w 3276536"/>
                <a:gd name="connsiteY2" fmla="*/ 1598968 h 2244106"/>
                <a:gd name="connsiteX3" fmla="*/ 2705036 w 3276536"/>
                <a:gd name="connsiteY3" fmla="*/ 1819948 h 2244106"/>
                <a:gd name="connsiteX4" fmla="*/ 1897316 w 3276536"/>
                <a:gd name="connsiteY4" fmla="*/ 1979968 h 2244106"/>
                <a:gd name="connsiteX5" fmla="*/ 693356 w 3276536"/>
                <a:gd name="connsiteY5" fmla="*/ 1690408 h 2244106"/>
                <a:gd name="connsiteX6" fmla="*/ 540956 w 3276536"/>
                <a:gd name="connsiteY6" fmla="*/ 776008 h 2244106"/>
                <a:gd name="connsiteX7" fmla="*/ 1523936 w 3276536"/>
                <a:gd name="connsiteY7" fmla="*/ 204508 h 2244106"/>
                <a:gd name="connsiteX0" fmla="*/ 1523936 w 3276536"/>
                <a:gd name="connsiteY0" fmla="*/ 204508 h 2244106"/>
                <a:gd name="connsiteX1" fmla="*/ 3253676 w 3276536"/>
                <a:gd name="connsiteY1" fmla="*/ 699808 h 2244106"/>
                <a:gd name="connsiteX2" fmla="*/ 3276536 w 3276536"/>
                <a:gd name="connsiteY2" fmla="*/ 1598968 h 2244106"/>
                <a:gd name="connsiteX3" fmla="*/ 2705036 w 3276536"/>
                <a:gd name="connsiteY3" fmla="*/ 1819948 h 2244106"/>
                <a:gd name="connsiteX4" fmla="*/ 1897316 w 3276536"/>
                <a:gd name="connsiteY4" fmla="*/ 1979968 h 2244106"/>
                <a:gd name="connsiteX5" fmla="*/ 693356 w 3276536"/>
                <a:gd name="connsiteY5" fmla="*/ 1690408 h 2244106"/>
                <a:gd name="connsiteX6" fmla="*/ 540956 w 3276536"/>
                <a:gd name="connsiteY6" fmla="*/ 776008 h 2244106"/>
                <a:gd name="connsiteX7" fmla="*/ 1523936 w 3276536"/>
                <a:gd name="connsiteY7" fmla="*/ 204508 h 2244106"/>
                <a:gd name="connsiteX0" fmla="*/ 1523936 w 3276536"/>
                <a:gd name="connsiteY0" fmla="*/ 204508 h 2244106"/>
                <a:gd name="connsiteX1" fmla="*/ 3253676 w 3276536"/>
                <a:gd name="connsiteY1" fmla="*/ 699808 h 2244106"/>
                <a:gd name="connsiteX2" fmla="*/ 3276536 w 3276536"/>
                <a:gd name="connsiteY2" fmla="*/ 1598968 h 2244106"/>
                <a:gd name="connsiteX3" fmla="*/ 2705036 w 3276536"/>
                <a:gd name="connsiteY3" fmla="*/ 1819948 h 2244106"/>
                <a:gd name="connsiteX4" fmla="*/ 1897316 w 3276536"/>
                <a:gd name="connsiteY4" fmla="*/ 1979968 h 2244106"/>
                <a:gd name="connsiteX5" fmla="*/ 693356 w 3276536"/>
                <a:gd name="connsiteY5" fmla="*/ 1690408 h 2244106"/>
                <a:gd name="connsiteX6" fmla="*/ 540956 w 3276536"/>
                <a:gd name="connsiteY6" fmla="*/ 776008 h 2244106"/>
                <a:gd name="connsiteX7" fmla="*/ 1523936 w 3276536"/>
                <a:gd name="connsiteY7" fmla="*/ 204508 h 2244106"/>
                <a:gd name="connsiteX0" fmla="*/ 1523936 w 3276536"/>
                <a:gd name="connsiteY0" fmla="*/ 204508 h 2244106"/>
                <a:gd name="connsiteX1" fmla="*/ 3253676 w 3276536"/>
                <a:gd name="connsiteY1" fmla="*/ 699808 h 2244106"/>
                <a:gd name="connsiteX2" fmla="*/ 3276536 w 3276536"/>
                <a:gd name="connsiteY2" fmla="*/ 1598968 h 2244106"/>
                <a:gd name="connsiteX3" fmla="*/ 2705036 w 3276536"/>
                <a:gd name="connsiteY3" fmla="*/ 1819948 h 2244106"/>
                <a:gd name="connsiteX4" fmla="*/ 1897316 w 3276536"/>
                <a:gd name="connsiteY4" fmla="*/ 1979968 h 2244106"/>
                <a:gd name="connsiteX5" fmla="*/ 693356 w 3276536"/>
                <a:gd name="connsiteY5" fmla="*/ 1690408 h 2244106"/>
                <a:gd name="connsiteX6" fmla="*/ 540956 w 3276536"/>
                <a:gd name="connsiteY6" fmla="*/ 776008 h 2244106"/>
                <a:gd name="connsiteX7" fmla="*/ 1523936 w 3276536"/>
                <a:gd name="connsiteY7" fmla="*/ 204508 h 2244106"/>
                <a:gd name="connsiteX0" fmla="*/ 1523936 w 3276536"/>
                <a:gd name="connsiteY0" fmla="*/ 204508 h 2244106"/>
                <a:gd name="connsiteX1" fmla="*/ 3253676 w 3276536"/>
                <a:gd name="connsiteY1" fmla="*/ 699808 h 2244106"/>
                <a:gd name="connsiteX2" fmla="*/ 3276536 w 3276536"/>
                <a:gd name="connsiteY2" fmla="*/ 1598968 h 2244106"/>
                <a:gd name="connsiteX3" fmla="*/ 2705036 w 3276536"/>
                <a:gd name="connsiteY3" fmla="*/ 1819948 h 2244106"/>
                <a:gd name="connsiteX4" fmla="*/ 1897316 w 3276536"/>
                <a:gd name="connsiteY4" fmla="*/ 1979968 h 2244106"/>
                <a:gd name="connsiteX5" fmla="*/ 693356 w 3276536"/>
                <a:gd name="connsiteY5" fmla="*/ 1690408 h 2244106"/>
                <a:gd name="connsiteX6" fmla="*/ 540956 w 3276536"/>
                <a:gd name="connsiteY6" fmla="*/ 776008 h 2244106"/>
                <a:gd name="connsiteX7" fmla="*/ 1523936 w 3276536"/>
                <a:gd name="connsiteY7" fmla="*/ 204508 h 2244106"/>
                <a:gd name="connsiteX0" fmla="*/ 1523936 w 3276536"/>
                <a:gd name="connsiteY0" fmla="*/ 204508 h 2244106"/>
                <a:gd name="connsiteX1" fmla="*/ 3253676 w 3276536"/>
                <a:gd name="connsiteY1" fmla="*/ 699808 h 2244106"/>
                <a:gd name="connsiteX2" fmla="*/ 3276536 w 3276536"/>
                <a:gd name="connsiteY2" fmla="*/ 1598968 h 2244106"/>
                <a:gd name="connsiteX3" fmla="*/ 2705036 w 3276536"/>
                <a:gd name="connsiteY3" fmla="*/ 1819948 h 2244106"/>
                <a:gd name="connsiteX4" fmla="*/ 1897316 w 3276536"/>
                <a:gd name="connsiteY4" fmla="*/ 1979968 h 2244106"/>
                <a:gd name="connsiteX5" fmla="*/ 693356 w 3276536"/>
                <a:gd name="connsiteY5" fmla="*/ 1690408 h 2244106"/>
                <a:gd name="connsiteX6" fmla="*/ 540956 w 3276536"/>
                <a:gd name="connsiteY6" fmla="*/ 776008 h 2244106"/>
                <a:gd name="connsiteX7" fmla="*/ 1523936 w 3276536"/>
                <a:gd name="connsiteY7" fmla="*/ 204508 h 2244106"/>
                <a:gd name="connsiteX0" fmla="*/ 1523936 w 3276536"/>
                <a:gd name="connsiteY0" fmla="*/ 204508 h 2244106"/>
                <a:gd name="connsiteX1" fmla="*/ 3253676 w 3276536"/>
                <a:gd name="connsiteY1" fmla="*/ 699808 h 2244106"/>
                <a:gd name="connsiteX2" fmla="*/ 3276536 w 3276536"/>
                <a:gd name="connsiteY2" fmla="*/ 1598968 h 2244106"/>
                <a:gd name="connsiteX3" fmla="*/ 2705036 w 3276536"/>
                <a:gd name="connsiteY3" fmla="*/ 1819948 h 2244106"/>
                <a:gd name="connsiteX4" fmla="*/ 1897316 w 3276536"/>
                <a:gd name="connsiteY4" fmla="*/ 1979968 h 2244106"/>
                <a:gd name="connsiteX5" fmla="*/ 693356 w 3276536"/>
                <a:gd name="connsiteY5" fmla="*/ 1690408 h 2244106"/>
                <a:gd name="connsiteX6" fmla="*/ 540956 w 3276536"/>
                <a:gd name="connsiteY6" fmla="*/ 776008 h 2244106"/>
                <a:gd name="connsiteX7" fmla="*/ 1523936 w 3276536"/>
                <a:gd name="connsiteY7" fmla="*/ 204508 h 2244106"/>
                <a:gd name="connsiteX0" fmla="*/ 1523936 w 3661818"/>
                <a:gd name="connsiteY0" fmla="*/ 204508 h 2244106"/>
                <a:gd name="connsiteX1" fmla="*/ 3253676 w 3661818"/>
                <a:gd name="connsiteY1" fmla="*/ 699808 h 2244106"/>
                <a:gd name="connsiteX2" fmla="*/ 3276536 w 3661818"/>
                <a:gd name="connsiteY2" fmla="*/ 1598968 h 2244106"/>
                <a:gd name="connsiteX3" fmla="*/ 2705036 w 3661818"/>
                <a:gd name="connsiteY3" fmla="*/ 1819948 h 2244106"/>
                <a:gd name="connsiteX4" fmla="*/ 1897316 w 3661818"/>
                <a:gd name="connsiteY4" fmla="*/ 1979968 h 2244106"/>
                <a:gd name="connsiteX5" fmla="*/ 693356 w 3661818"/>
                <a:gd name="connsiteY5" fmla="*/ 1690408 h 2244106"/>
                <a:gd name="connsiteX6" fmla="*/ 540956 w 3661818"/>
                <a:gd name="connsiteY6" fmla="*/ 776008 h 2244106"/>
                <a:gd name="connsiteX7" fmla="*/ 1523936 w 3661818"/>
                <a:gd name="connsiteY7" fmla="*/ 204508 h 2244106"/>
                <a:gd name="connsiteX0" fmla="*/ 1523936 w 3880928"/>
                <a:gd name="connsiteY0" fmla="*/ 204508 h 2244106"/>
                <a:gd name="connsiteX1" fmla="*/ 3253676 w 3880928"/>
                <a:gd name="connsiteY1" fmla="*/ 699808 h 2244106"/>
                <a:gd name="connsiteX2" fmla="*/ 3276536 w 3880928"/>
                <a:gd name="connsiteY2" fmla="*/ 1598968 h 2244106"/>
                <a:gd name="connsiteX3" fmla="*/ 2705036 w 3880928"/>
                <a:gd name="connsiteY3" fmla="*/ 1819948 h 2244106"/>
                <a:gd name="connsiteX4" fmla="*/ 1897316 w 3880928"/>
                <a:gd name="connsiteY4" fmla="*/ 1979968 h 2244106"/>
                <a:gd name="connsiteX5" fmla="*/ 693356 w 3880928"/>
                <a:gd name="connsiteY5" fmla="*/ 1690408 h 2244106"/>
                <a:gd name="connsiteX6" fmla="*/ 540956 w 3880928"/>
                <a:gd name="connsiteY6" fmla="*/ 776008 h 2244106"/>
                <a:gd name="connsiteX7" fmla="*/ 1523936 w 3880928"/>
                <a:gd name="connsiteY7" fmla="*/ 204508 h 2244106"/>
                <a:gd name="connsiteX0" fmla="*/ 1523936 w 3880928"/>
                <a:gd name="connsiteY0" fmla="*/ 204508 h 2244106"/>
                <a:gd name="connsiteX1" fmla="*/ 3253676 w 3880928"/>
                <a:gd name="connsiteY1" fmla="*/ 699808 h 2244106"/>
                <a:gd name="connsiteX2" fmla="*/ 3276536 w 3880928"/>
                <a:gd name="connsiteY2" fmla="*/ 1598968 h 2244106"/>
                <a:gd name="connsiteX3" fmla="*/ 2705036 w 3880928"/>
                <a:gd name="connsiteY3" fmla="*/ 1819948 h 2244106"/>
                <a:gd name="connsiteX4" fmla="*/ 1897316 w 3880928"/>
                <a:gd name="connsiteY4" fmla="*/ 1979968 h 2244106"/>
                <a:gd name="connsiteX5" fmla="*/ 693356 w 3880928"/>
                <a:gd name="connsiteY5" fmla="*/ 1690408 h 2244106"/>
                <a:gd name="connsiteX6" fmla="*/ 540956 w 3880928"/>
                <a:gd name="connsiteY6" fmla="*/ 776008 h 2244106"/>
                <a:gd name="connsiteX7" fmla="*/ 1523936 w 3880928"/>
                <a:gd name="connsiteY7" fmla="*/ 204508 h 2244106"/>
                <a:gd name="connsiteX0" fmla="*/ 1523936 w 3880928"/>
                <a:gd name="connsiteY0" fmla="*/ 494034 h 2533632"/>
                <a:gd name="connsiteX1" fmla="*/ 3253676 w 3880928"/>
                <a:gd name="connsiteY1" fmla="*/ 989334 h 2533632"/>
                <a:gd name="connsiteX2" fmla="*/ 3276536 w 3880928"/>
                <a:gd name="connsiteY2" fmla="*/ 1888494 h 2533632"/>
                <a:gd name="connsiteX3" fmla="*/ 2705036 w 3880928"/>
                <a:gd name="connsiteY3" fmla="*/ 2109474 h 2533632"/>
                <a:gd name="connsiteX4" fmla="*/ 1897316 w 3880928"/>
                <a:gd name="connsiteY4" fmla="*/ 2269494 h 2533632"/>
                <a:gd name="connsiteX5" fmla="*/ 693356 w 3880928"/>
                <a:gd name="connsiteY5" fmla="*/ 1979934 h 2533632"/>
                <a:gd name="connsiteX6" fmla="*/ 540956 w 3880928"/>
                <a:gd name="connsiteY6" fmla="*/ 1065534 h 2533632"/>
                <a:gd name="connsiteX7" fmla="*/ 1523936 w 3880928"/>
                <a:gd name="connsiteY7" fmla="*/ 494034 h 2533632"/>
                <a:gd name="connsiteX0" fmla="*/ 1523936 w 3880928"/>
                <a:gd name="connsiteY0" fmla="*/ 494034 h 2533632"/>
                <a:gd name="connsiteX1" fmla="*/ 3253676 w 3880928"/>
                <a:gd name="connsiteY1" fmla="*/ 989334 h 2533632"/>
                <a:gd name="connsiteX2" fmla="*/ 3276536 w 3880928"/>
                <a:gd name="connsiteY2" fmla="*/ 1888494 h 2533632"/>
                <a:gd name="connsiteX3" fmla="*/ 2705036 w 3880928"/>
                <a:gd name="connsiteY3" fmla="*/ 2109474 h 2533632"/>
                <a:gd name="connsiteX4" fmla="*/ 1897316 w 3880928"/>
                <a:gd name="connsiteY4" fmla="*/ 2269494 h 2533632"/>
                <a:gd name="connsiteX5" fmla="*/ 693356 w 3880928"/>
                <a:gd name="connsiteY5" fmla="*/ 1979934 h 2533632"/>
                <a:gd name="connsiteX6" fmla="*/ 540956 w 3880928"/>
                <a:gd name="connsiteY6" fmla="*/ 1065534 h 2533632"/>
                <a:gd name="connsiteX7" fmla="*/ 1523936 w 3880928"/>
                <a:gd name="connsiteY7" fmla="*/ 494034 h 2533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80928" h="2533632">
                  <a:moveTo>
                    <a:pt x="1523936" y="494034"/>
                  </a:moveTo>
                  <a:cubicBezTo>
                    <a:pt x="2062416" y="-430526"/>
                    <a:pt x="3332416" y="62234"/>
                    <a:pt x="3253676" y="989334"/>
                  </a:cubicBezTo>
                  <a:cubicBezTo>
                    <a:pt x="4015676" y="778514"/>
                    <a:pt x="4152836" y="1985014"/>
                    <a:pt x="3276536" y="1888494"/>
                  </a:cubicBezTo>
                  <a:cubicBezTo>
                    <a:pt x="3223196" y="2099314"/>
                    <a:pt x="3002216" y="2302514"/>
                    <a:pt x="2705036" y="2109474"/>
                  </a:cubicBezTo>
                  <a:cubicBezTo>
                    <a:pt x="2611056" y="2353314"/>
                    <a:pt x="2296096" y="2642874"/>
                    <a:pt x="1897316" y="2269494"/>
                  </a:cubicBezTo>
                  <a:cubicBezTo>
                    <a:pt x="1739836" y="2553974"/>
                    <a:pt x="927036" y="2785114"/>
                    <a:pt x="693356" y="1979934"/>
                  </a:cubicBezTo>
                  <a:cubicBezTo>
                    <a:pt x="-43244" y="2299974"/>
                    <a:pt x="-337884" y="1057914"/>
                    <a:pt x="540956" y="1065534"/>
                  </a:cubicBezTo>
                  <a:cubicBezTo>
                    <a:pt x="304736" y="669294"/>
                    <a:pt x="937196" y="-69846"/>
                    <a:pt x="1523936" y="494034"/>
                  </a:cubicBezTo>
                  <a:close/>
                </a:path>
              </a:pathLst>
            </a:cu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14" tIns="45706" rIns="45706" bIns="91414" numCol="1" spcCol="0" rtlCol="0" fromWordArt="0" anchor="b" anchorCtr="0" forceAA="0" compatLnSpc="1">
              <a:prstTxWarp prst="textNoShape">
                <a:avLst/>
              </a:prstTxWarp>
              <a:noAutofit/>
            </a:bodyPr>
            <a:lstStyle/>
            <a:p>
              <a:pPr algn="ctr" defTabSz="913748" fontAlgn="base">
                <a:spcBef>
                  <a:spcPct val="0"/>
                </a:spcBef>
                <a:spcAft>
                  <a:spcPct val="0"/>
                </a:spcAft>
              </a:pPr>
              <a:endParaRPr lang="en-US" sz="2400" dirty="0" err="1">
                <a:gradFill>
                  <a:gsLst>
                    <a:gs pos="0">
                      <a:srgbClr val="FFFFFF"/>
                    </a:gs>
                    <a:gs pos="100000">
                      <a:srgbClr val="FFFFFF"/>
                    </a:gs>
                  </a:gsLst>
                  <a:lin ang="5400000" scaled="0"/>
                </a:gradFill>
                <a:latin typeface="Segoe UI"/>
                <a:ea typeface="Segoe UI" pitchFamily="34" charset="0"/>
                <a:cs typeface="Segoe UI" pitchFamily="34" charset="0"/>
              </a:endParaRPr>
            </a:p>
          </p:txBody>
        </p:sp>
        <p:grpSp>
          <p:nvGrpSpPr>
            <p:cNvPr id="87" name="Group 86"/>
            <p:cNvGrpSpPr/>
            <p:nvPr/>
          </p:nvGrpSpPr>
          <p:grpSpPr>
            <a:xfrm>
              <a:off x="9725024" y="1805087"/>
              <a:ext cx="470373" cy="424333"/>
              <a:chOff x="2470904" y="1401763"/>
              <a:chExt cx="1128084" cy="1017668"/>
            </a:xfrm>
          </p:grpSpPr>
          <p:sp>
            <p:nvSpPr>
              <p:cNvPr id="88" name="Freeform 87"/>
              <p:cNvSpPr/>
              <p:nvPr/>
            </p:nvSpPr>
            <p:spPr bwMode="auto">
              <a:xfrm>
                <a:off x="2470904" y="1401763"/>
                <a:ext cx="1128084" cy="1017668"/>
              </a:xfrm>
              <a:custGeom>
                <a:avLst/>
                <a:gdLst>
                  <a:gd name="connsiteX0" fmla="*/ 7144 w 1352550"/>
                  <a:gd name="connsiteY0" fmla="*/ 54769 h 1064419"/>
                  <a:gd name="connsiteX1" fmla="*/ 381000 w 1352550"/>
                  <a:gd name="connsiteY1" fmla="*/ 0 h 1064419"/>
                  <a:gd name="connsiteX2" fmla="*/ 1352550 w 1352550"/>
                  <a:gd name="connsiteY2" fmla="*/ 328613 h 1064419"/>
                  <a:gd name="connsiteX3" fmla="*/ 1345407 w 1352550"/>
                  <a:gd name="connsiteY3" fmla="*/ 676275 h 1064419"/>
                  <a:gd name="connsiteX4" fmla="*/ 371475 w 1352550"/>
                  <a:gd name="connsiteY4" fmla="*/ 1064419 h 1064419"/>
                  <a:gd name="connsiteX5" fmla="*/ 0 w 1352550"/>
                  <a:gd name="connsiteY5" fmla="*/ 992981 h 1064419"/>
                  <a:gd name="connsiteX6" fmla="*/ 7144 w 1352550"/>
                  <a:gd name="connsiteY6" fmla="*/ 54769 h 1064419"/>
                  <a:gd name="connsiteX0" fmla="*/ 7144 w 1352550"/>
                  <a:gd name="connsiteY0" fmla="*/ 43588 h 1053238"/>
                  <a:gd name="connsiteX1" fmla="*/ 416928 w 1352550"/>
                  <a:gd name="connsiteY1" fmla="*/ 0 h 1053238"/>
                  <a:gd name="connsiteX2" fmla="*/ 1352550 w 1352550"/>
                  <a:gd name="connsiteY2" fmla="*/ 317432 h 1053238"/>
                  <a:gd name="connsiteX3" fmla="*/ 1345407 w 1352550"/>
                  <a:gd name="connsiteY3" fmla="*/ 665094 h 1053238"/>
                  <a:gd name="connsiteX4" fmla="*/ 371475 w 1352550"/>
                  <a:gd name="connsiteY4" fmla="*/ 1053238 h 1053238"/>
                  <a:gd name="connsiteX5" fmla="*/ 0 w 1352550"/>
                  <a:gd name="connsiteY5" fmla="*/ 981800 h 1053238"/>
                  <a:gd name="connsiteX6" fmla="*/ 7144 w 1352550"/>
                  <a:gd name="connsiteY6" fmla="*/ 43588 h 1053238"/>
                  <a:gd name="connsiteX0" fmla="*/ 37940 w 1352550"/>
                  <a:gd name="connsiteY0" fmla="*/ 65949 h 1053238"/>
                  <a:gd name="connsiteX1" fmla="*/ 416928 w 1352550"/>
                  <a:gd name="connsiteY1" fmla="*/ 0 h 1053238"/>
                  <a:gd name="connsiteX2" fmla="*/ 1352550 w 1352550"/>
                  <a:gd name="connsiteY2" fmla="*/ 317432 h 1053238"/>
                  <a:gd name="connsiteX3" fmla="*/ 1345407 w 1352550"/>
                  <a:gd name="connsiteY3" fmla="*/ 665094 h 1053238"/>
                  <a:gd name="connsiteX4" fmla="*/ 371475 w 1352550"/>
                  <a:gd name="connsiteY4" fmla="*/ 1053238 h 1053238"/>
                  <a:gd name="connsiteX5" fmla="*/ 0 w 1352550"/>
                  <a:gd name="connsiteY5" fmla="*/ 981800 h 1053238"/>
                  <a:gd name="connsiteX6" fmla="*/ 37940 w 1352550"/>
                  <a:gd name="connsiteY6" fmla="*/ 65949 h 1053238"/>
                  <a:gd name="connsiteX0" fmla="*/ 720 w 1315330"/>
                  <a:gd name="connsiteY0" fmla="*/ 65949 h 1053238"/>
                  <a:gd name="connsiteX1" fmla="*/ 379708 w 1315330"/>
                  <a:gd name="connsiteY1" fmla="*/ 0 h 1053238"/>
                  <a:gd name="connsiteX2" fmla="*/ 1315330 w 1315330"/>
                  <a:gd name="connsiteY2" fmla="*/ 317432 h 1053238"/>
                  <a:gd name="connsiteX3" fmla="*/ 1308187 w 1315330"/>
                  <a:gd name="connsiteY3" fmla="*/ 665094 h 1053238"/>
                  <a:gd name="connsiteX4" fmla="*/ 334255 w 1315330"/>
                  <a:gd name="connsiteY4" fmla="*/ 1053238 h 1053238"/>
                  <a:gd name="connsiteX5" fmla="*/ 8975 w 1315330"/>
                  <a:gd name="connsiteY5" fmla="*/ 950494 h 1053238"/>
                  <a:gd name="connsiteX6" fmla="*/ 720 w 1315330"/>
                  <a:gd name="connsiteY6" fmla="*/ 65949 h 1053238"/>
                  <a:gd name="connsiteX0" fmla="*/ 720 w 1315330"/>
                  <a:gd name="connsiteY0" fmla="*/ 65949 h 1004042"/>
                  <a:gd name="connsiteX1" fmla="*/ 379708 w 1315330"/>
                  <a:gd name="connsiteY1" fmla="*/ 0 h 1004042"/>
                  <a:gd name="connsiteX2" fmla="*/ 1315330 w 1315330"/>
                  <a:gd name="connsiteY2" fmla="*/ 317432 h 1004042"/>
                  <a:gd name="connsiteX3" fmla="*/ 1308187 w 1315330"/>
                  <a:gd name="connsiteY3" fmla="*/ 665094 h 1004042"/>
                  <a:gd name="connsiteX4" fmla="*/ 372750 w 1315330"/>
                  <a:gd name="connsiteY4" fmla="*/ 1004042 h 1004042"/>
                  <a:gd name="connsiteX5" fmla="*/ 8975 w 1315330"/>
                  <a:gd name="connsiteY5" fmla="*/ 950494 h 1004042"/>
                  <a:gd name="connsiteX6" fmla="*/ 720 w 1315330"/>
                  <a:gd name="connsiteY6" fmla="*/ 65949 h 1004042"/>
                  <a:gd name="connsiteX0" fmla="*/ 720 w 1323584"/>
                  <a:gd name="connsiteY0" fmla="*/ 65949 h 1004042"/>
                  <a:gd name="connsiteX1" fmla="*/ 379708 w 1323584"/>
                  <a:gd name="connsiteY1" fmla="*/ 0 h 1004042"/>
                  <a:gd name="connsiteX2" fmla="*/ 1315330 w 1323584"/>
                  <a:gd name="connsiteY2" fmla="*/ 317432 h 1004042"/>
                  <a:gd name="connsiteX3" fmla="*/ 1323584 w 1323584"/>
                  <a:gd name="connsiteY3" fmla="*/ 680746 h 1004042"/>
                  <a:gd name="connsiteX4" fmla="*/ 372750 w 1323584"/>
                  <a:gd name="connsiteY4" fmla="*/ 1004042 h 1004042"/>
                  <a:gd name="connsiteX5" fmla="*/ 8975 w 1323584"/>
                  <a:gd name="connsiteY5" fmla="*/ 950494 h 1004042"/>
                  <a:gd name="connsiteX6" fmla="*/ 720 w 1323584"/>
                  <a:gd name="connsiteY6" fmla="*/ 65949 h 1004042"/>
                  <a:gd name="connsiteX0" fmla="*/ 720 w 1315330"/>
                  <a:gd name="connsiteY0" fmla="*/ 65949 h 1004042"/>
                  <a:gd name="connsiteX1" fmla="*/ 379708 w 1315330"/>
                  <a:gd name="connsiteY1" fmla="*/ 0 h 1004042"/>
                  <a:gd name="connsiteX2" fmla="*/ 1315330 w 1315330"/>
                  <a:gd name="connsiteY2" fmla="*/ 317432 h 1004042"/>
                  <a:gd name="connsiteX3" fmla="*/ 1287655 w 1315330"/>
                  <a:gd name="connsiteY3" fmla="*/ 689691 h 1004042"/>
                  <a:gd name="connsiteX4" fmla="*/ 372750 w 1315330"/>
                  <a:gd name="connsiteY4" fmla="*/ 1004042 h 1004042"/>
                  <a:gd name="connsiteX5" fmla="*/ 8975 w 1315330"/>
                  <a:gd name="connsiteY5" fmla="*/ 950494 h 1004042"/>
                  <a:gd name="connsiteX6" fmla="*/ 720 w 1315330"/>
                  <a:gd name="connsiteY6" fmla="*/ 65949 h 1004042"/>
                  <a:gd name="connsiteX0" fmla="*/ 720 w 1289666"/>
                  <a:gd name="connsiteY0" fmla="*/ 65949 h 1004042"/>
                  <a:gd name="connsiteX1" fmla="*/ 379708 w 1289666"/>
                  <a:gd name="connsiteY1" fmla="*/ 0 h 1004042"/>
                  <a:gd name="connsiteX2" fmla="*/ 1289666 w 1289666"/>
                  <a:gd name="connsiteY2" fmla="*/ 301780 h 1004042"/>
                  <a:gd name="connsiteX3" fmla="*/ 1287655 w 1289666"/>
                  <a:gd name="connsiteY3" fmla="*/ 689691 h 1004042"/>
                  <a:gd name="connsiteX4" fmla="*/ 372750 w 1289666"/>
                  <a:gd name="connsiteY4" fmla="*/ 1004042 h 1004042"/>
                  <a:gd name="connsiteX5" fmla="*/ 8975 w 1289666"/>
                  <a:gd name="connsiteY5" fmla="*/ 950494 h 1004042"/>
                  <a:gd name="connsiteX6" fmla="*/ 720 w 1289666"/>
                  <a:gd name="connsiteY6" fmla="*/ 65949 h 1004042"/>
                  <a:gd name="connsiteX0" fmla="*/ 720 w 1299931"/>
                  <a:gd name="connsiteY0" fmla="*/ 65949 h 1004042"/>
                  <a:gd name="connsiteX1" fmla="*/ 379708 w 1299931"/>
                  <a:gd name="connsiteY1" fmla="*/ 0 h 1004042"/>
                  <a:gd name="connsiteX2" fmla="*/ 1299931 w 1299931"/>
                  <a:gd name="connsiteY2" fmla="*/ 277928 h 1004042"/>
                  <a:gd name="connsiteX3" fmla="*/ 1287655 w 1299931"/>
                  <a:gd name="connsiteY3" fmla="*/ 689691 h 1004042"/>
                  <a:gd name="connsiteX4" fmla="*/ 372750 w 1299931"/>
                  <a:gd name="connsiteY4" fmla="*/ 1004042 h 1004042"/>
                  <a:gd name="connsiteX5" fmla="*/ 8975 w 1299931"/>
                  <a:gd name="connsiteY5" fmla="*/ 950494 h 1004042"/>
                  <a:gd name="connsiteX6" fmla="*/ 720 w 1299931"/>
                  <a:gd name="connsiteY6" fmla="*/ 65949 h 1004042"/>
                  <a:gd name="connsiteX0" fmla="*/ 720 w 1287705"/>
                  <a:gd name="connsiteY0" fmla="*/ 65949 h 1004042"/>
                  <a:gd name="connsiteX1" fmla="*/ 379708 w 1287705"/>
                  <a:gd name="connsiteY1" fmla="*/ 0 h 1004042"/>
                  <a:gd name="connsiteX2" fmla="*/ 1282822 w 1287705"/>
                  <a:gd name="connsiteY2" fmla="*/ 274946 h 1004042"/>
                  <a:gd name="connsiteX3" fmla="*/ 1287655 w 1287705"/>
                  <a:gd name="connsiteY3" fmla="*/ 689691 h 1004042"/>
                  <a:gd name="connsiteX4" fmla="*/ 372750 w 1287705"/>
                  <a:gd name="connsiteY4" fmla="*/ 1004042 h 1004042"/>
                  <a:gd name="connsiteX5" fmla="*/ 8975 w 1287705"/>
                  <a:gd name="connsiteY5" fmla="*/ 950494 h 1004042"/>
                  <a:gd name="connsiteX6" fmla="*/ 720 w 1287705"/>
                  <a:gd name="connsiteY6" fmla="*/ 65949 h 1004042"/>
                  <a:gd name="connsiteX0" fmla="*/ 720 w 1293087"/>
                  <a:gd name="connsiteY0" fmla="*/ 65949 h 1004042"/>
                  <a:gd name="connsiteX1" fmla="*/ 379708 w 1293087"/>
                  <a:gd name="connsiteY1" fmla="*/ 0 h 1004042"/>
                  <a:gd name="connsiteX2" fmla="*/ 1293087 w 1293087"/>
                  <a:gd name="connsiteY2" fmla="*/ 271965 h 1004042"/>
                  <a:gd name="connsiteX3" fmla="*/ 1287655 w 1293087"/>
                  <a:gd name="connsiteY3" fmla="*/ 689691 h 1004042"/>
                  <a:gd name="connsiteX4" fmla="*/ 372750 w 1293087"/>
                  <a:gd name="connsiteY4" fmla="*/ 1004042 h 1004042"/>
                  <a:gd name="connsiteX5" fmla="*/ 8975 w 1293087"/>
                  <a:gd name="connsiteY5" fmla="*/ 950494 h 1004042"/>
                  <a:gd name="connsiteX6" fmla="*/ 720 w 1293087"/>
                  <a:gd name="connsiteY6" fmla="*/ 65949 h 1004042"/>
                  <a:gd name="connsiteX0" fmla="*/ 12275 w 1304642"/>
                  <a:gd name="connsiteY0" fmla="*/ 65949 h 1004042"/>
                  <a:gd name="connsiteX1" fmla="*/ 391263 w 1304642"/>
                  <a:gd name="connsiteY1" fmla="*/ 0 h 1004042"/>
                  <a:gd name="connsiteX2" fmla="*/ 1304642 w 1304642"/>
                  <a:gd name="connsiteY2" fmla="*/ 271965 h 1004042"/>
                  <a:gd name="connsiteX3" fmla="*/ 1299210 w 1304642"/>
                  <a:gd name="connsiteY3" fmla="*/ 689691 h 1004042"/>
                  <a:gd name="connsiteX4" fmla="*/ 384305 w 1304642"/>
                  <a:gd name="connsiteY4" fmla="*/ 1004042 h 1004042"/>
                  <a:gd name="connsiteX5" fmla="*/ 0 w 1304642"/>
                  <a:gd name="connsiteY5" fmla="*/ 948257 h 1004042"/>
                  <a:gd name="connsiteX6" fmla="*/ 12275 w 1304642"/>
                  <a:gd name="connsiteY6" fmla="*/ 65949 h 1004042"/>
                  <a:gd name="connsiteX0" fmla="*/ 2010 w 1294377"/>
                  <a:gd name="connsiteY0" fmla="*/ 65949 h 1004042"/>
                  <a:gd name="connsiteX1" fmla="*/ 380998 w 1294377"/>
                  <a:gd name="connsiteY1" fmla="*/ 0 h 1004042"/>
                  <a:gd name="connsiteX2" fmla="*/ 1294377 w 1294377"/>
                  <a:gd name="connsiteY2" fmla="*/ 271965 h 1004042"/>
                  <a:gd name="connsiteX3" fmla="*/ 1288945 w 1294377"/>
                  <a:gd name="connsiteY3" fmla="*/ 689691 h 1004042"/>
                  <a:gd name="connsiteX4" fmla="*/ 374040 w 1294377"/>
                  <a:gd name="connsiteY4" fmla="*/ 1004042 h 1004042"/>
                  <a:gd name="connsiteX5" fmla="*/ 0 w 1294377"/>
                  <a:gd name="connsiteY5" fmla="*/ 946021 h 1004042"/>
                  <a:gd name="connsiteX6" fmla="*/ 2010 w 1294377"/>
                  <a:gd name="connsiteY6" fmla="*/ 65949 h 1004042"/>
                  <a:gd name="connsiteX0" fmla="*/ 2010 w 1294377"/>
                  <a:gd name="connsiteY0" fmla="*/ 65949 h 1017459"/>
                  <a:gd name="connsiteX1" fmla="*/ 380998 w 1294377"/>
                  <a:gd name="connsiteY1" fmla="*/ 0 h 1017459"/>
                  <a:gd name="connsiteX2" fmla="*/ 1294377 w 1294377"/>
                  <a:gd name="connsiteY2" fmla="*/ 271965 h 1017459"/>
                  <a:gd name="connsiteX3" fmla="*/ 1288945 w 1294377"/>
                  <a:gd name="connsiteY3" fmla="*/ 689691 h 1017459"/>
                  <a:gd name="connsiteX4" fmla="*/ 371474 w 1294377"/>
                  <a:gd name="connsiteY4" fmla="*/ 1017459 h 1017459"/>
                  <a:gd name="connsiteX5" fmla="*/ 0 w 1294377"/>
                  <a:gd name="connsiteY5" fmla="*/ 946021 h 1017459"/>
                  <a:gd name="connsiteX6" fmla="*/ 2010 w 1294377"/>
                  <a:gd name="connsiteY6" fmla="*/ 65949 h 101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94377" h="1017459">
                    <a:moveTo>
                      <a:pt x="2010" y="65949"/>
                    </a:moveTo>
                    <a:lnTo>
                      <a:pt x="380998" y="0"/>
                    </a:lnTo>
                    <a:lnTo>
                      <a:pt x="1294377" y="271965"/>
                    </a:lnTo>
                    <a:cubicBezTo>
                      <a:pt x="1293707" y="401269"/>
                      <a:pt x="1289615" y="560387"/>
                      <a:pt x="1288945" y="689691"/>
                    </a:cubicBezTo>
                    <a:lnTo>
                      <a:pt x="371474" y="1017459"/>
                    </a:lnTo>
                    <a:lnTo>
                      <a:pt x="0" y="946021"/>
                    </a:lnTo>
                    <a:cubicBezTo>
                      <a:pt x="1588" y="631696"/>
                      <a:pt x="-1959" y="375511"/>
                      <a:pt x="2010" y="65949"/>
                    </a:cubicBezTo>
                    <a:close/>
                  </a:path>
                </a:pathLst>
              </a:custGeom>
              <a:solidFill>
                <a:schemeClr val="bg1"/>
              </a:solidFill>
              <a:ln w="9525">
                <a:solidFill>
                  <a:schemeClr val="accent1"/>
                </a:solidFill>
                <a:prstDash val="sysDash"/>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14" tIns="45706" rIns="45706" bIns="91414" numCol="1" spcCol="0" rtlCol="0" fromWordArt="0" anchor="b" anchorCtr="0" forceAA="0" compatLnSpc="1">
                <a:prstTxWarp prst="textNoShape">
                  <a:avLst/>
                </a:prstTxWarp>
                <a:noAutofit/>
              </a:bodyPr>
              <a:lstStyle/>
              <a:p>
                <a:pPr algn="ctr" defTabSz="913748" fontAlgn="base">
                  <a:spcBef>
                    <a:spcPct val="0"/>
                  </a:spcBef>
                  <a:spcAft>
                    <a:spcPct val="0"/>
                  </a:spcAft>
                </a:pPr>
                <a:endParaRPr lang="en-US" sz="2400" dirty="0" err="1">
                  <a:gradFill>
                    <a:gsLst>
                      <a:gs pos="0">
                        <a:srgbClr val="FFFFFF"/>
                      </a:gs>
                      <a:gs pos="100000">
                        <a:srgbClr val="FFFFFF"/>
                      </a:gs>
                    </a:gsLst>
                    <a:lin ang="5400000" scaled="0"/>
                  </a:gradFill>
                  <a:latin typeface="Segoe UI"/>
                  <a:ea typeface="Segoe UI" pitchFamily="34" charset="0"/>
                  <a:cs typeface="Segoe UI" pitchFamily="34" charset="0"/>
                </a:endParaRPr>
              </a:p>
            </p:txBody>
          </p:sp>
          <p:grpSp>
            <p:nvGrpSpPr>
              <p:cNvPr id="89" name="Group 88"/>
              <p:cNvGrpSpPr/>
              <p:nvPr/>
            </p:nvGrpSpPr>
            <p:grpSpPr>
              <a:xfrm>
                <a:off x="2500801" y="1467773"/>
                <a:ext cx="1060100" cy="909163"/>
                <a:chOff x="2500800" y="1467773"/>
                <a:chExt cx="1060100" cy="909162"/>
              </a:xfrm>
            </p:grpSpPr>
            <p:sp>
              <p:nvSpPr>
                <p:cNvPr id="90" name="Freeform 89"/>
                <p:cNvSpPr/>
                <p:nvPr/>
              </p:nvSpPr>
              <p:spPr>
                <a:xfrm>
                  <a:off x="2500800" y="1467773"/>
                  <a:ext cx="477968" cy="909162"/>
                </a:xfrm>
                <a:custGeom>
                  <a:avLst/>
                  <a:gdLst/>
                  <a:ahLst/>
                  <a:cxnLst/>
                  <a:rect l="l" t="t" r="r" b="b"/>
                  <a:pathLst>
                    <a:path w="2362200" h="3441700">
                      <a:moveTo>
                        <a:pt x="107950" y="2076450"/>
                      </a:moveTo>
                      <a:lnTo>
                        <a:pt x="107950" y="3155950"/>
                      </a:lnTo>
                      <a:lnTo>
                        <a:pt x="1416050" y="3340100"/>
                      </a:lnTo>
                      <a:lnTo>
                        <a:pt x="1416050" y="2133600"/>
                      </a:lnTo>
                      <a:close/>
                      <a:moveTo>
                        <a:pt x="107950" y="1774825"/>
                      </a:moveTo>
                      <a:lnTo>
                        <a:pt x="107950" y="1984375"/>
                      </a:lnTo>
                      <a:lnTo>
                        <a:pt x="1422400" y="2035175"/>
                      </a:lnTo>
                      <a:lnTo>
                        <a:pt x="1422400" y="1790700"/>
                      </a:lnTo>
                      <a:close/>
                      <a:moveTo>
                        <a:pt x="1422400" y="1457325"/>
                      </a:moveTo>
                      <a:lnTo>
                        <a:pt x="111125" y="1470025"/>
                      </a:lnTo>
                      <a:lnTo>
                        <a:pt x="111125" y="1679575"/>
                      </a:lnTo>
                      <a:lnTo>
                        <a:pt x="1422400" y="1701800"/>
                      </a:lnTo>
                      <a:close/>
                      <a:moveTo>
                        <a:pt x="1428750" y="1117600"/>
                      </a:moveTo>
                      <a:lnTo>
                        <a:pt x="111125" y="1168400"/>
                      </a:lnTo>
                      <a:lnTo>
                        <a:pt x="111125" y="1381125"/>
                      </a:lnTo>
                      <a:lnTo>
                        <a:pt x="1428750" y="1362075"/>
                      </a:lnTo>
                      <a:close/>
                      <a:moveTo>
                        <a:pt x="1431925" y="777875"/>
                      </a:moveTo>
                      <a:lnTo>
                        <a:pt x="117475" y="863600"/>
                      </a:lnTo>
                      <a:lnTo>
                        <a:pt x="117475" y="1082675"/>
                      </a:lnTo>
                      <a:lnTo>
                        <a:pt x="1431925" y="1022350"/>
                      </a:lnTo>
                      <a:close/>
                      <a:moveTo>
                        <a:pt x="1431925" y="444500"/>
                      </a:moveTo>
                      <a:lnTo>
                        <a:pt x="120650" y="561975"/>
                      </a:lnTo>
                      <a:lnTo>
                        <a:pt x="120650" y="784225"/>
                      </a:lnTo>
                      <a:lnTo>
                        <a:pt x="1431925" y="692150"/>
                      </a:lnTo>
                      <a:close/>
                      <a:moveTo>
                        <a:pt x="1435100" y="107950"/>
                      </a:moveTo>
                      <a:lnTo>
                        <a:pt x="123825" y="263525"/>
                      </a:lnTo>
                      <a:lnTo>
                        <a:pt x="123825" y="476250"/>
                      </a:lnTo>
                      <a:lnTo>
                        <a:pt x="1435100" y="349250"/>
                      </a:lnTo>
                      <a:close/>
                      <a:moveTo>
                        <a:pt x="1568450" y="0"/>
                      </a:moveTo>
                      <a:lnTo>
                        <a:pt x="2362200" y="254000"/>
                      </a:lnTo>
                      <a:lnTo>
                        <a:pt x="2330450" y="3155950"/>
                      </a:lnTo>
                      <a:lnTo>
                        <a:pt x="1524000" y="3441700"/>
                      </a:lnTo>
                      <a:lnTo>
                        <a:pt x="0" y="3213100"/>
                      </a:lnTo>
                      <a:lnTo>
                        <a:pt x="0" y="196850"/>
                      </a:lnTo>
                      <a:close/>
                    </a:path>
                  </a:pathLst>
                </a:custGeom>
                <a:solidFill>
                  <a:schemeClr val="accent1"/>
                </a:solidFill>
                <a:ln w="9525" cap="flat" cmpd="sng" algn="ctr">
                  <a:noFill/>
                  <a:prstDash val="solid"/>
                </a:ln>
                <a:effectLst/>
              </p:spPr>
              <p:txBody>
                <a:bodyPr vert="horz" wrap="square" lIns="91410" tIns="45704" rIns="91410" bIns="45704" numCol="1" rtlCol="0" anchor="ctr" anchorCtr="0" compatLnSpc="1">
                  <a:prstTxWarp prst="textNoShape">
                    <a:avLst/>
                  </a:prstTxWarp>
                </a:bodyPr>
                <a:lstStyle/>
                <a:p>
                  <a:pPr algn="ctr" defTabSz="913748" fontAlgn="base">
                    <a:spcBef>
                      <a:spcPct val="0"/>
                    </a:spcBef>
                    <a:spcAft>
                      <a:spcPct val="0"/>
                    </a:spcAft>
                    <a:defRPr/>
                  </a:pPr>
                  <a:endParaRPr lang="en-US" sz="2200" kern="0" dirty="0">
                    <a:gradFill>
                      <a:gsLst>
                        <a:gs pos="0">
                          <a:srgbClr val="FFFFFF"/>
                        </a:gs>
                        <a:gs pos="100000">
                          <a:srgbClr val="FFFFFF"/>
                        </a:gs>
                      </a:gsLst>
                      <a:lin ang="5400000" scaled="0"/>
                    </a:gradFill>
                    <a:latin typeface="Segoe UI"/>
                  </a:endParaRPr>
                </a:p>
              </p:txBody>
            </p:sp>
            <p:sp>
              <p:nvSpPr>
                <p:cNvPr id="91" name="Freeform 90"/>
                <p:cNvSpPr/>
                <p:nvPr/>
              </p:nvSpPr>
              <p:spPr>
                <a:xfrm>
                  <a:off x="2791949" y="1540435"/>
                  <a:ext cx="442717" cy="727492"/>
                </a:xfrm>
                <a:custGeom>
                  <a:avLst/>
                  <a:gdLst/>
                  <a:ahLst/>
                  <a:cxnLst/>
                  <a:rect l="l" t="t" r="r" b="b"/>
                  <a:pathLst>
                    <a:path w="2362200" h="3441700">
                      <a:moveTo>
                        <a:pt x="107950" y="2076450"/>
                      </a:moveTo>
                      <a:lnTo>
                        <a:pt x="107950" y="3155950"/>
                      </a:lnTo>
                      <a:lnTo>
                        <a:pt x="1416050" y="3340100"/>
                      </a:lnTo>
                      <a:lnTo>
                        <a:pt x="1416050" y="2133600"/>
                      </a:lnTo>
                      <a:close/>
                      <a:moveTo>
                        <a:pt x="107950" y="1774825"/>
                      </a:moveTo>
                      <a:lnTo>
                        <a:pt x="107950" y="1984375"/>
                      </a:lnTo>
                      <a:lnTo>
                        <a:pt x="1422400" y="2035175"/>
                      </a:lnTo>
                      <a:lnTo>
                        <a:pt x="1422400" y="1790700"/>
                      </a:lnTo>
                      <a:close/>
                      <a:moveTo>
                        <a:pt x="1422400" y="1457325"/>
                      </a:moveTo>
                      <a:lnTo>
                        <a:pt x="111125" y="1470025"/>
                      </a:lnTo>
                      <a:lnTo>
                        <a:pt x="111125" y="1679575"/>
                      </a:lnTo>
                      <a:lnTo>
                        <a:pt x="1422400" y="1701800"/>
                      </a:lnTo>
                      <a:close/>
                      <a:moveTo>
                        <a:pt x="1428750" y="1117600"/>
                      </a:moveTo>
                      <a:lnTo>
                        <a:pt x="111125" y="1168400"/>
                      </a:lnTo>
                      <a:lnTo>
                        <a:pt x="111125" y="1381125"/>
                      </a:lnTo>
                      <a:lnTo>
                        <a:pt x="1428750" y="1362075"/>
                      </a:lnTo>
                      <a:close/>
                      <a:moveTo>
                        <a:pt x="1431925" y="777875"/>
                      </a:moveTo>
                      <a:lnTo>
                        <a:pt x="117475" y="863600"/>
                      </a:lnTo>
                      <a:lnTo>
                        <a:pt x="117475" y="1082675"/>
                      </a:lnTo>
                      <a:lnTo>
                        <a:pt x="1431925" y="1022350"/>
                      </a:lnTo>
                      <a:close/>
                      <a:moveTo>
                        <a:pt x="1431925" y="444500"/>
                      </a:moveTo>
                      <a:lnTo>
                        <a:pt x="120650" y="561975"/>
                      </a:lnTo>
                      <a:lnTo>
                        <a:pt x="120650" y="784225"/>
                      </a:lnTo>
                      <a:lnTo>
                        <a:pt x="1431925" y="692150"/>
                      </a:lnTo>
                      <a:close/>
                      <a:moveTo>
                        <a:pt x="1435100" y="107950"/>
                      </a:moveTo>
                      <a:lnTo>
                        <a:pt x="123825" y="263525"/>
                      </a:lnTo>
                      <a:lnTo>
                        <a:pt x="123825" y="476250"/>
                      </a:lnTo>
                      <a:lnTo>
                        <a:pt x="1435100" y="349250"/>
                      </a:lnTo>
                      <a:close/>
                      <a:moveTo>
                        <a:pt x="1568450" y="0"/>
                      </a:moveTo>
                      <a:lnTo>
                        <a:pt x="2362200" y="254000"/>
                      </a:lnTo>
                      <a:lnTo>
                        <a:pt x="2330450" y="3155950"/>
                      </a:lnTo>
                      <a:lnTo>
                        <a:pt x="1524000" y="3441700"/>
                      </a:lnTo>
                      <a:lnTo>
                        <a:pt x="0" y="3213100"/>
                      </a:lnTo>
                      <a:lnTo>
                        <a:pt x="0" y="196850"/>
                      </a:lnTo>
                      <a:close/>
                    </a:path>
                  </a:pathLst>
                </a:custGeom>
                <a:solidFill>
                  <a:schemeClr val="accent1"/>
                </a:solidFill>
                <a:ln w="9525" cap="flat" cmpd="sng" algn="ctr">
                  <a:noFill/>
                  <a:prstDash val="solid"/>
                </a:ln>
                <a:effectLst/>
              </p:spPr>
              <p:txBody>
                <a:bodyPr vert="horz" wrap="square" lIns="91410" tIns="45704" rIns="91410" bIns="45704" numCol="1" rtlCol="0" anchor="ctr" anchorCtr="0" compatLnSpc="1">
                  <a:prstTxWarp prst="textNoShape">
                    <a:avLst/>
                  </a:prstTxWarp>
                </a:bodyPr>
                <a:lstStyle/>
                <a:p>
                  <a:pPr algn="ctr" defTabSz="913748" fontAlgn="base">
                    <a:spcBef>
                      <a:spcPct val="0"/>
                    </a:spcBef>
                    <a:spcAft>
                      <a:spcPct val="0"/>
                    </a:spcAft>
                    <a:defRPr/>
                  </a:pPr>
                  <a:endParaRPr lang="en-US" sz="2200" kern="0" dirty="0">
                    <a:gradFill>
                      <a:gsLst>
                        <a:gs pos="0">
                          <a:srgbClr val="FFFFFF"/>
                        </a:gs>
                        <a:gs pos="100000">
                          <a:srgbClr val="FFFFFF"/>
                        </a:gs>
                      </a:gsLst>
                      <a:lin ang="5400000" scaled="0"/>
                    </a:gradFill>
                    <a:latin typeface="Segoe UI"/>
                  </a:endParaRPr>
                </a:p>
              </p:txBody>
            </p:sp>
            <p:sp>
              <p:nvSpPr>
                <p:cNvPr id="92" name="Freeform 91"/>
                <p:cNvSpPr/>
                <p:nvPr/>
              </p:nvSpPr>
              <p:spPr>
                <a:xfrm>
                  <a:off x="3058014" y="1614243"/>
                  <a:ext cx="354589" cy="570789"/>
                </a:xfrm>
                <a:custGeom>
                  <a:avLst/>
                  <a:gdLst/>
                  <a:ahLst/>
                  <a:cxnLst/>
                  <a:rect l="l" t="t" r="r" b="b"/>
                  <a:pathLst>
                    <a:path w="2362200" h="3441700">
                      <a:moveTo>
                        <a:pt x="107950" y="2076450"/>
                      </a:moveTo>
                      <a:lnTo>
                        <a:pt x="107950" y="3155950"/>
                      </a:lnTo>
                      <a:lnTo>
                        <a:pt x="1416050" y="3340100"/>
                      </a:lnTo>
                      <a:lnTo>
                        <a:pt x="1416050" y="2133600"/>
                      </a:lnTo>
                      <a:close/>
                      <a:moveTo>
                        <a:pt x="107950" y="1774825"/>
                      </a:moveTo>
                      <a:lnTo>
                        <a:pt x="107950" y="1984375"/>
                      </a:lnTo>
                      <a:lnTo>
                        <a:pt x="1422400" y="2035175"/>
                      </a:lnTo>
                      <a:lnTo>
                        <a:pt x="1422400" y="1790700"/>
                      </a:lnTo>
                      <a:close/>
                      <a:moveTo>
                        <a:pt x="1422400" y="1457325"/>
                      </a:moveTo>
                      <a:lnTo>
                        <a:pt x="111125" y="1470025"/>
                      </a:lnTo>
                      <a:lnTo>
                        <a:pt x="111125" y="1679575"/>
                      </a:lnTo>
                      <a:lnTo>
                        <a:pt x="1422400" y="1701800"/>
                      </a:lnTo>
                      <a:close/>
                      <a:moveTo>
                        <a:pt x="1428750" y="1117600"/>
                      </a:moveTo>
                      <a:lnTo>
                        <a:pt x="111125" y="1168400"/>
                      </a:lnTo>
                      <a:lnTo>
                        <a:pt x="111125" y="1381125"/>
                      </a:lnTo>
                      <a:lnTo>
                        <a:pt x="1428750" y="1362075"/>
                      </a:lnTo>
                      <a:close/>
                      <a:moveTo>
                        <a:pt x="1431925" y="777875"/>
                      </a:moveTo>
                      <a:lnTo>
                        <a:pt x="117475" y="863600"/>
                      </a:lnTo>
                      <a:lnTo>
                        <a:pt x="117475" y="1082675"/>
                      </a:lnTo>
                      <a:lnTo>
                        <a:pt x="1431925" y="1022350"/>
                      </a:lnTo>
                      <a:close/>
                      <a:moveTo>
                        <a:pt x="1431925" y="444500"/>
                      </a:moveTo>
                      <a:lnTo>
                        <a:pt x="120650" y="561975"/>
                      </a:lnTo>
                      <a:lnTo>
                        <a:pt x="120650" y="784225"/>
                      </a:lnTo>
                      <a:lnTo>
                        <a:pt x="1431925" y="692150"/>
                      </a:lnTo>
                      <a:close/>
                      <a:moveTo>
                        <a:pt x="1435100" y="107950"/>
                      </a:moveTo>
                      <a:lnTo>
                        <a:pt x="123825" y="263525"/>
                      </a:lnTo>
                      <a:lnTo>
                        <a:pt x="123825" y="476250"/>
                      </a:lnTo>
                      <a:lnTo>
                        <a:pt x="1435100" y="349250"/>
                      </a:lnTo>
                      <a:close/>
                      <a:moveTo>
                        <a:pt x="1568450" y="0"/>
                      </a:moveTo>
                      <a:lnTo>
                        <a:pt x="2362200" y="254000"/>
                      </a:lnTo>
                      <a:lnTo>
                        <a:pt x="2330450" y="3155950"/>
                      </a:lnTo>
                      <a:lnTo>
                        <a:pt x="1524000" y="3441700"/>
                      </a:lnTo>
                      <a:lnTo>
                        <a:pt x="0" y="3213100"/>
                      </a:lnTo>
                      <a:lnTo>
                        <a:pt x="0" y="196850"/>
                      </a:lnTo>
                      <a:close/>
                    </a:path>
                  </a:pathLst>
                </a:custGeom>
                <a:solidFill>
                  <a:schemeClr val="accent1"/>
                </a:solidFill>
                <a:ln w="9525" cap="flat" cmpd="sng" algn="ctr">
                  <a:noFill/>
                  <a:prstDash val="solid"/>
                </a:ln>
                <a:effectLst/>
              </p:spPr>
              <p:txBody>
                <a:bodyPr vert="horz" wrap="square" lIns="91410" tIns="45704" rIns="91410" bIns="45704" numCol="1" rtlCol="0" anchor="ctr" anchorCtr="0" compatLnSpc="1">
                  <a:prstTxWarp prst="textNoShape">
                    <a:avLst/>
                  </a:prstTxWarp>
                </a:bodyPr>
                <a:lstStyle/>
                <a:p>
                  <a:pPr algn="ctr" defTabSz="913748" fontAlgn="base">
                    <a:spcBef>
                      <a:spcPct val="0"/>
                    </a:spcBef>
                    <a:spcAft>
                      <a:spcPct val="0"/>
                    </a:spcAft>
                    <a:defRPr/>
                  </a:pPr>
                  <a:endParaRPr lang="en-US" sz="2200" kern="0" dirty="0">
                    <a:gradFill>
                      <a:gsLst>
                        <a:gs pos="0">
                          <a:srgbClr val="FFFFFF"/>
                        </a:gs>
                        <a:gs pos="100000">
                          <a:srgbClr val="FFFFFF"/>
                        </a:gs>
                      </a:gsLst>
                      <a:lin ang="5400000" scaled="0"/>
                    </a:gradFill>
                    <a:latin typeface="Segoe UI"/>
                  </a:endParaRPr>
                </a:p>
              </p:txBody>
            </p:sp>
            <p:sp>
              <p:nvSpPr>
                <p:cNvPr id="93" name="Freeform 92"/>
                <p:cNvSpPr/>
                <p:nvPr/>
              </p:nvSpPr>
              <p:spPr>
                <a:xfrm>
                  <a:off x="3290596" y="1670158"/>
                  <a:ext cx="270304" cy="449563"/>
                </a:xfrm>
                <a:custGeom>
                  <a:avLst/>
                  <a:gdLst/>
                  <a:ahLst/>
                  <a:cxnLst/>
                  <a:rect l="l" t="t" r="r" b="b"/>
                  <a:pathLst>
                    <a:path w="2362200" h="3441700">
                      <a:moveTo>
                        <a:pt x="107950" y="2076450"/>
                      </a:moveTo>
                      <a:lnTo>
                        <a:pt x="107950" y="3155950"/>
                      </a:lnTo>
                      <a:lnTo>
                        <a:pt x="1416050" y="3340100"/>
                      </a:lnTo>
                      <a:lnTo>
                        <a:pt x="1416050" y="2133600"/>
                      </a:lnTo>
                      <a:close/>
                      <a:moveTo>
                        <a:pt x="107950" y="1774825"/>
                      </a:moveTo>
                      <a:lnTo>
                        <a:pt x="107950" y="1984375"/>
                      </a:lnTo>
                      <a:lnTo>
                        <a:pt x="1422400" y="2035175"/>
                      </a:lnTo>
                      <a:lnTo>
                        <a:pt x="1422400" y="1790700"/>
                      </a:lnTo>
                      <a:close/>
                      <a:moveTo>
                        <a:pt x="1422400" y="1457325"/>
                      </a:moveTo>
                      <a:lnTo>
                        <a:pt x="111125" y="1470025"/>
                      </a:lnTo>
                      <a:lnTo>
                        <a:pt x="111125" y="1679575"/>
                      </a:lnTo>
                      <a:lnTo>
                        <a:pt x="1422400" y="1701800"/>
                      </a:lnTo>
                      <a:close/>
                      <a:moveTo>
                        <a:pt x="1428750" y="1117600"/>
                      </a:moveTo>
                      <a:lnTo>
                        <a:pt x="111125" y="1168400"/>
                      </a:lnTo>
                      <a:lnTo>
                        <a:pt x="111125" y="1381125"/>
                      </a:lnTo>
                      <a:lnTo>
                        <a:pt x="1428750" y="1362075"/>
                      </a:lnTo>
                      <a:close/>
                      <a:moveTo>
                        <a:pt x="1431925" y="777875"/>
                      </a:moveTo>
                      <a:lnTo>
                        <a:pt x="117475" y="863600"/>
                      </a:lnTo>
                      <a:lnTo>
                        <a:pt x="117475" y="1082675"/>
                      </a:lnTo>
                      <a:lnTo>
                        <a:pt x="1431925" y="1022350"/>
                      </a:lnTo>
                      <a:close/>
                      <a:moveTo>
                        <a:pt x="1431925" y="444500"/>
                      </a:moveTo>
                      <a:lnTo>
                        <a:pt x="120650" y="561975"/>
                      </a:lnTo>
                      <a:lnTo>
                        <a:pt x="120650" y="784225"/>
                      </a:lnTo>
                      <a:lnTo>
                        <a:pt x="1431925" y="692150"/>
                      </a:lnTo>
                      <a:close/>
                      <a:moveTo>
                        <a:pt x="1435100" y="107950"/>
                      </a:moveTo>
                      <a:lnTo>
                        <a:pt x="123825" y="263525"/>
                      </a:lnTo>
                      <a:lnTo>
                        <a:pt x="123825" y="476250"/>
                      </a:lnTo>
                      <a:lnTo>
                        <a:pt x="1435100" y="349250"/>
                      </a:lnTo>
                      <a:close/>
                      <a:moveTo>
                        <a:pt x="1568450" y="0"/>
                      </a:moveTo>
                      <a:lnTo>
                        <a:pt x="2362200" y="254000"/>
                      </a:lnTo>
                      <a:lnTo>
                        <a:pt x="2330450" y="3155950"/>
                      </a:lnTo>
                      <a:lnTo>
                        <a:pt x="1524000" y="3441700"/>
                      </a:lnTo>
                      <a:lnTo>
                        <a:pt x="0" y="3213100"/>
                      </a:lnTo>
                      <a:lnTo>
                        <a:pt x="0" y="196850"/>
                      </a:lnTo>
                      <a:close/>
                    </a:path>
                  </a:pathLst>
                </a:custGeom>
                <a:solidFill>
                  <a:schemeClr val="accent1"/>
                </a:solidFill>
                <a:ln w="9525" cap="flat" cmpd="sng" algn="ctr">
                  <a:noFill/>
                  <a:prstDash val="solid"/>
                </a:ln>
                <a:effectLst/>
              </p:spPr>
              <p:txBody>
                <a:bodyPr vert="horz" wrap="square" lIns="91410" tIns="45704" rIns="91410" bIns="45704" numCol="1" rtlCol="0" anchor="ctr" anchorCtr="0" compatLnSpc="1">
                  <a:prstTxWarp prst="textNoShape">
                    <a:avLst/>
                  </a:prstTxWarp>
                </a:bodyPr>
                <a:lstStyle/>
                <a:p>
                  <a:pPr algn="ctr" defTabSz="913748" fontAlgn="base">
                    <a:spcBef>
                      <a:spcPct val="0"/>
                    </a:spcBef>
                    <a:spcAft>
                      <a:spcPct val="0"/>
                    </a:spcAft>
                    <a:defRPr/>
                  </a:pPr>
                  <a:endParaRPr lang="en-US" sz="2200" kern="0" dirty="0">
                    <a:gradFill>
                      <a:gsLst>
                        <a:gs pos="0">
                          <a:srgbClr val="FFFFFF"/>
                        </a:gs>
                        <a:gs pos="100000">
                          <a:srgbClr val="FFFFFF"/>
                        </a:gs>
                      </a:gsLst>
                      <a:lin ang="5400000" scaled="0"/>
                    </a:gradFill>
                    <a:latin typeface="Segoe UI"/>
                  </a:endParaRPr>
                </a:p>
              </p:txBody>
            </p:sp>
          </p:grpSp>
        </p:grpSp>
      </p:grpSp>
      <p:sp>
        <p:nvSpPr>
          <p:cNvPr id="74" name="Rectangle 73"/>
          <p:cNvSpPr/>
          <p:nvPr>
            <p:custDataLst>
              <p:tags r:id="rId4"/>
            </p:custDataLst>
          </p:nvPr>
        </p:nvSpPr>
        <p:spPr>
          <a:xfrm>
            <a:off x="7761384" y="2052252"/>
            <a:ext cx="1283517" cy="280481"/>
          </a:xfrm>
          <a:prstGeom prst="rect">
            <a:avLst/>
          </a:prstGeom>
        </p:spPr>
        <p:txBody>
          <a:bodyPr wrap="square" lIns="91402" tIns="45701" rIns="91402" bIns="45701">
            <a:spAutoFit/>
          </a:bodyPr>
          <a:lstStyle/>
          <a:p>
            <a:pPr algn="ctr" defTabSz="1217995" fontAlgn="base">
              <a:spcBef>
                <a:spcPts val="838"/>
              </a:spcBef>
              <a:spcAft>
                <a:spcPct val="0"/>
              </a:spcAft>
              <a:buClr>
                <a:srgbClr val="D2D2D2">
                  <a:lumMod val="75000"/>
                </a:srgbClr>
              </a:buClr>
              <a:buSzPct val="100000"/>
            </a:pPr>
            <a:r>
              <a:rPr lang="en-US" sz="1198" dirty="0">
                <a:solidFill>
                  <a:srgbClr val="505050">
                    <a:alpha val="99000"/>
                  </a:srgbClr>
                </a:solidFill>
                <a:latin typeface="Segoe UI"/>
                <a:cs typeface="Segoe UI" pitchFamily="34" charset="0"/>
              </a:rPr>
              <a:t>Virtual Machine</a:t>
            </a:r>
          </a:p>
        </p:txBody>
      </p:sp>
      <p:sp>
        <p:nvSpPr>
          <p:cNvPr id="75" name="Rectangle 74"/>
          <p:cNvSpPr/>
          <p:nvPr>
            <p:custDataLst>
              <p:tags r:id="rId5"/>
            </p:custDataLst>
          </p:nvPr>
        </p:nvSpPr>
        <p:spPr>
          <a:xfrm>
            <a:off x="7761384" y="3236202"/>
            <a:ext cx="1283517" cy="468666"/>
          </a:xfrm>
          <a:prstGeom prst="rect">
            <a:avLst/>
          </a:prstGeom>
        </p:spPr>
        <p:txBody>
          <a:bodyPr wrap="square" lIns="91402" tIns="45701" rIns="91402" bIns="45701">
            <a:spAutoFit/>
          </a:bodyPr>
          <a:lstStyle/>
          <a:p>
            <a:pPr algn="ctr" defTabSz="1217995" fontAlgn="base">
              <a:spcBef>
                <a:spcPts val="838"/>
              </a:spcBef>
              <a:spcAft>
                <a:spcPct val="0"/>
              </a:spcAft>
              <a:buClr>
                <a:srgbClr val="D2D2D2">
                  <a:lumMod val="75000"/>
                </a:srgbClr>
              </a:buClr>
              <a:buSzPct val="100000"/>
            </a:pPr>
            <a:r>
              <a:rPr lang="en-US" sz="1198" dirty="0">
                <a:solidFill>
                  <a:srgbClr val="505050">
                    <a:alpha val="99000"/>
                  </a:srgbClr>
                </a:solidFill>
                <a:latin typeface="Segoe UI"/>
                <a:cs typeface="Segoe UI" pitchFamily="34" charset="0"/>
              </a:rPr>
              <a:t>Windows Server Hyper-V VHD</a:t>
            </a:r>
          </a:p>
        </p:txBody>
      </p:sp>
      <p:grpSp>
        <p:nvGrpSpPr>
          <p:cNvPr id="13" name="Group 12"/>
          <p:cNvGrpSpPr/>
          <p:nvPr/>
        </p:nvGrpSpPr>
        <p:grpSpPr>
          <a:xfrm>
            <a:off x="5726946" y="3603617"/>
            <a:ext cx="1270808" cy="921556"/>
            <a:chOff x="6549703" y="3575071"/>
            <a:chExt cx="1271169" cy="921817"/>
          </a:xfrm>
          <a:solidFill>
            <a:schemeClr val="accent5"/>
          </a:solidFill>
        </p:grpSpPr>
        <p:grpSp>
          <p:nvGrpSpPr>
            <p:cNvPr id="71" name="Group 70"/>
            <p:cNvGrpSpPr/>
            <p:nvPr/>
          </p:nvGrpSpPr>
          <p:grpSpPr>
            <a:xfrm>
              <a:off x="7015252" y="3575071"/>
              <a:ext cx="340071" cy="633004"/>
              <a:chOff x="963379" y="5536860"/>
              <a:chExt cx="958688" cy="1053123"/>
            </a:xfrm>
            <a:grpFill/>
          </p:grpSpPr>
          <p:sp>
            <p:nvSpPr>
              <p:cNvPr id="102" name="Freeform 195"/>
              <p:cNvSpPr>
                <a:spLocks noEditPoints="1"/>
              </p:cNvSpPr>
              <p:nvPr/>
            </p:nvSpPr>
            <p:spPr bwMode="auto">
              <a:xfrm>
                <a:off x="963379" y="5536860"/>
                <a:ext cx="958688" cy="1053123"/>
              </a:xfrm>
              <a:custGeom>
                <a:avLst/>
                <a:gdLst>
                  <a:gd name="T0" fmla="*/ 352 w 427"/>
                  <a:gd name="T1" fmla="*/ 0 h 849"/>
                  <a:gd name="T2" fmla="*/ 76 w 427"/>
                  <a:gd name="T3" fmla="*/ 0 h 849"/>
                  <a:gd name="T4" fmla="*/ 0 w 427"/>
                  <a:gd name="T5" fmla="*/ 112 h 849"/>
                  <a:gd name="T6" fmla="*/ 0 w 427"/>
                  <a:gd name="T7" fmla="*/ 849 h 849"/>
                  <a:gd name="T8" fmla="*/ 427 w 427"/>
                  <a:gd name="T9" fmla="*/ 849 h 849"/>
                  <a:gd name="T10" fmla="*/ 427 w 427"/>
                  <a:gd name="T11" fmla="*/ 112 h 849"/>
                  <a:gd name="T12" fmla="*/ 352 w 427"/>
                  <a:gd name="T13" fmla="*/ 0 h 849"/>
                  <a:gd name="T14" fmla="*/ 396 w 427"/>
                  <a:gd name="T15" fmla="*/ 818 h 849"/>
                  <a:gd name="T16" fmla="*/ 31 w 427"/>
                  <a:gd name="T17" fmla="*/ 818 h 849"/>
                  <a:gd name="T18" fmla="*/ 31 w 427"/>
                  <a:gd name="T19" fmla="*/ 803 h 849"/>
                  <a:gd name="T20" fmla="*/ 68 w 427"/>
                  <a:gd name="T21" fmla="*/ 803 h 849"/>
                  <a:gd name="T22" fmla="*/ 169 w 427"/>
                  <a:gd name="T23" fmla="*/ 803 h 849"/>
                  <a:gd name="T24" fmla="*/ 286 w 427"/>
                  <a:gd name="T25" fmla="*/ 803 h 849"/>
                  <a:gd name="T26" fmla="*/ 376 w 427"/>
                  <a:gd name="T27" fmla="*/ 803 h 849"/>
                  <a:gd name="T28" fmla="*/ 396 w 427"/>
                  <a:gd name="T29" fmla="*/ 803 h 849"/>
                  <a:gd name="T30" fmla="*/ 396 w 427"/>
                  <a:gd name="T31" fmla="*/ 818 h 849"/>
                  <a:gd name="T32" fmla="*/ 396 w 427"/>
                  <a:gd name="T33" fmla="*/ 782 h 849"/>
                  <a:gd name="T34" fmla="*/ 359 w 427"/>
                  <a:gd name="T35" fmla="*/ 782 h 849"/>
                  <a:gd name="T36" fmla="*/ 259 w 427"/>
                  <a:gd name="T37" fmla="*/ 782 h 849"/>
                  <a:gd name="T38" fmla="*/ 142 w 427"/>
                  <a:gd name="T39" fmla="*/ 782 h 849"/>
                  <a:gd name="T40" fmla="*/ 51 w 427"/>
                  <a:gd name="T41" fmla="*/ 782 h 849"/>
                  <a:gd name="T42" fmla="*/ 31 w 427"/>
                  <a:gd name="T43" fmla="*/ 782 h 849"/>
                  <a:gd name="T44" fmla="*/ 31 w 427"/>
                  <a:gd name="T45" fmla="*/ 771 h 849"/>
                  <a:gd name="T46" fmla="*/ 68 w 427"/>
                  <a:gd name="T47" fmla="*/ 771 h 849"/>
                  <a:gd name="T48" fmla="*/ 169 w 427"/>
                  <a:gd name="T49" fmla="*/ 771 h 849"/>
                  <a:gd name="T50" fmla="*/ 286 w 427"/>
                  <a:gd name="T51" fmla="*/ 771 h 849"/>
                  <a:gd name="T52" fmla="*/ 376 w 427"/>
                  <a:gd name="T53" fmla="*/ 771 h 849"/>
                  <a:gd name="T54" fmla="*/ 396 w 427"/>
                  <a:gd name="T55" fmla="*/ 771 h 849"/>
                  <a:gd name="T56" fmla="*/ 396 w 427"/>
                  <a:gd name="T57" fmla="*/ 782 h 849"/>
                  <a:gd name="T58" fmla="*/ 396 w 427"/>
                  <a:gd name="T59" fmla="*/ 751 h 849"/>
                  <a:gd name="T60" fmla="*/ 359 w 427"/>
                  <a:gd name="T61" fmla="*/ 751 h 849"/>
                  <a:gd name="T62" fmla="*/ 259 w 427"/>
                  <a:gd name="T63" fmla="*/ 751 h 849"/>
                  <a:gd name="T64" fmla="*/ 142 w 427"/>
                  <a:gd name="T65" fmla="*/ 751 h 849"/>
                  <a:gd name="T66" fmla="*/ 51 w 427"/>
                  <a:gd name="T67" fmla="*/ 751 h 849"/>
                  <a:gd name="T68" fmla="*/ 31 w 427"/>
                  <a:gd name="T69" fmla="*/ 751 h 849"/>
                  <a:gd name="T70" fmla="*/ 31 w 427"/>
                  <a:gd name="T71" fmla="*/ 735 h 849"/>
                  <a:gd name="T72" fmla="*/ 68 w 427"/>
                  <a:gd name="T73" fmla="*/ 735 h 849"/>
                  <a:gd name="T74" fmla="*/ 169 w 427"/>
                  <a:gd name="T75" fmla="*/ 735 h 849"/>
                  <a:gd name="T76" fmla="*/ 286 w 427"/>
                  <a:gd name="T77" fmla="*/ 735 h 849"/>
                  <a:gd name="T78" fmla="*/ 376 w 427"/>
                  <a:gd name="T79" fmla="*/ 735 h 849"/>
                  <a:gd name="T80" fmla="*/ 396 w 427"/>
                  <a:gd name="T81" fmla="*/ 735 h 849"/>
                  <a:gd name="T82" fmla="*/ 396 w 427"/>
                  <a:gd name="T83" fmla="*/ 751 h 849"/>
                  <a:gd name="T84" fmla="*/ 396 w 427"/>
                  <a:gd name="T85" fmla="*/ 675 h 849"/>
                  <a:gd name="T86" fmla="*/ 359 w 427"/>
                  <a:gd name="T87" fmla="*/ 675 h 849"/>
                  <a:gd name="T88" fmla="*/ 259 w 427"/>
                  <a:gd name="T89" fmla="*/ 675 h 849"/>
                  <a:gd name="T90" fmla="*/ 142 w 427"/>
                  <a:gd name="T91" fmla="*/ 675 h 849"/>
                  <a:gd name="T92" fmla="*/ 51 w 427"/>
                  <a:gd name="T93" fmla="*/ 675 h 849"/>
                  <a:gd name="T94" fmla="*/ 31 w 427"/>
                  <a:gd name="T95" fmla="*/ 675 h 849"/>
                  <a:gd name="T96" fmla="*/ 31 w 427"/>
                  <a:gd name="T97" fmla="*/ 143 h 849"/>
                  <a:gd name="T98" fmla="*/ 396 w 427"/>
                  <a:gd name="T99" fmla="*/ 143 h 849"/>
                  <a:gd name="T100" fmla="*/ 396 w 427"/>
                  <a:gd name="T101" fmla="*/ 675 h 8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27" h="849">
                    <a:moveTo>
                      <a:pt x="352" y="0"/>
                    </a:moveTo>
                    <a:cubicBezTo>
                      <a:pt x="76" y="0"/>
                      <a:pt x="76" y="0"/>
                      <a:pt x="76" y="0"/>
                    </a:cubicBezTo>
                    <a:cubicBezTo>
                      <a:pt x="0" y="112"/>
                      <a:pt x="0" y="112"/>
                      <a:pt x="0" y="112"/>
                    </a:cubicBezTo>
                    <a:cubicBezTo>
                      <a:pt x="0" y="849"/>
                      <a:pt x="0" y="849"/>
                      <a:pt x="0" y="849"/>
                    </a:cubicBezTo>
                    <a:cubicBezTo>
                      <a:pt x="427" y="849"/>
                      <a:pt x="427" y="849"/>
                      <a:pt x="427" y="849"/>
                    </a:cubicBezTo>
                    <a:cubicBezTo>
                      <a:pt x="427" y="112"/>
                      <a:pt x="427" y="112"/>
                      <a:pt x="427" y="112"/>
                    </a:cubicBezTo>
                    <a:lnTo>
                      <a:pt x="352" y="0"/>
                    </a:lnTo>
                    <a:close/>
                    <a:moveTo>
                      <a:pt x="396" y="818"/>
                    </a:moveTo>
                    <a:cubicBezTo>
                      <a:pt x="31" y="818"/>
                      <a:pt x="31" y="818"/>
                      <a:pt x="31" y="818"/>
                    </a:cubicBezTo>
                    <a:cubicBezTo>
                      <a:pt x="31" y="803"/>
                      <a:pt x="31" y="803"/>
                      <a:pt x="31" y="803"/>
                    </a:cubicBezTo>
                    <a:cubicBezTo>
                      <a:pt x="44" y="803"/>
                      <a:pt x="56" y="803"/>
                      <a:pt x="68" y="803"/>
                    </a:cubicBezTo>
                    <a:cubicBezTo>
                      <a:pt x="102" y="803"/>
                      <a:pt x="136" y="803"/>
                      <a:pt x="169" y="803"/>
                    </a:cubicBezTo>
                    <a:cubicBezTo>
                      <a:pt x="208" y="803"/>
                      <a:pt x="247" y="803"/>
                      <a:pt x="286" y="803"/>
                    </a:cubicBezTo>
                    <a:cubicBezTo>
                      <a:pt x="316" y="803"/>
                      <a:pt x="346" y="803"/>
                      <a:pt x="376" y="803"/>
                    </a:cubicBezTo>
                    <a:cubicBezTo>
                      <a:pt x="383" y="803"/>
                      <a:pt x="390" y="803"/>
                      <a:pt x="396" y="803"/>
                    </a:cubicBezTo>
                    <a:lnTo>
                      <a:pt x="396" y="818"/>
                    </a:lnTo>
                    <a:close/>
                    <a:moveTo>
                      <a:pt x="396" y="782"/>
                    </a:moveTo>
                    <a:cubicBezTo>
                      <a:pt x="384" y="782"/>
                      <a:pt x="372" y="782"/>
                      <a:pt x="359" y="782"/>
                    </a:cubicBezTo>
                    <a:cubicBezTo>
                      <a:pt x="326" y="782"/>
                      <a:pt x="292" y="782"/>
                      <a:pt x="259" y="782"/>
                    </a:cubicBezTo>
                    <a:cubicBezTo>
                      <a:pt x="220" y="782"/>
                      <a:pt x="181" y="782"/>
                      <a:pt x="142" y="782"/>
                    </a:cubicBezTo>
                    <a:cubicBezTo>
                      <a:pt x="112" y="782"/>
                      <a:pt x="81" y="782"/>
                      <a:pt x="51" y="782"/>
                    </a:cubicBezTo>
                    <a:cubicBezTo>
                      <a:pt x="45" y="782"/>
                      <a:pt x="38" y="782"/>
                      <a:pt x="31" y="782"/>
                    </a:cubicBezTo>
                    <a:cubicBezTo>
                      <a:pt x="31" y="771"/>
                      <a:pt x="31" y="771"/>
                      <a:pt x="31" y="771"/>
                    </a:cubicBezTo>
                    <a:cubicBezTo>
                      <a:pt x="44" y="771"/>
                      <a:pt x="56" y="771"/>
                      <a:pt x="68" y="771"/>
                    </a:cubicBezTo>
                    <a:cubicBezTo>
                      <a:pt x="102" y="771"/>
                      <a:pt x="136" y="771"/>
                      <a:pt x="169" y="771"/>
                    </a:cubicBezTo>
                    <a:cubicBezTo>
                      <a:pt x="208" y="771"/>
                      <a:pt x="247" y="771"/>
                      <a:pt x="286" y="771"/>
                    </a:cubicBezTo>
                    <a:cubicBezTo>
                      <a:pt x="316" y="771"/>
                      <a:pt x="346" y="771"/>
                      <a:pt x="376" y="771"/>
                    </a:cubicBezTo>
                    <a:cubicBezTo>
                      <a:pt x="383" y="771"/>
                      <a:pt x="390" y="771"/>
                      <a:pt x="396" y="771"/>
                    </a:cubicBezTo>
                    <a:lnTo>
                      <a:pt x="396" y="782"/>
                    </a:lnTo>
                    <a:close/>
                    <a:moveTo>
                      <a:pt x="396" y="751"/>
                    </a:moveTo>
                    <a:cubicBezTo>
                      <a:pt x="384" y="751"/>
                      <a:pt x="372" y="751"/>
                      <a:pt x="359" y="751"/>
                    </a:cubicBezTo>
                    <a:cubicBezTo>
                      <a:pt x="326" y="751"/>
                      <a:pt x="292" y="751"/>
                      <a:pt x="259" y="751"/>
                    </a:cubicBezTo>
                    <a:cubicBezTo>
                      <a:pt x="220" y="751"/>
                      <a:pt x="181" y="751"/>
                      <a:pt x="142" y="751"/>
                    </a:cubicBezTo>
                    <a:cubicBezTo>
                      <a:pt x="112" y="751"/>
                      <a:pt x="81" y="751"/>
                      <a:pt x="51" y="751"/>
                    </a:cubicBezTo>
                    <a:cubicBezTo>
                      <a:pt x="45" y="751"/>
                      <a:pt x="38" y="751"/>
                      <a:pt x="31" y="751"/>
                    </a:cubicBezTo>
                    <a:cubicBezTo>
                      <a:pt x="31" y="735"/>
                      <a:pt x="31" y="735"/>
                      <a:pt x="31" y="735"/>
                    </a:cubicBezTo>
                    <a:cubicBezTo>
                      <a:pt x="44" y="735"/>
                      <a:pt x="56" y="735"/>
                      <a:pt x="68" y="735"/>
                    </a:cubicBezTo>
                    <a:cubicBezTo>
                      <a:pt x="102" y="735"/>
                      <a:pt x="136" y="735"/>
                      <a:pt x="169" y="735"/>
                    </a:cubicBezTo>
                    <a:cubicBezTo>
                      <a:pt x="208" y="735"/>
                      <a:pt x="247" y="735"/>
                      <a:pt x="286" y="735"/>
                    </a:cubicBezTo>
                    <a:cubicBezTo>
                      <a:pt x="316" y="735"/>
                      <a:pt x="346" y="735"/>
                      <a:pt x="376" y="735"/>
                    </a:cubicBezTo>
                    <a:cubicBezTo>
                      <a:pt x="383" y="735"/>
                      <a:pt x="390" y="735"/>
                      <a:pt x="396" y="735"/>
                    </a:cubicBezTo>
                    <a:lnTo>
                      <a:pt x="396" y="751"/>
                    </a:lnTo>
                    <a:close/>
                    <a:moveTo>
                      <a:pt x="396" y="675"/>
                    </a:moveTo>
                    <a:cubicBezTo>
                      <a:pt x="384" y="675"/>
                      <a:pt x="372" y="675"/>
                      <a:pt x="359" y="675"/>
                    </a:cubicBezTo>
                    <a:cubicBezTo>
                      <a:pt x="326" y="675"/>
                      <a:pt x="292" y="675"/>
                      <a:pt x="259" y="675"/>
                    </a:cubicBezTo>
                    <a:cubicBezTo>
                      <a:pt x="220" y="675"/>
                      <a:pt x="181" y="675"/>
                      <a:pt x="142" y="675"/>
                    </a:cubicBezTo>
                    <a:cubicBezTo>
                      <a:pt x="112" y="675"/>
                      <a:pt x="81" y="675"/>
                      <a:pt x="51" y="675"/>
                    </a:cubicBezTo>
                    <a:cubicBezTo>
                      <a:pt x="45" y="675"/>
                      <a:pt x="38" y="675"/>
                      <a:pt x="31" y="675"/>
                    </a:cubicBezTo>
                    <a:cubicBezTo>
                      <a:pt x="31" y="143"/>
                      <a:pt x="31" y="143"/>
                      <a:pt x="31" y="143"/>
                    </a:cubicBezTo>
                    <a:cubicBezTo>
                      <a:pt x="396" y="143"/>
                      <a:pt x="396" y="143"/>
                      <a:pt x="396" y="143"/>
                    </a:cubicBezTo>
                    <a:lnTo>
                      <a:pt x="396" y="675"/>
                    </a:lnTo>
                    <a:close/>
                  </a:path>
                </a:pathLst>
              </a:custGeom>
              <a:grpFill/>
              <a:ln w="9525">
                <a:solidFill>
                  <a:srgbClr val="000000"/>
                </a:solidFill>
                <a:round/>
                <a:headEnd/>
                <a:tailEnd/>
              </a:ln>
              <a:extLst/>
            </p:spPr>
            <p:txBody>
              <a:bodyPr vert="horz" wrap="square" lIns="91414" tIns="45706" rIns="91414" bIns="45706" numCol="1" anchor="t" anchorCtr="0" compatLnSpc="1">
                <a:prstTxWarp prst="textNoShape">
                  <a:avLst/>
                </a:prstTxWarp>
              </a:bodyPr>
              <a:lstStyle/>
              <a:p>
                <a:pPr defTabSz="913934">
                  <a:defRPr/>
                </a:pPr>
                <a:endParaRPr lang="en-US" sz="1900" kern="0" dirty="0">
                  <a:solidFill>
                    <a:sysClr val="windowText" lastClr="000000"/>
                  </a:solidFill>
                  <a:latin typeface="Segoe UI"/>
                </a:endParaRPr>
              </a:p>
            </p:txBody>
          </p:sp>
          <p:sp>
            <p:nvSpPr>
              <p:cNvPr id="103" name="Freeform 199"/>
              <p:cNvSpPr>
                <a:spLocks noEditPoints="1"/>
              </p:cNvSpPr>
              <p:nvPr/>
            </p:nvSpPr>
            <p:spPr bwMode="auto">
              <a:xfrm>
                <a:off x="1065994" y="5761987"/>
                <a:ext cx="753459" cy="543313"/>
              </a:xfrm>
              <a:prstGeom prst="rect">
                <a:avLst/>
              </a:prstGeom>
              <a:grpFill/>
              <a:ln>
                <a:solidFill>
                  <a:schemeClr val="accent1"/>
                </a:solidFill>
              </a:ln>
              <a:extLst/>
            </p:spPr>
            <p:txBody>
              <a:bodyPr vert="horz" wrap="square" lIns="91414" tIns="45706" rIns="91414" bIns="45706" numCol="1" anchor="t" anchorCtr="0" compatLnSpc="1">
                <a:prstTxWarp prst="textNoShape">
                  <a:avLst/>
                </a:prstTxWarp>
              </a:bodyPr>
              <a:lstStyle/>
              <a:p>
                <a:pPr defTabSz="913934">
                  <a:defRPr/>
                </a:pPr>
                <a:endParaRPr lang="en-US" sz="1900" kern="0" dirty="0">
                  <a:solidFill>
                    <a:sysClr val="windowText" lastClr="000000"/>
                  </a:solidFill>
                  <a:latin typeface="Segoe UI"/>
                </a:endParaRPr>
              </a:p>
            </p:txBody>
          </p:sp>
        </p:grpSp>
        <p:sp>
          <p:nvSpPr>
            <p:cNvPr id="76" name="Rectangle 75"/>
            <p:cNvSpPr/>
            <p:nvPr>
              <p:custDataLst>
                <p:tags r:id="rId16"/>
              </p:custDataLst>
            </p:nvPr>
          </p:nvSpPr>
          <p:spPr>
            <a:xfrm>
              <a:off x="6549703" y="4216328"/>
              <a:ext cx="1271169" cy="280560"/>
            </a:xfrm>
            <a:prstGeom prst="rect">
              <a:avLst/>
            </a:prstGeom>
            <a:noFill/>
            <a:ln>
              <a:solidFill>
                <a:schemeClr val="accent1"/>
              </a:solidFill>
            </a:ln>
          </p:spPr>
          <p:txBody>
            <a:bodyPr wrap="square" lIns="91402" tIns="45701" rIns="91402" bIns="45701">
              <a:spAutoFit/>
            </a:bodyPr>
            <a:lstStyle/>
            <a:p>
              <a:pPr algn="ctr" defTabSz="1217995" fontAlgn="base">
                <a:spcBef>
                  <a:spcPts val="838"/>
                </a:spcBef>
                <a:spcAft>
                  <a:spcPct val="0"/>
                </a:spcAft>
                <a:buClr>
                  <a:srgbClr val="D2D2D2">
                    <a:lumMod val="75000"/>
                  </a:srgbClr>
                </a:buClr>
                <a:buSzPct val="100000"/>
              </a:pPr>
              <a:r>
                <a:rPr lang="en-US" sz="1198" dirty="0">
                  <a:solidFill>
                    <a:srgbClr val="505050">
                      <a:alpha val="99000"/>
                    </a:srgbClr>
                  </a:solidFill>
                  <a:latin typeface="Segoe UI"/>
                  <a:cs typeface="Segoe UI" pitchFamily="34" charset="0"/>
                </a:rPr>
                <a:t>Non-Virtualized</a:t>
              </a:r>
            </a:p>
          </p:txBody>
        </p:sp>
      </p:grpSp>
      <p:grpSp>
        <p:nvGrpSpPr>
          <p:cNvPr id="14" name="Group 13"/>
          <p:cNvGrpSpPr/>
          <p:nvPr/>
        </p:nvGrpSpPr>
        <p:grpSpPr>
          <a:xfrm>
            <a:off x="9808955" y="3603619"/>
            <a:ext cx="1270808" cy="921555"/>
            <a:chOff x="8976137" y="3575072"/>
            <a:chExt cx="1271169" cy="921816"/>
          </a:xfrm>
          <a:solidFill>
            <a:schemeClr val="accent5"/>
          </a:solidFill>
        </p:grpSpPr>
        <p:grpSp>
          <p:nvGrpSpPr>
            <p:cNvPr id="70" name="Group 69"/>
            <p:cNvGrpSpPr/>
            <p:nvPr/>
          </p:nvGrpSpPr>
          <p:grpSpPr>
            <a:xfrm>
              <a:off x="9457318" y="3575072"/>
              <a:ext cx="340071" cy="633004"/>
              <a:chOff x="-1497013" y="809624"/>
              <a:chExt cx="1601789" cy="3184527"/>
            </a:xfrm>
            <a:grpFill/>
          </p:grpSpPr>
          <p:sp>
            <p:nvSpPr>
              <p:cNvPr id="104" name="Freeform 195"/>
              <p:cNvSpPr>
                <a:spLocks noEditPoints="1"/>
              </p:cNvSpPr>
              <p:nvPr/>
            </p:nvSpPr>
            <p:spPr bwMode="auto">
              <a:xfrm>
                <a:off x="-1497013" y="809624"/>
                <a:ext cx="1601789" cy="3184527"/>
              </a:xfrm>
              <a:custGeom>
                <a:avLst/>
                <a:gdLst>
                  <a:gd name="T0" fmla="*/ 352 w 427"/>
                  <a:gd name="T1" fmla="*/ 0 h 849"/>
                  <a:gd name="T2" fmla="*/ 76 w 427"/>
                  <a:gd name="T3" fmla="*/ 0 h 849"/>
                  <a:gd name="T4" fmla="*/ 0 w 427"/>
                  <a:gd name="T5" fmla="*/ 112 h 849"/>
                  <a:gd name="T6" fmla="*/ 0 w 427"/>
                  <a:gd name="T7" fmla="*/ 849 h 849"/>
                  <a:gd name="T8" fmla="*/ 427 w 427"/>
                  <a:gd name="T9" fmla="*/ 849 h 849"/>
                  <a:gd name="T10" fmla="*/ 427 w 427"/>
                  <a:gd name="T11" fmla="*/ 112 h 849"/>
                  <a:gd name="T12" fmla="*/ 352 w 427"/>
                  <a:gd name="T13" fmla="*/ 0 h 849"/>
                  <a:gd name="T14" fmla="*/ 396 w 427"/>
                  <a:gd name="T15" fmla="*/ 818 h 849"/>
                  <a:gd name="T16" fmla="*/ 31 w 427"/>
                  <a:gd name="T17" fmla="*/ 818 h 849"/>
                  <a:gd name="T18" fmla="*/ 31 w 427"/>
                  <a:gd name="T19" fmla="*/ 803 h 849"/>
                  <a:gd name="T20" fmla="*/ 68 w 427"/>
                  <a:gd name="T21" fmla="*/ 803 h 849"/>
                  <a:gd name="T22" fmla="*/ 169 w 427"/>
                  <a:gd name="T23" fmla="*/ 803 h 849"/>
                  <a:gd name="T24" fmla="*/ 286 w 427"/>
                  <a:gd name="T25" fmla="*/ 803 h 849"/>
                  <a:gd name="T26" fmla="*/ 376 w 427"/>
                  <a:gd name="T27" fmla="*/ 803 h 849"/>
                  <a:gd name="T28" fmla="*/ 396 w 427"/>
                  <a:gd name="T29" fmla="*/ 803 h 849"/>
                  <a:gd name="T30" fmla="*/ 396 w 427"/>
                  <a:gd name="T31" fmla="*/ 818 h 849"/>
                  <a:gd name="T32" fmla="*/ 396 w 427"/>
                  <a:gd name="T33" fmla="*/ 782 h 849"/>
                  <a:gd name="T34" fmla="*/ 359 w 427"/>
                  <a:gd name="T35" fmla="*/ 782 h 849"/>
                  <a:gd name="T36" fmla="*/ 259 w 427"/>
                  <a:gd name="T37" fmla="*/ 782 h 849"/>
                  <a:gd name="T38" fmla="*/ 142 w 427"/>
                  <a:gd name="T39" fmla="*/ 782 h 849"/>
                  <a:gd name="T40" fmla="*/ 51 w 427"/>
                  <a:gd name="T41" fmla="*/ 782 h 849"/>
                  <a:gd name="T42" fmla="*/ 31 w 427"/>
                  <a:gd name="T43" fmla="*/ 782 h 849"/>
                  <a:gd name="T44" fmla="*/ 31 w 427"/>
                  <a:gd name="T45" fmla="*/ 771 h 849"/>
                  <a:gd name="T46" fmla="*/ 68 w 427"/>
                  <a:gd name="T47" fmla="*/ 771 h 849"/>
                  <a:gd name="T48" fmla="*/ 169 w 427"/>
                  <a:gd name="T49" fmla="*/ 771 h 849"/>
                  <a:gd name="T50" fmla="*/ 286 w 427"/>
                  <a:gd name="T51" fmla="*/ 771 h 849"/>
                  <a:gd name="T52" fmla="*/ 376 w 427"/>
                  <a:gd name="T53" fmla="*/ 771 h 849"/>
                  <a:gd name="T54" fmla="*/ 396 w 427"/>
                  <a:gd name="T55" fmla="*/ 771 h 849"/>
                  <a:gd name="T56" fmla="*/ 396 w 427"/>
                  <a:gd name="T57" fmla="*/ 782 h 849"/>
                  <a:gd name="T58" fmla="*/ 396 w 427"/>
                  <a:gd name="T59" fmla="*/ 751 h 849"/>
                  <a:gd name="T60" fmla="*/ 359 w 427"/>
                  <a:gd name="T61" fmla="*/ 751 h 849"/>
                  <a:gd name="T62" fmla="*/ 259 w 427"/>
                  <a:gd name="T63" fmla="*/ 751 h 849"/>
                  <a:gd name="T64" fmla="*/ 142 w 427"/>
                  <a:gd name="T65" fmla="*/ 751 h 849"/>
                  <a:gd name="T66" fmla="*/ 51 w 427"/>
                  <a:gd name="T67" fmla="*/ 751 h 849"/>
                  <a:gd name="T68" fmla="*/ 31 w 427"/>
                  <a:gd name="T69" fmla="*/ 751 h 849"/>
                  <a:gd name="T70" fmla="*/ 31 w 427"/>
                  <a:gd name="T71" fmla="*/ 735 h 849"/>
                  <a:gd name="T72" fmla="*/ 68 w 427"/>
                  <a:gd name="T73" fmla="*/ 735 h 849"/>
                  <a:gd name="T74" fmla="*/ 169 w 427"/>
                  <a:gd name="T75" fmla="*/ 735 h 849"/>
                  <a:gd name="T76" fmla="*/ 286 w 427"/>
                  <a:gd name="T77" fmla="*/ 735 h 849"/>
                  <a:gd name="T78" fmla="*/ 376 w 427"/>
                  <a:gd name="T79" fmla="*/ 735 h 849"/>
                  <a:gd name="T80" fmla="*/ 396 w 427"/>
                  <a:gd name="T81" fmla="*/ 735 h 849"/>
                  <a:gd name="T82" fmla="*/ 396 w 427"/>
                  <a:gd name="T83" fmla="*/ 751 h 849"/>
                  <a:gd name="T84" fmla="*/ 396 w 427"/>
                  <a:gd name="T85" fmla="*/ 675 h 849"/>
                  <a:gd name="T86" fmla="*/ 359 w 427"/>
                  <a:gd name="T87" fmla="*/ 675 h 849"/>
                  <a:gd name="T88" fmla="*/ 259 w 427"/>
                  <a:gd name="T89" fmla="*/ 675 h 849"/>
                  <a:gd name="T90" fmla="*/ 142 w 427"/>
                  <a:gd name="T91" fmla="*/ 675 h 849"/>
                  <a:gd name="T92" fmla="*/ 51 w 427"/>
                  <a:gd name="T93" fmla="*/ 675 h 849"/>
                  <a:gd name="T94" fmla="*/ 31 w 427"/>
                  <a:gd name="T95" fmla="*/ 675 h 849"/>
                  <a:gd name="T96" fmla="*/ 31 w 427"/>
                  <a:gd name="T97" fmla="*/ 143 h 849"/>
                  <a:gd name="T98" fmla="*/ 396 w 427"/>
                  <a:gd name="T99" fmla="*/ 143 h 849"/>
                  <a:gd name="T100" fmla="*/ 396 w 427"/>
                  <a:gd name="T101" fmla="*/ 675 h 8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27" h="849">
                    <a:moveTo>
                      <a:pt x="352" y="0"/>
                    </a:moveTo>
                    <a:cubicBezTo>
                      <a:pt x="76" y="0"/>
                      <a:pt x="76" y="0"/>
                      <a:pt x="76" y="0"/>
                    </a:cubicBezTo>
                    <a:cubicBezTo>
                      <a:pt x="0" y="112"/>
                      <a:pt x="0" y="112"/>
                      <a:pt x="0" y="112"/>
                    </a:cubicBezTo>
                    <a:cubicBezTo>
                      <a:pt x="0" y="849"/>
                      <a:pt x="0" y="849"/>
                      <a:pt x="0" y="849"/>
                    </a:cubicBezTo>
                    <a:cubicBezTo>
                      <a:pt x="427" y="849"/>
                      <a:pt x="427" y="849"/>
                      <a:pt x="427" y="849"/>
                    </a:cubicBezTo>
                    <a:cubicBezTo>
                      <a:pt x="427" y="112"/>
                      <a:pt x="427" y="112"/>
                      <a:pt x="427" y="112"/>
                    </a:cubicBezTo>
                    <a:lnTo>
                      <a:pt x="352" y="0"/>
                    </a:lnTo>
                    <a:close/>
                    <a:moveTo>
                      <a:pt x="396" y="818"/>
                    </a:moveTo>
                    <a:cubicBezTo>
                      <a:pt x="31" y="818"/>
                      <a:pt x="31" y="818"/>
                      <a:pt x="31" y="818"/>
                    </a:cubicBezTo>
                    <a:cubicBezTo>
                      <a:pt x="31" y="803"/>
                      <a:pt x="31" y="803"/>
                      <a:pt x="31" y="803"/>
                    </a:cubicBezTo>
                    <a:cubicBezTo>
                      <a:pt x="44" y="803"/>
                      <a:pt x="56" y="803"/>
                      <a:pt x="68" y="803"/>
                    </a:cubicBezTo>
                    <a:cubicBezTo>
                      <a:pt x="102" y="803"/>
                      <a:pt x="136" y="803"/>
                      <a:pt x="169" y="803"/>
                    </a:cubicBezTo>
                    <a:cubicBezTo>
                      <a:pt x="208" y="803"/>
                      <a:pt x="247" y="803"/>
                      <a:pt x="286" y="803"/>
                    </a:cubicBezTo>
                    <a:cubicBezTo>
                      <a:pt x="316" y="803"/>
                      <a:pt x="346" y="803"/>
                      <a:pt x="376" y="803"/>
                    </a:cubicBezTo>
                    <a:cubicBezTo>
                      <a:pt x="383" y="803"/>
                      <a:pt x="390" y="803"/>
                      <a:pt x="396" y="803"/>
                    </a:cubicBezTo>
                    <a:lnTo>
                      <a:pt x="396" y="818"/>
                    </a:lnTo>
                    <a:close/>
                    <a:moveTo>
                      <a:pt x="396" y="782"/>
                    </a:moveTo>
                    <a:cubicBezTo>
                      <a:pt x="384" y="782"/>
                      <a:pt x="372" y="782"/>
                      <a:pt x="359" y="782"/>
                    </a:cubicBezTo>
                    <a:cubicBezTo>
                      <a:pt x="326" y="782"/>
                      <a:pt x="292" y="782"/>
                      <a:pt x="259" y="782"/>
                    </a:cubicBezTo>
                    <a:cubicBezTo>
                      <a:pt x="220" y="782"/>
                      <a:pt x="181" y="782"/>
                      <a:pt x="142" y="782"/>
                    </a:cubicBezTo>
                    <a:cubicBezTo>
                      <a:pt x="112" y="782"/>
                      <a:pt x="81" y="782"/>
                      <a:pt x="51" y="782"/>
                    </a:cubicBezTo>
                    <a:cubicBezTo>
                      <a:pt x="45" y="782"/>
                      <a:pt x="38" y="782"/>
                      <a:pt x="31" y="782"/>
                    </a:cubicBezTo>
                    <a:cubicBezTo>
                      <a:pt x="31" y="771"/>
                      <a:pt x="31" y="771"/>
                      <a:pt x="31" y="771"/>
                    </a:cubicBezTo>
                    <a:cubicBezTo>
                      <a:pt x="44" y="771"/>
                      <a:pt x="56" y="771"/>
                      <a:pt x="68" y="771"/>
                    </a:cubicBezTo>
                    <a:cubicBezTo>
                      <a:pt x="102" y="771"/>
                      <a:pt x="136" y="771"/>
                      <a:pt x="169" y="771"/>
                    </a:cubicBezTo>
                    <a:cubicBezTo>
                      <a:pt x="208" y="771"/>
                      <a:pt x="247" y="771"/>
                      <a:pt x="286" y="771"/>
                    </a:cubicBezTo>
                    <a:cubicBezTo>
                      <a:pt x="316" y="771"/>
                      <a:pt x="346" y="771"/>
                      <a:pt x="376" y="771"/>
                    </a:cubicBezTo>
                    <a:cubicBezTo>
                      <a:pt x="383" y="771"/>
                      <a:pt x="390" y="771"/>
                      <a:pt x="396" y="771"/>
                    </a:cubicBezTo>
                    <a:lnTo>
                      <a:pt x="396" y="782"/>
                    </a:lnTo>
                    <a:close/>
                    <a:moveTo>
                      <a:pt x="396" y="751"/>
                    </a:moveTo>
                    <a:cubicBezTo>
                      <a:pt x="384" y="751"/>
                      <a:pt x="372" y="751"/>
                      <a:pt x="359" y="751"/>
                    </a:cubicBezTo>
                    <a:cubicBezTo>
                      <a:pt x="326" y="751"/>
                      <a:pt x="292" y="751"/>
                      <a:pt x="259" y="751"/>
                    </a:cubicBezTo>
                    <a:cubicBezTo>
                      <a:pt x="220" y="751"/>
                      <a:pt x="181" y="751"/>
                      <a:pt x="142" y="751"/>
                    </a:cubicBezTo>
                    <a:cubicBezTo>
                      <a:pt x="112" y="751"/>
                      <a:pt x="81" y="751"/>
                      <a:pt x="51" y="751"/>
                    </a:cubicBezTo>
                    <a:cubicBezTo>
                      <a:pt x="45" y="751"/>
                      <a:pt x="38" y="751"/>
                      <a:pt x="31" y="751"/>
                    </a:cubicBezTo>
                    <a:cubicBezTo>
                      <a:pt x="31" y="735"/>
                      <a:pt x="31" y="735"/>
                      <a:pt x="31" y="735"/>
                    </a:cubicBezTo>
                    <a:cubicBezTo>
                      <a:pt x="44" y="735"/>
                      <a:pt x="56" y="735"/>
                      <a:pt x="68" y="735"/>
                    </a:cubicBezTo>
                    <a:cubicBezTo>
                      <a:pt x="102" y="735"/>
                      <a:pt x="136" y="735"/>
                      <a:pt x="169" y="735"/>
                    </a:cubicBezTo>
                    <a:cubicBezTo>
                      <a:pt x="208" y="735"/>
                      <a:pt x="247" y="735"/>
                      <a:pt x="286" y="735"/>
                    </a:cubicBezTo>
                    <a:cubicBezTo>
                      <a:pt x="316" y="735"/>
                      <a:pt x="346" y="735"/>
                      <a:pt x="376" y="735"/>
                    </a:cubicBezTo>
                    <a:cubicBezTo>
                      <a:pt x="383" y="735"/>
                      <a:pt x="390" y="735"/>
                      <a:pt x="396" y="735"/>
                    </a:cubicBezTo>
                    <a:lnTo>
                      <a:pt x="396" y="751"/>
                    </a:lnTo>
                    <a:close/>
                    <a:moveTo>
                      <a:pt x="396" y="675"/>
                    </a:moveTo>
                    <a:cubicBezTo>
                      <a:pt x="384" y="675"/>
                      <a:pt x="372" y="675"/>
                      <a:pt x="359" y="675"/>
                    </a:cubicBezTo>
                    <a:cubicBezTo>
                      <a:pt x="326" y="675"/>
                      <a:pt x="292" y="675"/>
                      <a:pt x="259" y="675"/>
                    </a:cubicBezTo>
                    <a:cubicBezTo>
                      <a:pt x="220" y="675"/>
                      <a:pt x="181" y="675"/>
                      <a:pt x="142" y="675"/>
                    </a:cubicBezTo>
                    <a:cubicBezTo>
                      <a:pt x="112" y="675"/>
                      <a:pt x="81" y="675"/>
                      <a:pt x="51" y="675"/>
                    </a:cubicBezTo>
                    <a:cubicBezTo>
                      <a:pt x="45" y="675"/>
                      <a:pt x="38" y="675"/>
                      <a:pt x="31" y="675"/>
                    </a:cubicBezTo>
                    <a:cubicBezTo>
                      <a:pt x="31" y="143"/>
                      <a:pt x="31" y="143"/>
                      <a:pt x="31" y="143"/>
                    </a:cubicBezTo>
                    <a:cubicBezTo>
                      <a:pt x="396" y="143"/>
                      <a:pt x="396" y="143"/>
                      <a:pt x="396" y="143"/>
                    </a:cubicBezTo>
                    <a:lnTo>
                      <a:pt x="396" y="675"/>
                    </a:lnTo>
                    <a:close/>
                  </a:path>
                </a:pathLst>
              </a:custGeom>
              <a:grpFill/>
              <a:ln w="9525">
                <a:solidFill>
                  <a:srgbClr val="000000"/>
                </a:solidFill>
                <a:round/>
                <a:headEnd/>
                <a:tailEnd/>
              </a:ln>
              <a:extLst/>
            </p:spPr>
            <p:txBody>
              <a:bodyPr vert="horz" wrap="square" lIns="91414" tIns="45706" rIns="91414" bIns="45706" numCol="1" anchor="t" anchorCtr="0" compatLnSpc="1">
                <a:prstTxWarp prst="textNoShape">
                  <a:avLst/>
                </a:prstTxWarp>
              </a:bodyPr>
              <a:lstStyle/>
              <a:p>
                <a:pPr defTabSz="913934">
                  <a:defRPr/>
                </a:pPr>
                <a:endParaRPr lang="en-US" sz="1900" kern="0" dirty="0">
                  <a:solidFill>
                    <a:sysClr val="windowText" lastClr="000000"/>
                  </a:solidFill>
                  <a:latin typeface="Segoe UI"/>
                </a:endParaRPr>
              </a:p>
            </p:txBody>
          </p:sp>
          <p:sp>
            <p:nvSpPr>
              <p:cNvPr id="105" name="Freeform 196"/>
              <p:cNvSpPr>
                <a:spLocks noEditPoints="1"/>
              </p:cNvSpPr>
              <p:nvPr/>
            </p:nvSpPr>
            <p:spPr bwMode="auto">
              <a:xfrm>
                <a:off x="-1323976" y="3055939"/>
                <a:ext cx="1258889" cy="225426"/>
              </a:xfrm>
              <a:custGeom>
                <a:avLst/>
                <a:gdLst>
                  <a:gd name="T0" fmla="*/ 332 w 336"/>
                  <a:gd name="T1" fmla="*/ 0 h 60"/>
                  <a:gd name="T2" fmla="*/ 295 w 336"/>
                  <a:gd name="T3" fmla="*/ 0 h 60"/>
                  <a:gd name="T4" fmla="*/ 207 w 336"/>
                  <a:gd name="T5" fmla="*/ 0 h 60"/>
                  <a:gd name="T6" fmla="*/ 105 w 336"/>
                  <a:gd name="T7" fmla="*/ 0 h 60"/>
                  <a:gd name="T8" fmla="*/ 26 w 336"/>
                  <a:gd name="T9" fmla="*/ 0 h 60"/>
                  <a:gd name="T10" fmla="*/ 3 w 336"/>
                  <a:gd name="T11" fmla="*/ 0 h 60"/>
                  <a:gd name="T12" fmla="*/ 0 w 336"/>
                  <a:gd name="T13" fmla="*/ 4 h 60"/>
                  <a:gd name="T14" fmla="*/ 0 w 336"/>
                  <a:gd name="T15" fmla="*/ 57 h 60"/>
                  <a:gd name="T16" fmla="*/ 3 w 336"/>
                  <a:gd name="T17" fmla="*/ 60 h 60"/>
                  <a:gd name="T18" fmla="*/ 41 w 336"/>
                  <a:gd name="T19" fmla="*/ 60 h 60"/>
                  <a:gd name="T20" fmla="*/ 129 w 336"/>
                  <a:gd name="T21" fmla="*/ 60 h 60"/>
                  <a:gd name="T22" fmla="*/ 231 w 336"/>
                  <a:gd name="T23" fmla="*/ 60 h 60"/>
                  <a:gd name="T24" fmla="*/ 310 w 336"/>
                  <a:gd name="T25" fmla="*/ 60 h 60"/>
                  <a:gd name="T26" fmla="*/ 332 w 336"/>
                  <a:gd name="T27" fmla="*/ 60 h 60"/>
                  <a:gd name="T28" fmla="*/ 335 w 336"/>
                  <a:gd name="T29" fmla="*/ 59 h 60"/>
                  <a:gd name="T30" fmla="*/ 336 w 336"/>
                  <a:gd name="T31" fmla="*/ 57 h 60"/>
                  <a:gd name="T32" fmla="*/ 336 w 336"/>
                  <a:gd name="T33" fmla="*/ 4 h 60"/>
                  <a:gd name="T34" fmla="*/ 332 w 336"/>
                  <a:gd name="T35" fmla="*/ 0 h 60"/>
                  <a:gd name="T36" fmla="*/ 131 w 336"/>
                  <a:gd name="T37" fmla="*/ 41 h 60"/>
                  <a:gd name="T38" fmla="*/ 120 w 336"/>
                  <a:gd name="T39" fmla="*/ 30 h 60"/>
                  <a:gd name="T40" fmla="*/ 131 w 336"/>
                  <a:gd name="T41" fmla="*/ 20 h 60"/>
                  <a:gd name="T42" fmla="*/ 141 w 336"/>
                  <a:gd name="T43" fmla="*/ 30 h 60"/>
                  <a:gd name="T44" fmla="*/ 131 w 336"/>
                  <a:gd name="T45" fmla="*/ 41 h 60"/>
                  <a:gd name="T46" fmla="*/ 168 w 336"/>
                  <a:gd name="T47" fmla="*/ 41 h 60"/>
                  <a:gd name="T48" fmla="*/ 157 w 336"/>
                  <a:gd name="T49" fmla="*/ 30 h 60"/>
                  <a:gd name="T50" fmla="*/ 168 w 336"/>
                  <a:gd name="T51" fmla="*/ 20 h 60"/>
                  <a:gd name="T52" fmla="*/ 179 w 336"/>
                  <a:gd name="T53" fmla="*/ 30 h 60"/>
                  <a:gd name="T54" fmla="*/ 168 w 336"/>
                  <a:gd name="T55" fmla="*/ 41 h 60"/>
                  <a:gd name="T56" fmla="*/ 205 w 336"/>
                  <a:gd name="T57" fmla="*/ 41 h 60"/>
                  <a:gd name="T58" fmla="*/ 194 w 336"/>
                  <a:gd name="T59" fmla="*/ 30 h 60"/>
                  <a:gd name="T60" fmla="*/ 205 w 336"/>
                  <a:gd name="T61" fmla="*/ 20 h 60"/>
                  <a:gd name="T62" fmla="*/ 216 w 336"/>
                  <a:gd name="T63" fmla="*/ 30 h 60"/>
                  <a:gd name="T64" fmla="*/ 205 w 336"/>
                  <a:gd name="T65" fmla="*/ 41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36" h="60">
                    <a:moveTo>
                      <a:pt x="332" y="0"/>
                    </a:moveTo>
                    <a:cubicBezTo>
                      <a:pt x="320" y="0"/>
                      <a:pt x="307" y="0"/>
                      <a:pt x="295" y="0"/>
                    </a:cubicBezTo>
                    <a:cubicBezTo>
                      <a:pt x="265" y="0"/>
                      <a:pt x="236" y="0"/>
                      <a:pt x="207" y="0"/>
                    </a:cubicBezTo>
                    <a:cubicBezTo>
                      <a:pt x="173" y="0"/>
                      <a:pt x="139" y="0"/>
                      <a:pt x="105" y="0"/>
                    </a:cubicBezTo>
                    <a:cubicBezTo>
                      <a:pt x="79" y="0"/>
                      <a:pt x="52" y="0"/>
                      <a:pt x="26" y="0"/>
                    </a:cubicBezTo>
                    <a:cubicBezTo>
                      <a:pt x="18" y="0"/>
                      <a:pt x="11" y="0"/>
                      <a:pt x="3" y="0"/>
                    </a:cubicBezTo>
                    <a:cubicBezTo>
                      <a:pt x="1" y="0"/>
                      <a:pt x="0" y="2"/>
                      <a:pt x="0" y="4"/>
                    </a:cubicBezTo>
                    <a:cubicBezTo>
                      <a:pt x="0" y="21"/>
                      <a:pt x="0" y="39"/>
                      <a:pt x="0" y="57"/>
                    </a:cubicBezTo>
                    <a:cubicBezTo>
                      <a:pt x="0" y="59"/>
                      <a:pt x="1" y="60"/>
                      <a:pt x="3" y="60"/>
                    </a:cubicBezTo>
                    <a:cubicBezTo>
                      <a:pt x="16" y="60"/>
                      <a:pt x="28" y="60"/>
                      <a:pt x="41" y="60"/>
                    </a:cubicBezTo>
                    <a:cubicBezTo>
                      <a:pt x="70" y="60"/>
                      <a:pt x="99" y="60"/>
                      <a:pt x="129" y="60"/>
                    </a:cubicBezTo>
                    <a:cubicBezTo>
                      <a:pt x="163" y="60"/>
                      <a:pt x="197" y="60"/>
                      <a:pt x="231" y="60"/>
                    </a:cubicBezTo>
                    <a:cubicBezTo>
                      <a:pt x="257" y="60"/>
                      <a:pt x="283" y="60"/>
                      <a:pt x="310" y="60"/>
                    </a:cubicBezTo>
                    <a:cubicBezTo>
                      <a:pt x="317" y="60"/>
                      <a:pt x="325" y="60"/>
                      <a:pt x="332" y="60"/>
                    </a:cubicBezTo>
                    <a:cubicBezTo>
                      <a:pt x="333" y="60"/>
                      <a:pt x="334" y="60"/>
                      <a:pt x="335" y="59"/>
                    </a:cubicBezTo>
                    <a:cubicBezTo>
                      <a:pt x="335" y="59"/>
                      <a:pt x="336" y="58"/>
                      <a:pt x="336" y="57"/>
                    </a:cubicBezTo>
                    <a:cubicBezTo>
                      <a:pt x="336" y="39"/>
                      <a:pt x="336" y="21"/>
                      <a:pt x="336" y="4"/>
                    </a:cubicBezTo>
                    <a:cubicBezTo>
                      <a:pt x="336" y="2"/>
                      <a:pt x="334" y="0"/>
                      <a:pt x="332" y="0"/>
                    </a:cubicBezTo>
                    <a:close/>
                    <a:moveTo>
                      <a:pt x="131" y="41"/>
                    </a:moveTo>
                    <a:cubicBezTo>
                      <a:pt x="125" y="41"/>
                      <a:pt x="120" y="36"/>
                      <a:pt x="120" y="30"/>
                    </a:cubicBezTo>
                    <a:cubicBezTo>
                      <a:pt x="120" y="24"/>
                      <a:pt x="125" y="20"/>
                      <a:pt x="131" y="20"/>
                    </a:cubicBezTo>
                    <a:cubicBezTo>
                      <a:pt x="136" y="20"/>
                      <a:pt x="141" y="24"/>
                      <a:pt x="141" y="30"/>
                    </a:cubicBezTo>
                    <a:cubicBezTo>
                      <a:pt x="141" y="36"/>
                      <a:pt x="136" y="41"/>
                      <a:pt x="131" y="41"/>
                    </a:cubicBezTo>
                    <a:close/>
                    <a:moveTo>
                      <a:pt x="168" y="41"/>
                    </a:moveTo>
                    <a:cubicBezTo>
                      <a:pt x="162" y="41"/>
                      <a:pt x="157" y="36"/>
                      <a:pt x="157" y="30"/>
                    </a:cubicBezTo>
                    <a:cubicBezTo>
                      <a:pt x="157" y="24"/>
                      <a:pt x="162" y="20"/>
                      <a:pt x="168" y="20"/>
                    </a:cubicBezTo>
                    <a:cubicBezTo>
                      <a:pt x="174" y="20"/>
                      <a:pt x="179" y="24"/>
                      <a:pt x="179" y="30"/>
                    </a:cubicBezTo>
                    <a:cubicBezTo>
                      <a:pt x="179" y="36"/>
                      <a:pt x="174" y="41"/>
                      <a:pt x="168" y="41"/>
                    </a:cubicBezTo>
                    <a:close/>
                    <a:moveTo>
                      <a:pt x="205" y="41"/>
                    </a:moveTo>
                    <a:cubicBezTo>
                      <a:pt x="199" y="41"/>
                      <a:pt x="194" y="36"/>
                      <a:pt x="194" y="30"/>
                    </a:cubicBezTo>
                    <a:cubicBezTo>
                      <a:pt x="194" y="24"/>
                      <a:pt x="199" y="20"/>
                      <a:pt x="205" y="20"/>
                    </a:cubicBezTo>
                    <a:cubicBezTo>
                      <a:pt x="211" y="20"/>
                      <a:pt x="216" y="24"/>
                      <a:pt x="216" y="30"/>
                    </a:cubicBezTo>
                    <a:cubicBezTo>
                      <a:pt x="216" y="36"/>
                      <a:pt x="211" y="41"/>
                      <a:pt x="205" y="41"/>
                    </a:cubicBezTo>
                    <a:close/>
                  </a:path>
                </a:pathLst>
              </a:custGeom>
              <a:grpFill/>
              <a:ln w="9525">
                <a:solidFill>
                  <a:srgbClr val="000000"/>
                </a:solidFill>
                <a:round/>
                <a:headEnd/>
                <a:tailEnd/>
              </a:ln>
              <a:extLst/>
            </p:spPr>
            <p:txBody>
              <a:bodyPr vert="horz" wrap="square" lIns="91414" tIns="45706" rIns="91414" bIns="45706" numCol="1" anchor="t" anchorCtr="0" compatLnSpc="1">
                <a:prstTxWarp prst="textNoShape">
                  <a:avLst/>
                </a:prstTxWarp>
              </a:bodyPr>
              <a:lstStyle/>
              <a:p>
                <a:pPr defTabSz="913934">
                  <a:defRPr/>
                </a:pPr>
                <a:endParaRPr lang="en-US" sz="1900" kern="0" dirty="0">
                  <a:solidFill>
                    <a:sysClr val="windowText" lastClr="000000"/>
                  </a:solidFill>
                  <a:latin typeface="Segoe UI"/>
                </a:endParaRPr>
              </a:p>
            </p:txBody>
          </p:sp>
          <p:sp>
            <p:nvSpPr>
              <p:cNvPr id="106" name="Freeform 197"/>
              <p:cNvSpPr>
                <a:spLocks noEditPoints="1"/>
              </p:cNvSpPr>
              <p:nvPr/>
            </p:nvSpPr>
            <p:spPr bwMode="auto">
              <a:xfrm>
                <a:off x="-1323976" y="2782886"/>
                <a:ext cx="1258889" cy="225426"/>
              </a:xfrm>
              <a:custGeom>
                <a:avLst/>
                <a:gdLst>
                  <a:gd name="T0" fmla="*/ 332 w 336"/>
                  <a:gd name="T1" fmla="*/ 0 h 60"/>
                  <a:gd name="T2" fmla="*/ 295 w 336"/>
                  <a:gd name="T3" fmla="*/ 0 h 60"/>
                  <a:gd name="T4" fmla="*/ 207 w 336"/>
                  <a:gd name="T5" fmla="*/ 0 h 60"/>
                  <a:gd name="T6" fmla="*/ 105 w 336"/>
                  <a:gd name="T7" fmla="*/ 0 h 60"/>
                  <a:gd name="T8" fmla="*/ 26 w 336"/>
                  <a:gd name="T9" fmla="*/ 0 h 60"/>
                  <a:gd name="T10" fmla="*/ 3 w 336"/>
                  <a:gd name="T11" fmla="*/ 0 h 60"/>
                  <a:gd name="T12" fmla="*/ 0 w 336"/>
                  <a:gd name="T13" fmla="*/ 4 h 60"/>
                  <a:gd name="T14" fmla="*/ 0 w 336"/>
                  <a:gd name="T15" fmla="*/ 56 h 60"/>
                  <a:gd name="T16" fmla="*/ 3 w 336"/>
                  <a:gd name="T17" fmla="*/ 60 h 60"/>
                  <a:gd name="T18" fmla="*/ 41 w 336"/>
                  <a:gd name="T19" fmla="*/ 60 h 60"/>
                  <a:gd name="T20" fmla="*/ 129 w 336"/>
                  <a:gd name="T21" fmla="*/ 60 h 60"/>
                  <a:gd name="T22" fmla="*/ 231 w 336"/>
                  <a:gd name="T23" fmla="*/ 60 h 60"/>
                  <a:gd name="T24" fmla="*/ 310 w 336"/>
                  <a:gd name="T25" fmla="*/ 60 h 60"/>
                  <a:gd name="T26" fmla="*/ 332 w 336"/>
                  <a:gd name="T27" fmla="*/ 60 h 60"/>
                  <a:gd name="T28" fmla="*/ 335 w 336"/>
                  <a:gd name="T29" fmla="*/ 59 h 60"/>
                  <a:gd name="T30" fmla="*/ 336 w 336"/>
                  <a:gd name="T31" fmla="*/ 56 h 60"/>
                  <a:gd name="T32" fmla="*/ 336 w 336"/>
                  <a:gd name="T33" fmla="*/ 4 h 60"/>
                  <a:gd name="T34" fmla="*/ 332 w 336"/>
                  <a:gd name="T35" fmla="*/ 0 h 60"/>
                  <a:gd name="T36" fmla="*/ 131 w 336"/>
                  <a:gd name="T37" fmla="*/ 41 h 60"/>
                  <a:gd name="T38" fmla="*/ 120 w 336"/>
                  <a:gd name="T39" fmla="*/ 30 h 60"/>
                  <a:gd name="T40" fmla="*/ 131 w 336"/>
                  <a:gd name="T41" fmla="*/ 19 h 60"/>
                  <a:gd name="T42" fmla="*/ 141 w 336"/>
                  <a:gd name="T43" fmla="*/ 30 h 60"/>
                  <a:gd name="T44" fmla="*/ 131 w 336"/>
                  <a:gd name="T45" fmla="*/ 41 h 60"/>
                  <a:gd name="T46" fmla="*/ 168 w 336"/>
                  <a:gd name="T47" fmla="*/ 41 h 60"/>
                  <a:gd name="T48" fmla="*/ 157 w 336"/>
                  <a:gd name="T49" fmla="*/ 30 h 60"/>
                  <a:gd name="T50" fmla="*/ 168 w 336"/>
                  <a:gd name="T51" fmla="*/ 19 h 60"/>
                  <a:gd name="T52" fmla="*/ 179 w 336"/>
                  <a:gd name="T53" fmla="*/ 30 h 60"/>
                  <a:gd name="T54" fmla="*/ 168 w 336"/>
                  <a:gd name="T55" fmla="*/ 41 h 60"/>
                  <a:gd name="T56" fmla="*/ 205 w 336"/>
                  <a:gd name="T57" fmla="*/ 41 h 60"/>
                  <a:gd name="T58" fmla="*/ 194 w 336"/>
                  <a:gd name="T59" fmla="*/ 30 h 60"/>
                  <a:gd name="T60" fmla="*/ 205 w 336"/>
                  <a:gd name="T61" fmla="*/ 19 h 60"/>
                  <a:gd name="T62" fmla="*/ 216 w 336"/>
                  <a:gd name="T63" fmla="*/ 30 h 60"/>
                  <a:gd name="T64" fmla="*/ 205 w 336"/>
                  <a:gd name="T65" fmla="*/ 41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36" h="60">
                    <a:moveTo>
                      <a:pt x="332" y="0"/>
                    </a:moveTo>
                    <a:cubicBezTo>
                      <a:pt x="320" y="0"/>
                      <a:pt x="307" y="0"/>
                      <a:pt x="295" y="0"/>
                    </a:cubicBezTo>
                    <a:cubicBezTo>
                      <a:pt x="265" y="0"/>
                      <a:pt x="236" y="0"/>
                      <a:pt x="207" y="0"/>
                    </a:cubicBezTo>
                    <a:cubicBezTo>
                      <a:pt x="173" y="0"/>
                      <a:pt x="139" y="0"/>
                      <a:pt x="105" y="0"/>
                    </a:cubicBezTo>
                    <a:cubicBezTo>
                      <a:pt x="79" y="0"/>
                      <a:pt x="52" y="0"/>
                      <a:pt x="26" y="0"/>
                    </a:cubicBezTo>
                    <a:cubicBezTo>
                      <a:pt x="18" y="0"/>
                      <a:pt x="11" y="0"/>
                      <a:pt x="3" y="0"/>
                    </a:cubicBezTo>
                    <a:cubicBezTo>
                      <a:pt x="1" y="0"/>
                      <a:pt x="0" y="2"/>
                      <a:pt x="0" y="4"/>
                    </a:cubicBezTo>
                    <a:cubicBezTo>
                      <a:pt x="0" y="21"/>
                      <a:pt x="0" y="39"/>
                      <a:pt x="0" y="56"/>
                    </a:cubicBezTo>
                    <a:cubicBezTo>
                      <a:pt x="0" y="58"/>
                      <a:pt x="1" y="60"/>
                      <a:pt x="3" y="60"/>
                    </a:cubicBezTo>
                    <a:cubicBezTo>
                      <a:pt x="16" y="60"/>
                      <a:pt x="28" y="60"/>
                      <a:pt x="41" y="60"/>
                    </a:cubicBezTo>
                    <a:cubicBezTo>
                      <a:pt x="70" y="60"/>
                      <a:pt x="99" y="60"/>
                      <a:pt x="129" y="60"/>
                    </a:cubicBezTo>
                    <a:cubicBezTo>
                      <a:pt x="163" y="60"/>
                      <a:pt x="197" y="60"/>
                      <a:pt x="231" y="60"/>
                    </a:cubicBezTo>
                    <a:cubicBezTo>
                      <a:pt x="257" y="60"/>
                      <a:pt x="283" y="60"/>
                      <a:pt x="310" y="60"/>
                    </a:cubicBezTo>
                    <a:cubicBezTo>
                      <a:pt x="317" y="60"/>
                      <a:pt x="325" y="60"/>
                      <a:pt x="332" y="60"/>
                    </a:cubicBezTo>
                    <a:cubicBezTo>
                      <a:pt x="333" y="60"/>
                      <a:pt x="334" y="60"/>
                      <a:pt x="335" y="59"/>
                    </a:cubicBezTo>
                    <a:cubicBezTo>
                      <a:pt x="335" y="58"/>
                      <a:pt x="336" y="58"/>
                      <a:pt x="336" y="56"/>
                    </a:cubicBezTo>
                    <a:cubicBezTo>
                      <a:pt x="336" y="39"/>
                      <a:pt x="336" y="21"/>
                      <a:pt x="336" y="4"/>
                    </a:cubicBezTo>
                    <a:cubicBezTo>
                      <a:pt x="336" y="2"/>
                      <a:pt x="334" y="0"/>
                      <a:pt x="332" y="0"/>
                    </a:cubicBezTo>
                    <a:close/>
                    <a:moveTo>
                      <a:pt x="131" y="41"/>
                    </a:moveTo>
                    <a:cubicBezTo>
                      <a:pt x="125" y="41"/>
                      <a:pt x="120" y="36"/>
                      <a:pt x="120" y="30"/>
                    </a:cubicBezTo>
                    <a:cubicBezTo>
                      <a:pt x="120" y="24"/>
                      <a:pt x="125" y="19"/>
                      <a:pt x="131" y="19"/>
                    </a:cubicBezTo>
                    <a:cubicBezTo>
                      <a:pt x="136" y="19"/>
                      <a:pt x="141" y="24"/>
                      <a:pt x="141" y="30"/>
                    </a:cubicBezTo>
                    <a:cubicBezTo>
                      <a:pt x="141" y="36"/>
                      <a:pt x="136" y="41"/>
                      <a:pt x="131" y="41"/>
                    </a:cubicBezTo>
                    <a:close/>
                    <a:moveTo>
                      <a:pt x="168" y="41"/>
                    </a:moveTo>
                    <a:cubicBezTo>
                      <a:pt x="162" y="41"/>
                      <a:pt x="157" y="36"/>
                      <a:pt x="157" y="30"/>
                    </a:cubicBezTo>
                    <a:cubicBezTo>
                      <a:pt x="157" y="24"/>
                      <a:pt x="162" y="19"/>
                      <a:pt x="168" y="19"/>
                    </a:cubicBezTo>
                    <a:cubicBezTo>
                      <a:pt x="174" y="19"/>
                      <a:pt x="179" y="24"/>
                      <a:pt x="179" y="30"/>
                    </a:cubicBezTo>
                    <a:cubicBezTo>
                      <a:pt x="179" y="36"/>
                      <a:pt x="174" y="41"/>
                      <a:pt x="168" y="41"/>
                    </a:cubicBezTo>
                    <a:close/>
                    <a:moveTo>
                      <a:pt x="205" y="41"/>
                    </a:moveTo>
                    <a:cubicBezTo>
                      <a:pt x="199" y="41"/>
                      <a:pt x="194" y="36"/>
                      <a:pt x="194" y="30"/>
                    </a:cubicBezTo>
                    <a:cubicBezTo>
                      <a:pt x="194" y="24"/>
                      <a:pt x="199" y="19"/>
                      <a:pt x="205" y="19"/>
                    </a:cubicBezTo>
                    <a:cubicBezTo>
                      <a:pt x="211" y="19"/>
                      <a:pt x="216" y="24"/>
                      <a:pt x="216" y="30"/>
                    </a:cubicBezTo>
                    <a:cubicBezTo>
                      <a:pt x="216" y="36"/>
                      <a:pt x="211" y="41"/>
                      <a:pt x="205" y="41"/>
                    </a:cubicBezTo>
                    <a:close/>
                  </a:path>
                </a:pathLst>
              </a:custGeom>
              <a:grpFill/>
              <a:ln w="9525">
                <a:solidFill>
                  <a:srgbClr val="000000"/>
                </a:solidFill>
                <a:round/>
                <a:headEnd/>
                <a:tailEnd/>
              </a:ln>
              <a:extLst/>
            </p:spPr>
            <p:txBody>
              <a:bodyPr vert="horz" wrap="square" lIns="91414" tIns="45706" rIns="91414" bIns="45706" numCol="1" anchor="t" anchorCtr="0" compatLnSpc="1">
                <a:prstTxWarp prst="textNoShape">
                  <a:avLst/>
                </a:prstTxWarp>
              </a:bodyPr>
              <a:lstStyle/>
              <a:p>
                <a:pPr defTabSz="913934">
                  <a:defRPr/>
                </a:pPr>
                <a:endParaRPr lang="en-US" sz="1900" kern="0" dirty="0">
                  <a:solidFill>
                    <a:sysClr val="windowText" lastClr="000000"/>
                  </a:solidFill>
                  <a:latin typeface="Segoe UI"/>
                </a:endParaRPr>
              </a:p>
            </p:txBody>
          </p:sp>
          <p:sp>
            <p:nvSpPr>
              <p:cNvPr id="107" name="Freeform 198"/>
              <p:cNvSpPr>
                <a:spLocks noEditPoints="1"/>
              </p:cNvSpPr>
              <p:nvPr/>
            </p:nvSpPr>
            <p:spPr bwMode="auto">
              <a:xfrm>
                <a:off x="-1323976" y="2508249"/>
                <a:ext cx="1258889" cy="225426"/>
              </a:xfrm>
              <a:custGeom>
                <a:avLst/>
                <a:gdLst>
                  <a:gd name="T0" fmla="*/ 332 w 336"/>
                  <a:gd name="T1" fmla="*/ 0 h 60"/>
                  <a:gd name="T2" fmla="*/ 295 w 336"/>
                  <a:gd name="T3" fmla="*/ 0 h 60"/>
                  <a:gd name="T4" fmla="*/ 207 w 336"/>
                  <a:gd name="T5" fmla="*/ 0 h 60"/>
                  <a:gd name="T6" fmla="*/ 105 w 336"/>
                  <a:gd name="T7" fmla="*/ 0 h 60"/>
                  <a:gd name="T8" fmla="*/ 26 w 336"/>
                  <a:gd name="T9" fmla="*/ 0 h 60"/>
                  <a:gd name="T10" fmla="*/ 3 w 336"/>
                  <a:gd name="T11" fmla="*/ 0 h 60"/>
                  <a:gd name="T12" fmla="*/ 0 w 336"/>
                  <a:gd name="T13" fmla="*/ 3 h 60"/>
                  <a:gd name="T14" fmla="*/ 0 w 336"/>
                  <a:gd name="T15" fmla="*/ 56 h 60"/>
                  <a:gd name="T16" fmla="*/ 3 w 336"/>
                  <a:gd name="T17" fmla="*/ 60 h 60"/>
                  <a:gd name="T18" fmla="*/ 41 w 336"/>
                  <a:gd name="T19" fmla="*/ 60 h 60"/>
                  <a:gd name="T20" fmla="*/ 129 w 336"/>
                  <a:gd name="T21" fmla="*/ 60 h 60"/>
                  <a:gd name="T22" fmla="*/ 231 w 336"/>
                  <a:gd name="T23" fmla="*/ 60 h 60"/>
                  <a:gd name="T24" fmla="*/ 310 w 336"/>
                  <a:gd name="T25" fmla="*/ 60 h 60"/>
                  <a:gd name="T26" fmla="*/ 332 w 336"/>
                  <a:gd name="T27" fmla="*/ 60 h 60"/>
                  <a:gd name="T28" fmla="*/ 335 w 336"/>
                  <a:gd name="T29" fmla="*/ 59 h 60"/>
                  <a:gd name="T30" fmla="*/ 336 w 336"/>
                  <a:gd name="T31" fmla="*/ 56 h 60"/>
                  <a:gd name="T32" fmla="*/ 336 w 336"/>
                  <a:gd name="T33" fmla="*/ 3 h 60"/>
                  <a:gd name="T34" fmla="*/ 332 w 336"/>
                  <a:gd name="T35" fmla="*/ 0 h 60"/>
                  <a:gd name="T36" fmla="*/ 131 w 336"/>
                  <a:gd name="T37" fmla="*/ 40 h 60"/>
                  <a:gd name="T38" fmla="*/ 120 w 336"/>
                  <a:gd name="T39" fmla="*/ 30 h 60"/>
                  <a:gd name="T40" fmla="*/ 131 w 336"/>
                  <a:gd name="T41" fmla="*/ 19 h 60"/>
                  <a:gd name="T42" fmla="*/ 141 w 336"/>
                  <a:gd name="T43" fmla="*/ 30 h 60"/>
                  <a:gd name="T44" fmla="*/ 131 w 336"/>
                  <a:gd name="T45" fmla="*/ 40 h 60"/>
                  <a:gd name="T46" fmla="*/ 168 w 336"/>
                  <a:gd name="T47" fmla="*/ 40 h 60"/>
                  <a:gd name="T48" fmla="*/ 157 w 336"/>
                  <a:gd name="T49" fmla="*/ 30 h 60"/>
                  <a:gd name="T50" fmla="*/ 168 w 336"/>
                  <a:gd name="T51" fmla="*/ 19 h 60"/>
                  <a:gd name="T52" fmla="*/ 179 w 336"/>
                  <a:gd name="T53" fmla="*/ 30 h 60"/>
                  <a:gd name="T54" fmla="*/ 168 w 336"/>
                  <a:gd name="T55" fmla="*/ 40 h 60"/>
                  <a:gd name="T56" fmla="*/ 205 w 336"/>
                  <a:gd name="T57" fmla="*/ 40 h 60"/>
                  <a:gd name="T58" fmla="*/ 194 w 336"/>
                  <a:gd name="T59" fmla="*/ 30 h 60"/>
                  <a:gd name="T60" fmla="*/ 205 w 336"/>
                  <a:gd name="T61" fmla="*/ 19 h 60"/>
                  <a:gd name="T62" fmla="*/ 216 w 336"/>
                  <a:gd name="T63" fmla="*/ 30 h 60"/>
                  <a:gd name="T64" fmla="*/ 205 w 336"/>
                  <a:gd name="T65" fmla="*/ 4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36" h="60">
                    <a:moveTo>
                      <a:pt x="332" y="0"/>
                    </a:moveTo>
                    <a:cubicBezTo>
                      <a:pt x="320" y="0"/>
                      <a:pt x="307" y="0"/>
                      <a:pt x="295" y="0"/>
                    </a:cubicBezTo>
                    <a:cubicBezTo>
                      <a:pt x="265" y="0"/>
                      <a:pt x="236" y="0"/>
                      <a:pt x="207" y="0"/>
                    </a:cubicBezTo>
                    <a:cubicBezTo>
                      <a:pt x="173" y="0"/>
                      <a:pt x="139" y="0"/>
                      <a:pt x="105" y="0"/>
                    </a:cubicBezTo>
                    <a:cubicBezTo>
                      <a:pt x="79" y="0"/>
                      <a:pt x="52" y="0"/>
                      <a:pt x="26" y="0"/>
                    </a:cubicBezTo>
                    <a:cubicBezTo>
                      <a:pt x="18" y="0"/>
                      <a:pt x="11" y="0"/>
                      <a:pt x="3" y="0"/>
                    </a:cubicBezTo>
                    <a:cubicBezTo>
                      <a:pt x="1" y="0"/>
                      <a:pt x="0" y="1"/>
                      <a:pt x="0" y="3"/>
                    </a:cubicBezTo>
                    <a:cubicBezTo>
                      <a:pt x="0" y="21"/>
                      <a:pt x="0" y="39"/>
                      <a:pt x="0" y="56"/>
                    </a:cubicBezTo>
                    <a:cubicBezTo>
                      <a:pt x="0" y="58"/>
                      <a:pt x="1" y="60"/>
                      <a:pt x="3" y="60"/>
                    </a:cubicBezTo>
                    <a:cubicBezTo>
                      <a:pt x="16" y="60"/>
                      <a:pt x="28" y="60"/>
                      <a:pt x="41" y="60"/>
                    </a:cubicBezTo>
                    <a:cubicBezTo>
                      <a:pt x="70" y="60"/>
                      <a:pt x="99" y="60"/>
                      <a:pt x="129" y="60"/>
                    </a:cubicBezTo>
                    <a:cubicBezTo>
                      <a:pt x="163" y="60"/>
                      <a:pt x="197" y="60"/>
                      <a:pt x="231" y="60"/>
                    </a:cubicBezTo>
                    <a:cubicBezTo>
                      <a:pt x="257" y="60"/>
                      <a:pt x="283" y="60"/>
                      <a:pt x="310" y="60"/>
                    </a:cubicBezTo>
                    <a:cubicBezTo>
                      <a:pt x="317" y="60"/>
                      <a:pt x="325" y="60"/>
                      <a:pt x="332" y="60"/>
                    </a:cubicBezTo>
                    <a:cubicBezTo>
                      <a:pt x="333" y="60"/>
                      <a:pt x="334" y="59"/>
                      <a:pt x="335" y="59"/>
                    </a:cubicBezTo>
                    <a:cubicBezTo>
                      <a:pt x="335" y="58"/>
                      <a:pt x="336" y="57"/>
                      <a:pt x="336" y="56"/>
                    </a:cubicBezTo>
                    <a:cubicBezTo>
                      <a:pt x="336" y="39"/>
                      <a:pt x="336" y="21"/>
                      <a:pt x="336" y="3"/>
                    </a:cubicBezTo>
                    <a:cubicBezTo>
                      <a:pt x="336" y="1"/>
                      <a:pt x="334" y="0"/>
                      <a:pt x="332" y="0"/>
                    </a:cubicBezTo>
                    <a:close/>
                    <a:moveTo>
                      <a:pt x="131" y="40"/>
                    </a:moveTo>
                    <a:cubicBezTo>
                      <a:pt x="125" y="40"/>
                      <a:pt x="120" y="36"/>
                      <a:pt x="120" y="30"/>
                    </a:cubicBezTo>
                    <a:cubicBezTo>
                      <a:pt x="120" y="24"/>
                      <a:pt x="125" y="19"/>
                      <a:pt x="131" y="19"/>
                    </a:cubicBezTo>
                    <a:cubicBezTo>
                      <a:pt x="136" y="19"/>
                      <a:pt x="141" y="24"/>
                      <a:pt x="141" y="30"/>
                    </a:cubicBezTo>
                    <a:cubicBezTo>
                      <a:pt x="141" y="36"/>
                      <a:pt x="136" y="40"/>
                      <a:pt x="131" y="40"/>
                    </a:cubicBezTo>
                    <a:close/>
                    <a:moveTo>
                      <a:pt x="168" y="40"/>
                    </a:moveTo>
                    <a:cubicBezTo>
                      <a:pt x="162" y="40"/>
                      <a:pt x="157" y="36"/>
                      <a:pt x="157" y="30"/>
                    </a:cubicBezTo>
                    <a:cubicBezTo>
                      <a:pt x="157" y="24"/>
                      <a:pt x="162" y="19"/>
                      <a:pt x="168" y="19"/>
                    </a:cubicBezTo>
                    <a:cubicBezTo>
                      <a:pt x="174" y="19"/>
                      <a:pt x="179" y="24"/>
                      <a:pt x="179" y="30"/>
                    </a:cubicBezTo>
                    <a:cubicBezTo>
                      <a:pt x="179" y="36"/>
                      <a:pt x="174" y="40"/>
                      <a:pt x="168" y="40"/>
                    </a:cubicBezTo>
                    <a:close/>
                    <a:moveTo>
                      <a:pt x="205" y="40"/>
                    </a:moveTo>
                    <a:cubicBezTo>
                      <a:pt x="199" y="40"/>
                      <a:pt x="194" y="36"/>
                      <a:pt x="194" y="30"/>
                    </a:cubicBezTo>
                    <a:cubicBezTo>
                      <a:pt x="194" y="24"/>
                      <a:pt x="199" y="19"/>
                      <a:pt x="205" y="19"/>
                    </a:cubicBezTo>
                    <a:cubicBezTo>
                      <a:pt x="211" y="19"/>
                      <a:pt x="216" y="24"/>
                      <a:pt x="216" y="30"/>
                    </a:cubicBezTo>
                    <a:cubicBezTo>
                      <a:pt x="216" y="36"/>
                      <a:pt x="211" y="40"/>
                      <a:pt x="205" y="40"/>
                    </a:cubicBezTo>
                    <a:close/>
                  </a:path>
                </a:pathLst>
              </a:custGeom>
              <a:grpFill/>
              <a:ln w="9525">
                <a:solidFill>
                  <a:srgbClr val="000000"/>
                </a:solidFill>
                <a:round/>
                <a:headEnd/>
                <a:tailEnd/>
              </a:ln>
              <a:extLst/>
            </p:spPr>
            <p:txBody>
              <a:bodyPr vert="horz" wrap="square" lIns="91414" tIns="45706" rIns="91414" bIns="45706" numCol="1" anchor="t" anchorCtr="0" compatLnSpc="1">
                <a:prstTxWarp prst="textNoShape">
                  <a:avLst/>
                </a:prstTxWarp>
              </a:bodyPr>
              <a:lstStyle/>
              <a:p>
                <a:pPr defTabSz="913934">
                  <a:defRPr/>
                </a:pPr>
                <a:endParaRPr lang="en-US" sz="1900" kern="0" dirty="0">
                  <a:solidFill>
                    <a:sysClr val="windowText" lastClr="000000"/>
                  </a:solidFill>
                  <a:latin typeface="Segoe UI"/>
                </a:endParaRPr>
              </a:p>
            </p:txBody>
          </p:sp>
          <p:sp>
            <p:nvSpPr>
              <p:cNvPr id="108" name="Freeform 199"/>
              <p:cNvSpPr>
                <a:spLocks noEditPoints="1"/>
              </p:cNvSpPr>
              <p:nvPr/>
            </p:nvSpPr>
            <p:spPr bwMode="auto">
              <a:xfrm>
                <a:off x="-1323976" y="2230437"/>
                <a:ext cx="1258889" cy="230190"/>
              </a:xfrm>
              <a:custGeom>
                <a:avLst/>
                <a:gdLst>
                  <a:gd name="T0" fmla="*/ 332 w 336"/>
                  <a:gd name="T1" fmla="*/ 0 h 61"/>
                  <a:gd name="T2" fmla="*/ 295 w 336"/>
                  <a:gd name="T3" fmla="*/ 0 h 61"/>
                  <a:gd name="T4" fmla="*/ 207 w 336"/>
                  <a:gd name="T5" fmla="*/ 0 h 61"/>
                  <a:gd name="T6" fmla="*/ 105 w 336"/>
                  <a:gd name="T7" fmla="*/ 0 h 61"/>
                  <a:gd name="T8" fmla="*/ 26 w 336"/>
                  <a:gd name="T9" fmla="*/ 0 h 61"/>
                  <a:gd name="T10" fmla="*/ 3 w 336"/>
                  <a:gd name="T11" fmla="*/ 0 h 61"/>
                  <a:gd name="T12" fmla="*/ 0 w 336"/>
                  <a:gd name="T13" fmla="*/ 4 h 61"/>
                  <a:gd name="T14" fmla="*/ 0 w 336"/>
                  <a:gd name="T15" fmla="*/ 57 h 61"/>
                  <a:gd name="T16" fmla="*/ 3 w 336"/>
                  <a:gd name="T17" fmla="*/ 61 h 61"/>
                  <a:gd name="T18" fmla="*/ 41 w 336"/>
                  <a:gd name="T19" fmla="*/ 61 h 61"/>
                  <a:gd name="T20" fmla="*/ 129 w 336"/>
                  <a:gd name="T21" fmla="*/ 61 h 61"/>
                  <a:gd name="T22" fmla="*/ 231 w 336"/>
                  <a:gd name="T23" fmla="*/ 61 h 61"/>
                  <a:gd name="T24" fmla="*/ 310 w 336"/>
                  <a:gd name="T25" fmla="*/ 61 h 61"/>
                  <a:gd name="T26" fmla="*/ 332 w 336"/>
                  <a:gd name="T27" fmla="*/ 61 h 61"/>
                  <a:gd name="T28" fmla="*/ 335 w 336"/>
                  <a:gd name="T29" fmla="*/ 59 h 61"/>
                  <a:gd name="T30" fmla="*/ 336 w 336"/>
                  <a:gd name="T31" fmla="*/ 57 h 61"/>
                  <a:gd name="T32" fmla="*/ 336 w 336"/>
                  <a:gd name="T33" fmla="*/ 4 h 61"/>
                  <a:gd name="T34" fmla="*/ 332 w 336"/>
                  <a:gd name="T35" fmla="*/ 0 h 61"/>
                  <a:gd name="T36" fmla="*/ 131 w 336"/>
                  <a:gd name="T37" fmla="*/ 41 h 61"/>
                  <a:gd name="T38" fmla="*/ 120 w 336"/>
                  <a:gd name="T39" fmla="*/ 30 h 61"/>
                  <a:gd name="T40" fmla="*/ 131 w 336"/>
                  <a:gd name="T41" fmla="*/ 20 h 61"/>
                  <a:gd name="T42" fmla="*/ 141 w 336"/>
                  <a:gd name="T43" fmla="*/ 30 h 61"/>
                  <a:gd name="T44" fmla="*/ 131 w 336"/>
                  <a:gd name="T45" fmla="*/ 41 h 61"/>
                  <a:gd name="T46" fmla="*/ 168 w 336"/>
                  <a:gd name="T47" fmla="*/ 41 h 61"/>
                  <a:gd name="T48" fmla="*/ 157 w 336"/>
                  <a:gd name="T49" fmla="*/ 30 h 61"/>
                  <a:gd name="T50" fmla="*/ 168 w 336"/>
                  <a:gd name="T51" fmla="*/ 20 h 61"/>
                  <a:gd name="T52" fmla="*/ 179 w 336"/>
                  <a:gd name="T53" fmla="*/ 30 h 61"/>
                  <a:gd name="T54" fmla="*/ 168 w 336"/>
                  <a:gd name="T55" fmla="*/ 41 h 61"/>
                  <a:gd name="T56" fmla="*/ 205 w 336"/>
                  <a:gd name="T57" fmla="*/ 41 h 61"/>
                  <a:gd name="T58" fmla="*/ 194 w 336"/>
                  <a:gd name="T59" fmla="*/ 30 h 61"/>
                  <a:gd name="T60" fmla="*/ 205 w 336"/>
                  <a:gd name="T61" fmla="*/ 20 h 61"/>
                  <a:gd name="T62" fmla="*/ 216 w 336"/>
                  <a:gd name="T63" fmla="*/ 30 h 61"/>
                  <a:gd name="T64" fmla="*/ 205 w 336"/>
                  <a:gd name="T65" fmla="*/ 41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36" h="61">
                    <a:moveTo>
                      <a:pt x="332" y="0"/>
                    </a:moveTo>
                    <a:cubicBezTo>
                      <a:pt x="320" y="0"/>
                      <a:pt x="307" y="0"/>
                      <a:pt x="295" y="0"/>
                    </a:cubicBezTo>
                    <a:cubicBezTo>
                      <a:pt x="265" y="0"/>
                      <a:pt x="236" y="0"/>
                      <a:pt x="207" y="0"/>
                    </a:cubicBezTo>
                    <a:cubicBezTo>
                      <a:pt x="173" y="0"/>
                      <a:pt x="139" y="0"/>
                      <a:pt x="105" y="0"/>
                    </a:cubicBezTo>
                    <a:cubicBezTo>
                      <a:pt x="79" y="0"/>
                      <a:pt x="52" y="0"/>
                      <a:pt x="26" y="0"/>
                    </a:cubicBezTo>
                    <a:cubicBezTo>
                      <a:pt x="18" y="0"/>
                      <a:pt x="11" y="0"/>
                      <a:pt x="3" y="0"/>
                    </a:cubicBezTo>
                    <a:cubicBezTo>
                      <a:pt x="1" y="0"/>
                      <a:pt x="0" y="2"/>
                      <a:pt x="0" y="4"/>
                    </a:cubicBezTo>
                    <a:cubicBezTo>
                      <a:pt x="0" y="22"/>
                      <a:pt x="0" y="39"/>
                      <a:pt x="0" y="57"/>
                    </a:cubicBezTo>
                    <a:cubicBezTo>
                      <a:pt x="0" y="59"/>
                      <a:pt x="1" y="61"/>
                      <a:pt x="3" y="61"/>
                    </a:cubicBezTo>
                    <a:cubicBezTo>
                      <a:pt x="16" y="61"/>
                      <a:pt x="28" y="61"/>
                      <a:pt x="41" y="61"/>
                    </a:cubicBezTo>
                    <a:cubicBezTo>
                      <a:pt x="70" y="61"/>
                      <a:pt x="99" y="61"/>
                      <a:pt x="129" y="61"/>
                    </a:cubicBezTo>
                    <a:cubicBezTo>
                      <a:pt x="163" y="61"/>
                      <a:pt x="197" y="61"/>
                      <a:pt x="231" y="61"/>
                    </a:cubicBezTo>
                    <a:cubicBezTo>
                      <a:pt x="257" y="61"/>
                      <a:pt x="283" y="61"/>
                      <a:pt x="310" y="61"/>
                    </a:cubicBezTo>
                    <a:cubicBezTo>
                      <a:pt x="317" y="61"/>
                      <a:pt x="325" y="61"/>
                      <a:pt x="332" y="61"/>
                    </a:cubicBezTo>
                    <a:cubicBezTo>
                      <a:pt x="333" y="61"/>
                      <a:pt x="334" y="60"/>
                      <a:pt x="335" y="59"/>
                    </a:cubicBezTo>
                    <a:cubicBezTo>
                      <a:pt x="335" y="59"/>
                      <a:pt x="336" y="58"/>
                      <a:pt x="336" y="57"/>
                    </a:cubicBezTo>
                    <a:cubicBezTo>
                      <a:pt x="336" y="39"/>
                      <a:pt x="336" y="22"/>
                      <a:pt x="336" y="4"/>
                    </a:cubicBezTo>
                    <a:cubicBezTo>
                      <a:pt x="336" y="2"/>
                      <a:pt x="334" y="0"/>
                      <a:pt x="332" y="0"/>
                    </a:cubicBezTo>
                    <a:close/>
                    <a:moveTo>
                      <a:pt x="131" y="41"/>
                    </a:moveTo>
                    <a:cubicBezTo>
                      <a:pt x="125" y="41"/>
                      <a:pt x="120" y="36"/>
                      <a:pt x="120" y="30"/>
                    </a:cubicBezTo>
                    <a:cubicBezTo>
                      <a:pt x="120" y="25"/>
                      <a:pt x="125" y="20"/>
                      <a:pt x="131" y="20"/>
                    </a:cubicBezTo>
                    <a:cubicBezTo>
                      <a:pt x="136" y="20"/>
                      <a:pt x="141" y="25"/>
                      <a:pt x="141" y="30"/>
                    </a:cubicBezTo>
                    <a:cubicBezTo>
                      <a:pt x="141" y="36"/>
                      <a:pt x="136" y="41"/>
                      <a:pt x="131" y="41"/>
                    </a:cubicBezTo>
                    <a:close/>
                    <a:moveTo>
                      <a:pt x="168" y="41"/>
                    </a:moveTo>
                    <a:cubicBezTo>
                      <a:pt x="162" y="41"/>
                      <a:pt x="157" y="36"/>
                      <a:pt x="157" y="30"/>
                    </a:cubicBezTo>
                    <a:cubicBezTo>
                      <a:pt x="157" y="25"/>
                      <a:pt x="162" y="20"/>
                      <a:pt x="168" y="20"/>
                    </a:cubicBezTo>
                    <a:cubicBezTo>
                      <a:pt x="174" y="20"/>
                      <a:pt x="179" y="25"/>
                      <a:pt x="179" y="30"/>
                    </a:cubicBezTo>
                    <a:cubicBezTo>
                      <a:pt x="179" y="36"/>
                      <a:pt x="174" y="41"/>
                      <a:pt x="168" y="41"/>
                    </a:cubicBezTo>
                    <a:close/>
                    <a:moveTo>
                      <a:pt x="205" y="41"/>
                    </a:moveTo>
                    <a:cubicBezTo>
                      <a:pt x="199" y="41"/>
                      <a:pt x="194" y="36"/>
                      <a:pt x="194" y="30"/>
                    </a:cubicBezTo>
                    <a:cubicBezTo>
                      <a:pt x="194" y="25"/>
                      <a:pt x="199" y="20"/>
                      <a:pt x="205" y="20"/>
                    </a:cubicBezTo>
                    <a:cubicBezTo>
                      <a:pt x="211" y="20"/>
                      <a:pt x="216" y="25"/>
                      <a:pt x="216" y="30"/>
                    </a:cubicBezTo>
                    <a:cubicBezTo>
                      <a:pt x="216" y="36"/>
                      <a:pt x="211" y="41"/>
                      <a:pt x="205" y="41"/>
                    </a:cubicBezTo>
                    <a:close/>
                  </a:path>
                </a:pathLst>
              </a:custGeom>
              <a:grpFill/>
              <a:ln w="9525">
                <a:solidFill>
                  <a:srgbClr val="000000"/>
                </a:solidFill>
                <a:round/>
                <a:headEnd/>
                <a:tailEnd/>
              </a:ln>
              <a:extLst/>
            </p:spPr>
            <p:txBody>
              <a:bodyPr vert="horz" wrap="square" lIns="91414" tIns="45706" rIns="91414" bIns="45706" numCol="1" anchor="t" anchorCtr="0" compatLnSpc="1">
                <a:prstTxWarp prst="textNoShape">
                  <a:avLst/>
                </a:prstTxWarp>
              </a:bodyPr>
              <a:lstStyle/>
              <a:p>
                <a:pPr defTabSz="913934">
                  <a:defRPr/>
                </a:pPr>
                <a:endParaRPr lang="en-US" sz="1900" kern="0" dirty="0">
                  <a:solidFill>
                    <a:sysClr val="windowText" lastClr="000000"/>
                  </a:solidFill>
                  <a:latin typeface="Segoe UI"/>
                </a:endParaRPr>
              </a:p>
            </p:txBody>
          </p:sp>
          <p:sp>
            <p:nvSpPr>
              <p:cNvPr id="109" name="Freeform 200"/>
              <p:cNvSpPr>
                <a:spLocks noEditPoints="1"/>
              </p:cNvSpPr>
              <p:nvPr/>
            </p:nvSpPr>
            <p:spPr bwMode="auto">
              <a:xfrm>
                <a:off x="-1323976" y="1957389"/>
                <a:ext cx="1258889" cy="225426"/>
              </a:xfrm>
              <a:custGeom>
                <a:avLst/>
                <a:gdLst>
                  <a:gd name="T0" fmla="*/ 332 w 336"/>
                  <a:gd name="T1" fmla="*/ 0 h 60"/>
                  <a:gd name="T2" fmla="*/ 295 w 336"/>
                  <a:gd name="T3" fmla="*/ 0 h 60"/>
                  <a:gd name="T4" fmla="*/ 207 w 336"/>
                  <a:gd name="T5" fmla="*/ 0 h 60"/>
                  <a:gd name="T6" fmla="*/ 105 w 336"/>
                  <a:gd name="T7" fmla="*/ 0 h 60"/>
                  <a:gd name="T8" fmla="*/ 26 w 336"/>
                  <a:gd name="T9" fmla="*/ 0 h 60"/>
                  <a:gd name="T10" fmla="*/ 3 w 336"/>
                  <a:gd name="T11" fmla="*/ 0 h 60"/>
                  <a:gd name="T12" fmla="*/ 0 w 336"/>
                  <a:gd name="T13" fmla="*/ 4 h 60"/>
                  <a:gd name="T14" fmla="*/ 0 w 336"/>
                  <a:gd name="T15" fmla="*/ 57 h 60"/>
                  <a:gd name="T16" fmla="*/ 3 w 336"/>
                  <a:gd name="T17" fmla="*/ 60 h 60"/>
                  <a:gd name="T18" fmla="*/ 41 w 336"/>
                  <a:gd name="T19" fmla="*/ 60 h 60"/>
                  <a:gd name="T20" fmla="*/ 129 w 336"/>
                  <a:gd name="T21" fmla="*/ 60 h 60"/>
                  <a:gd name="T22" fmla="*/ 231 w 336"/>
                  <a:gd name="T23" fmla="*/ 60 h 60"/>
                  <a:gd name="T24" fmla="*/ 310 w 336"/>
                  <a:gd name="T25" fmla="*/ 60 h 60"/>
                  <a:gd name="T26" fmla="*/ 332 w 336"/>
                  <a:gd name="T27" fmla="*/ 60 h 60"/>
                  <a:gd name="T28" fmla="*/ 335 w 336"/>
                  <a:gd name="T29" fmla="*/ 59 h 60"/>
                  <a:gd name="T30" fmla="*/ 336 w 336"/>
                  <a:gd name="T31" fmla="*/ 57 h 60"/>
                  <a:gd name="T32" fmla="*/ 336 w 336"/>
                  <a:gd name="T33" fmla="*/ 4 h 60"/>
                  <a:gd name="T34" fmla="*/ 332 w 336"/>
                  <a:gd name="T35" fmla="*/ 0 h 60"/>
                  <a:gd name="T36" fmla="*/ 131 w 336"/>
                  <a:gd name="T37" fmla="*/ 41 h 60"/>
                  <a:gd name="T38" fmla="*/ 120 w 336"/>
                  <a:gd name="T39" fmla="*/ 30 h 60"/>
                  <a:gd name="T40" fmla="*/ 131 w 336"/>
                  <a:gd name="T41" fmla="*/ 19 h 60"/>
                  <a:gd name="T42" fmla="*/ 141 w 336"/>
                  <a:gd name="T43" fmla="*/ 30 h 60"/>
                  <a:gd name="T44" fmla="*/ 131 w 336"/>
                  <a:gd name="T45" fmla="*/ 41 h 60"/>
                  <a:gd name="T46" fmla="*/ 168 w 336"/>
                  <a:gd name="T47" fmla="*/ 41 h 60"/>
                  <a:gd name="T48" fmla="*/ 157 w 336"/>
                  <a:gd name="T49" fmla="*/ 30 h 60"/>
                  <a:gd name="T50" fmla="*/ 168 w 336"/>
                  <a:gd name="T51" fmla="*/ 19 h 60"/>
                  <a:gd name="T52" fmla="*/ 179 w 336"/>
                  <a:gd name="T53" fmla="*/ 30 h 60"/>
                  <a:gd name="T54" fmla="*/ 168 w 336"/>
                  <a:gd name="T55" fmla="*/ 41 h 60"/>
                  <a:gd name="T56" fmla="*/ 205 w 336"/>
                  <a:gd name="T57" fmla="*/ 41 h 60"/>
                  <a:gd name="T58" fmla="*/ 194 w 336"/>
                  <a:gd name="T59" fmla="*/ 30 h 60"/>
                  <a:gd name="T60" fmla="*/ 205 w 336"/>
                  <a:gd name="T61" fmla="*/ 19 h 60"/>
                  <a:gd name="T62" fmla="*/ 216 w 336"/>
                  <a:gd name="T63" fmla="*/ 30 h 60"/>
                  <a:gd name="T64" fmla="*/ 205 w 336"/>
                  <a:gd name="T65" fmla="*/ 41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36" h="60">
                    <a:moveTo>
                      <a:pt x="332" y="0"/>
                    </a:moveTo>
                    <a:cubicBezTo>
                      <a:pt x="320" y="0"/>
                      <a:pt x="307" y="0"/>
                      <a:pt x="295" y="0"/>
                    </a:cubicBezTo>
                    <a:cubicBezTo>
                      <a:pt x="265" y="0"/>
                      <a:pt x="236" y="0"/>
                      <a:pt x="207" y="0"/>
                    </a:cubicBezTo>
                    <a:cubicBezTo>
                      <a:pt x="173" y="0"/>
                      <a:pt x="139" y="0"/>
                      <a:pt x="105" y="0"/>
                    </a:cubicBezTo>
                    <a:cubicBezTo>
                      <a:pt x="79" y="0"/>
                      <a:pt x="52" y="0"/>
                      <a:pt x="26" y="0"/>
                    </a:cubicBezTo>
                    <a:cubicBezTo>
                      <a:pt x="18" y="0"/>
                      <a:pt x="11" y="0"/>
                      <a:pt x="3" y="0"/>
                    </a:cubicBezTo>
                    <a:cubicBezTo>
                      <a:pt x="1" y="0"/>
                      <a:pt x="0" y="2"/>
                      <a:pt x="0" y="4"/>
                    </a:cubicBezTo>
                    <a:cubicBezTo>
                      <a:pt x="0" y="21"/>
                      <a:pt x="0" y="39"/>
                      <a:pt x="0" y="57"/>
                    </a:cubicBezTo>
                    <a:cubicBezTo>
                      <a:pt x="0" y="59"/>
                      <a:pt x="1" y="60"/>
                      <a:pt x="3" y="60"/>
                    </a:cubicBezTo>
                    <a:cubicBezTo>
                      <a:pt x="16" y="60"/>
                      <a:pt x="28" y="60"/>
                      <a:pt x="41" y="60"/>
                    </a:cubicBezTo>
                    <a:cubicBezTo>
                      <a:pt x="70" y="60"/>
                      <a:pt x="99" y="60"/>
                      <a:pt x="129" y="60"/>
                    </a:cubicBezTo>
                    <a:cubicBezTo>
                      <a:pt x="163" y="60"/>
                      <a:pt x="197" y="60"/>
                      <a:pt x="231" y="60"/>
                    </a:cubicBezTo>
                    <a:cubicBezTo>
                      <a:pt x="257" y="60"/>
                      <a:pt x="283" y="60"/>
                      <a:pt x="310" y="60"/>
                    </a:cubicBezTo>
                    <a:cubicBezTo>
                      <a:pt x="317" y="60"/>
                      <a:pt x="325" y="60"/>
                      <a:pt x="332" y="60"/>
                    </a:cubicBezTo>
                    <a:cubicBezTo>
                      <a:pt x="333" y="60"/>
                      <a:pt x="334" y="60"/>
                      <a:pt x="335" y="59"/>
                    </a:cubicBezTo>
                    <a:cubicBezTo>
                      <a:pt x="335" y="59"/>
                      <a:pt x="336" y="58"/>
                      <a:pt x="336" y="57"/>
                    </a:cubicBezTo>
                    <a:cubicBezTo>
                      <a:pt x="336" y="39"/>
                      <a:pt x="336" y="21"/>
                      <a:pt x="336" y="4"/>
                    </a:cubicBezTo>
                    <a:cubicBezTo>
                      <a:pt x="336" y="2"/>
                      <a:pt x="334" y="0"/>
                      <a:pt x="332" y="0"/>
                    </a:cubicBezTo>
                    <a:close/>
                    <a:moveTo>
                      <a:pt x="131" y="41"/>
                    </a:moveTo>
                    <a:cubicBezTo>
                      <a:pt x="125" y="41"/>
                      <a:pt x="120" y="36"/>
                      <a:pt x="120" y="30"/>
                    </a:cubicBezTo>
                    <a:cubicBezTo>
                      <a:pt x="120" y="24"/>
                      <a:pt x="125" y="19"/>
                      <a:pt x="131" y="19"/>
                    </a:cubicBezTo>
                    <a:cubicBezTo>
                      <a:pt x="136" y="19"/>
                      <a:pt x="141" y="24"/>
                      <a:pt x="141" y="30"/>
                    </a:cubicBezTo>
                    <a:cubicBezTo>
                      <a:pt x="141" y="36"/>
                      <a:pt x="136" y="41"/>
                      <a:pt x="131" y="41"/>
                    </a:cubicBezTo>
                    <a:close/>
                    <a:moveTo>
                      <a:pt x="168" y="41"/>
                    </a:moveTo>
                    <a:cubicBezTo>
                      <a:pt x="162" y="41"/>
                      <a:pt x="157" y="36"/>
                      <a:pt x="157" y="30"/>
                    </a:cubicBezTo>
                    <a:cubicBezTo>
                      <a:pt x="157" y="24"/>
                      <a:pt x="162" y="19"/>
                      <a:pt x="168" y="19"/>
                    </a:cubicBezTo>
                    <a:cubicBezTo>
                      <a:pt x="174" y="19"/>
                      <a:pt x="179" y="24"/>
                      <a:pt x="179" y="30"/>
                    </a:cubicBezTo>
                    <a:cubicBezTo>
                      <a:pt x="179" y="36"/>
                      <a:pt x="174" y="41"/>
                      <a:pt x="168" y="41"/>
                    </a:cubicBezTo>
                    <a:close/>
                    <a:moveTo>
                      <a:pt x="205" y="41"/>
                    </a:moveTo>
                    <a:cubicBezTo>
                      <a:pt x="199" y="41"/>
                      <a:pt x="194" y="36"/>
                      <a:pt x="194" y="30"/>
                    </a:cubicBezTo>
                    <a:cubicBezTo>
                      <a:pt x="194" y="24"/>
                      <a:pt x="199" y="19"/>
                      <a:pt x="205" y="19"/>
                    </a:cubicBezTo>
                    <a:cubicBezTo>
                      <a:pt x="211" y="19"/>
                      <a:pt x="216" y="24"/>
                      <a:pt x="216" y="30"/>
                    </a:cubicBezTo>
                    <a:cubicBezTo>
                      <a:pt x="216" y="36"/>
                      <a:pt x="211" y="41"/>
                      <a:pt x="205" y="41"/>
                    </a:cubicBezTo>
                    <a:close/>
                  </a:path>
                </a:pathLst>
              </a:custGeom>
              <a:grpFill/>
              <a:ln w="9525">
                <a:solidFill>
                  <a:srgbClr val="000000"/>
                </a:solidFill>
                <a:round/>
                <a:headEnd/>
                <a:tailEnd/>
              </a:ln>
              <a:extLst/>
            </p:spPr>
            <p:txBody>
              <a:bodyPr vert="horz" wrap="square" lIns="91414" tIns="45706" rIns="91414" bIns="45706" numCol="1" anchor="t" anchorCtr="0" compatLnSpc="1">
                <a:prstTxWarp prst="textNoShape">
                  <a:avLst/>
                </a:prstTxWarp>
              </a:bodyPr>
              <a:lstStyle/>
              <a:p>
                <a:pPr defTabSz="913934">
                  <a:defRPr/>
                </a:pPr>
                <a:endParaRPr lang="en-US" sz="1900" kern="0" dirty="0">
                  <a:solidFill>
                    <a:sysClr val="windowText" lastClr="000000"/>
                  </a:solidFill>
                  <a:latin typeface="Segoe UI"/>
                </a:endParaRPr>
              </a:p>
            </p:txBody>
          </p:sp>
          <p:sp>
            <p:nvSpPr>
              <p:cNvPr id="110" name="Freeform 201"/>
              <p:cNvSpPr>
                <a:spLocks noEditPoints="1"/>
              </p:cNvSpPr>
              <p:nvPr/>
            </p:nvSpPr>
            <p:spPr bwMode="auto">
              <a:xfrm>
                <a:off x="-1323976" y="1684337"/>
                <a:ext cx="1258889" cy="223836"/>
              </a:xfrm>
              <a:custGeom>
                <a:avLst/>
                <a:gdLst>
                  <a:gd name="T0" fmla="*/ 332 w 336"/>
                  <a:gd name="T1" fmla="*/ 0 h 60"/>
                  <a:gd name="T2" fmla="*/ 295 w 336"/>
                  <a:gd name="T3" fmla="*/ 0 h 60"/>
                  <a:gd name="T4" fmla="*/ 207 w 336"/>
                  <a:gd name="T5" fmla="*/ 0 h 60"/>
                  <a:gd name="T6" fmla="*/ 105 w 336"/>
                  <a:gd name="T7" fmla="*/ 0 h 60"/>
                  <a:gd name="T8" fmla="*/ 26 w 336"/>
                  <a:gd name="T9" fmla="*/ 0 h 60"/>
                  <a:gd name="T10" fmla="*/ 3 w 336"/>
                  <a:gd name="T11" fmla="*/ 0 h 60"/>
                  <a:gd name="T12" fmla="*/ 0 w 336"/>
                  <a:gd name="T13" fmla="*/ 4 h 60"/>
                  <a:gd name="T14" fmla="*/ 0 w 336"/>
                  <a:gd name="T15" fmla="*/ 56 h 60"/>
                  <a:gd name="T16" fmla="*/ 3 w 336"/>
                  <a:gd name="T17" fmla="*/ 60 h 60"/>
                  <a:gd name="T18" fmla="*/ 41 w 336"/>
                  <a:gd name="T19" fmla="*/ 60 h 60"/>
                  <a:gd name="T20" fmla="*/ 129 w 336"/>
                  <a:gd name="T21" fmla="*/ 60 h 60"/>
                  <a:gd name="T22" fmla="*/ 231 w 336"/>
                  <a:gd name="T23" fmla="*/ 60 h 60"/>
                  <a:gd name="T24" fmla="*/ 310 w 336"/>
                  <a:gd name="T25" fmla="*/ 60 h 60"/>
                  <a:gd name="T26" fmla="*/ 332 w 336"/>
                  <a:gd name="T27" fmla="*/ 60 h 60"/>
                  <a:gd name="T28" fmla="*/ 335 w 336"/>
                  <a:gd name="T29" fmla="*/ 59 h 60"/>
                  <a:gd name="T30" fmla="*/ 336 w 336"/>
                  <a:gd name="T31" fmla="*/ 56 h 60"/>
                  <a:gd name="T32" fmla="*/ 336 w 336"/>
                  <a:gd name="T33" fmla="*/ 4 h 60"/>
                  <a:gd name="T34" fmla="*/ 332 w 336"/>
                  <a:gd name="T35" fmla="*/ 0 h 60"/>
                  <a:gd name="T36" fmla="*/ 131 w 336"/>
                  <a:gd name="T37" fmla="*/ 41 h 60"/>
                  <a:gd name="T38" fmla="*/ 120 w 336"/>
                  <a:gd name="T39" fmla="*/ 30 h 60"/>
                  <a:gd name="T40" fmla="*/ 131 w 336"/>
                  <a:gd name="T41" fmla="*/ 19 h 60"/>
                  <a:gd name="T42" fmla="*/ 141 w 336"/>
                  <a:gd name="T43" fmla="*/ 30 h 60"/>
                  <a:gd name="T44" fmla="*/ 131 w 336"/>
                  <a:gd name="T45" fmla="*/ 41 h 60"/>
                  <a:gd name="T46" fmla="*/ 168 w 336"/>
                  <a:gd name="T47" fmla="*/ 41 h 60"/>
                  <a:gd name="T48" fmla="*/ 157 w 336"/>
                  <a:gd name="T49" fmla="*/ 30 h 60"/>
                  <a:gd name="T50" fmla="*/ 168 w 336"/>
                  <a:gd name="T51" fmla="*/ 19 h 60"/>
                  <a:gd name="T52" fmla="*/ 179 w 336"/>
                  <a:gd name="T53" fmla="*/ 30 h 60"/>
                  <a:gd name="T54" fmla="*/ 168 w 336"/>
                  <a:gd name="T55" fmla="*/ 41 h 60"/>
                  <a:gd name="T56" fmla="*/ 205 w 336"/>
                  <a:gd name="T57" fmla="*/ 41 h 60"/>
                  <a:gd name="T58" fmla="*/ 194 w 336"/>
                  <a:gd name="T59" fmla="*/ 30 h 60"/>
                  <a:gd name="T60" fmla="*/ 205 w 336"/>
                  <a:gd name="T61" fmla="*/ 19 h 60"/>
                  <a:gd name="T62" fmla="*/ 216 w 336"/>
                  <a:gd name="T63" fmla="*/ 30 h 60"/>
                  <a:gd name="T64" fmla="*/ 205 w 336"/>
                  <a:gd name="T65" fmla="*/ 41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36" h="60">
                    <a:moveTo>
                      <a:pt x="332" y="0"/>
                    </a:moveTo>
                    <a:cubicBezTo>
                      <a:pt x="320" y="0"/>
                      <a:pt x="307" y="0"/>
                      <a:pt x="295" y="0"/>
                    </a:cubicBezTo>
                    <a:cubicBezTo>
                      <a:pt x="265" y="0"/>
                      <a:pt x="236" y="0"/>
                      <a:pt x="207" y="0"/>
                    </a:cubicBezTo>
                    <a:cubicBezTo>
                      <a:pt x="173" y="0"/>
                      <a:pt x="139" y="0"/>
                      <a:pt x="105" y="0"/>
                    </a:cubicBezTo>
                    <a:cubicBezTo>
                      <a:pt x="79" y="0"/>
                      <a:pt x="52" y="0"/>
                      <a:pt x="26" y="0"/>
                    </a:cubicBezTo>
                    <a:cubicBezTo>
                      <a:pt x="18" y="0"/>
                      <a:pt x="11" y="0"/>
                      <a:pt x="3" y="0"/>
                    </a:cubicBezTo>
                    <a:cubicBezTo>
                      <a:pt x="1" y="0"/>
                      <a:pt x="0" y="2"/>
                      <a:pt x="0" y="4"/>
                    </a:cubicBezTo>
                    <a:cubicBezTo>
                      <a:pt x="0" y="21"/>
                      <a:pt x="0" y="39"/>
                      <a:pt x="0" y="56"/>
                    </a:cubicBezTo>
                    <a:cubicBezTo>
                      <a:pt x="0" y="58"/>
                      <a:pt x="1" y="60"/>
                      <a:pt x="3" y="60"/>
                    </a:cubicBezTo>
                    <a:cubicBezTo>
                      <a:pt x="16" y="60"/>
                      <a:pt x="28" y="60"/>
                      <a:pt x="41" y="60"/>
                    </a:cubicBezTo>
                    <a:cubicBezTo>
                      <a:pt x="70" y="60"/>
                      <a:pt x="99" y="60"/>
                      <a:pt x="129" y="60"/>
                    </a:cubicBezTo>
                    <a:cubicBezTo>
                      <a:pt x="163" y="60"/>
                      <a:pt x="197" y="60"/>
                      <a:pt x="231" y="60"/>
                    </a:cubicBezTo>
                    <a:cubicBezTo>
                      <a:pt x="257" y="60"/>
                      <a:pt x="283" y="60"/>
                      <a:pt x="310" y="60"/>
                    </a:cubicBezTo>
                    <a:cubicBezTo>
                      <a:pt x="317" y="60"/>
                      <a:pt x="325" y="60"/>
                      <a:pt x="332" y="60"/>
                    </a:cubicBezTo>
                    <a:cubicBezTo>
                      <a:pt x="333" y="60"/>
                      <a:pt x="334" y="60"/>
                      <a:pt x="335" y="59"/>
                    </a:cubicBezTo>
                    <a:cubicBezTo>
                      <a:pt x="335" y="58"/>
                      <a:pt x="336" y="58"/>
                      <a:pt x="336" y="56"/>
                    </a:cubicBezTo>
                    <a:cubicBezTo>
                      <a:pt x="336" y="39"/>
                      <a:pt x="336" y="21"/>
                      <a:pt x="336" y="4"/>
                    </a:cubicBezTo>
                    <a:cubicBezTo>
                      <a:pt x="336" y="2"/>
                      <a:pt x="334" y="0"/>
                      <a:pt x="332" y="0"/>
                    </a:cubicBezTo>
                    <a:close/>
                    <a:moveTo>
                      <a:pt x="131" y="41"/>
                    </a:moveTo>
                    <a:cubicBezTo>
                      <a:pt x="125" y="41"/>
                      <a:pt x="120" y="36"/>
                      <a:pt x="120" y="30"/>
                    </a:cubicBezTo>
                    <a:cubicBezTo>
                      <a:pt x="120" y="24"/>
                      <a:pt x="125" y="19"/>
                      <a:pt x="131" y="19"/>
                    </a:cubicBezTo>
                    <a:cubicBezTo>
                      <a:pt x="136" y="19"/>
                      <a:pt x="141" y="24"/>
                      <a:pt x="141" y="30"/>
                    </a:cubicBezTo>
                    <a:cubicBezTo>
                      <a:pt x="141" y="36"/>
                      <a:pt x="136" y="41"/>
                      <a:pt x="131" y="41"/>
                    </a:cubicBezTo>
                    <a:close/>
                    <a:moveTo>
                      <a:pt x="168" y="41"/>
                    </a:moveTo>
                    <a:cubicBezTo>
                      <a:pt x="162" y="41"/>
                      <a:pt x="157" y="36"/>
                      <a:pt x="157" y="30"/>
                    </a:cubicBezTo>
                    <a:cubicBezTo>
                      <a:pt x="157" y="24"/>
                      <a:pt x="162" y="19"/>
                      <a:pt x="168" y="19"/>
                    </a:cubicBezTo>
                    <a:cubicBezTo>
                      <a:pt x="174" y="19"/>
                      <a:pt x="179" y="24"/>
                      <a:pt x="179" y="30"/>
                    </a:cubicBezTo>
                    <a:cubicBezTo>
                      <a:pt x="179" y="36"/>
                      <a:pt x="174" y="41"/>
                      <a:pt x="168" y="41"/>
                    </a:cubicBezTo>
                    <a:close/>
                    <a:moveTo>
                      <a:pt x="205" y="41"/>
                    </a:moveTo>
                    <a:cubicBezTo>
                      <a:pt x="199" y="41"/>
                      <a:pt x="194" y="36"/>
                      <a:pt x="194" y="30"/>
                    </a:cubicBezTo>
                    <a:cubicBezTo>
                      <a:pt x="194" y="24"/>
                      <a:pt x="199" y="19"/>
                      <a:pt x="205" y="19"/>
                    </a:cubicBezTo>
                    <a:cubicBezTo>
                      <a:pt x="211" y="19"/>
                      <a:pt x="216" y="24"/>
                      <a:pt x="216" y="30"/>
                    </a:cubicBezTo>
                    <a:cubicBezTo>
                      <a:pt x="216" y="36"/>
                      <a:pt x="211" y="41"/>
                      <a:pt x="205" y="41"/>
                    </a:cubicBezTo>
                    <a:close/>
                  </a:path>
                </a:pathLst>
              </a:custGeom>
              <a:grpFill/>
              <a:ln w="9525">
                <a:solidFill>
                  <a:srgbClr val="000000"/>
                </a:solidFill>
                <a:round/>
                <a:headEnd/>
                <a:tailEnd/>
              </a:ln>
              <a:extLst/>
            </p:spPr>
            <p:txBody>
              <a:bodyPr vert="horz" wrap="square" lIns="91414" tIns="45706" rIns="91414" bIns="45706" numCol="1" anchor="t" anchorCtr="0" compatLnSpc="1">
                <a:prstTxWarp prst="textNoShape">
                  <a:avLst/>
                </a:prstTxWarp>
              </a:bodyPr>
              <a:lstStyle/>
              <a:p>
                <a:pPr defTabSz="913934">
                  <a:defRPr/>
                </a:pPr>
                <a:endParaRPr lang="en-US" sz="1900" kern="0" dirty="0">
                  <a:solidFill>
                    <a:sysClr val="windowText" lastClr="000000"/>
                  </a:solidFill>
                  <a:latin typeface="Segoe UI"/>
                </a:endParaRPr>
              </a:p>
            </p:txBody>
          </p:sp>
          <p:sp>
            <p:nvSpPr>
              <p:cNvPr id="111" name="Freeform 202"/>
              <p:cNvSpPr>
                <a:spLocks noEditPoints="1"/>
              </p:cNvSpPr>
              <p:nvPr/>
            </p:nvSpPr>
            <p:spPr bwMode="auto">
              <a:xfrm>
                <a:off x="-1323976" y="1409700"/>
                <a:ext cx="1258889" cy="225426"/>
              </a:xfrm>
              <a:custGeom>
                <a:avLst/>
                <a:gdLst>
                  <a:gd name="T0" fmla="*/ 332 w 336"/>
                  <a:gd name="T1" fmla="*/ 0 h 60"/>
                  <a:gd name="T2" fmla="*/ 295 w 336"/>
                  <a:gd name="T3" fmla="*/ 0 h 60"/>
                  <a:gd name="T4" fmla="*/ 207 w 336"/>
                  <a:gd name="T5" fmla="*/ 0 h 60"/>
                  <a:gd name="T6" fmla="*/ 105 w 336"/>
                  <a:gd name="T7" fmla="*/ 0 h 60"/>
                  <a:gd name="T8" fmla="*/ 26 w 336"/>
                  <a:gd name="T9" fmla="*/ 0 h 60"/>
                  <a:gd name="T10" fmla="*/ 3 w 336"/>
                  <a:gd name="T11" fmla="*/ 0 h 60"/>
                  <a:gd name="T12" fmla="*/ 0 w 336"/>
                  <a:gd name="T13" fmla="*/ 3 h 60"/>
                  <a:gd name="T14" fmla="*/ 0 w 336"/>
                  <a:gd name="T15" fmla="*/ 56 h 60"/>
                  <a:gd name="T16" fmla="*/ 3 w 336"/>
                  <a:gd name="T17" fmla="*/ 60 h 60"/>
                  <a:gd name="T18" fmla="*/ 41 w 336"/>
                  <a:gd name="T19" fmla="*/ 60 h 60"/>
                  <a:gd name="T20" fmla="*/ 129 w 336"/>
                  <a:gd name="T21" fmla="*/ 60 h 60"/>
                  <a:gd name="T22" fmla="*/ 231 w 336"/>
                  <a:gd name="T23" fmla="*/ 60 h 60"/>
                  <a:gd name="T24" fmla="*/ 310 w 336"/>
                  <a:gd name="T25" fmla="*/ 60 h 60"/>
                  <a:gd name="T26" fmla="*/ 332 w 336"/>
                  <a:gd name="T27" fmla="*/ 60 h 60"/>
                  <a:gd name="T28" fmla="*/ 335 w 336"/>
                  <a:gd name="T29" fmla="*/ 59 h 60"/>
                  <a:gd name="T30" fmla="*/ 336 w 336"/>
                  <a:gd name="T31" fmla="*/ 56 h 60"/>
                  <a:gd name="T32" fmla="*/ 336 w 336"/>
                  <a:gd name="T33" fmla="*/ 3 h 60"/>
                  <a:gd name="T34" fmla="*/ 332 w 336"/>
                  <a:gd name="T35" fmla="*/ 0 h 60"/>
                  <a:gd name="T36" fmla="*/ 131 w 336"/>
                  <a:gd name="T37" fmla="*/ 40 h 60"/>
                  <a:gd name="T38" fmla="*/ 120 w 336"/>
                  <a:gd name="T39" fmla="*/ 30 h 60"/>
                  <a:gd name="T40" fmla="*/ 131 w 336"/>
                  <a:gd name="T41" fmla="*/ 19 h 60"/>
                  <a:gd name="T42" fmla="*/ 141 w 336"/>
                  <a:gd name="T43" fmla="*/ 30 h 60"/>
                  <a:gd name="T44" fmla="*/ 131 w 336"/>
                  <a:gd name="T45" fmla="*/ 40 h 60"/>
                  <a:gd name="T46" fmla="*/ 168 w 336"/>
                  <a:gd name="T47" fmla="*/ 40 h 60"/>
                  <a:gd name="T48" fmla="*/ 157 w 336"/>
                  <a:gd name="T49" fmla="*/ 30 h 60"/>
                  <a:gd name="T50" fmla="*/ 168 w 336"/>
                  <a:gd name="T51" fmla="*/ 19 h 60"/>
                  <a:gd name="T52" fmla="*/ 179 w 336"/>
                  <a:gd name="T53" fmla="*/ 30 h 60"/>
                  <a:gd name="T54" fmla="*/ 168 w 336"/>
                  <a:gd name="T55" fmla="*/ 40 h 60"/>
                  <a:gd name="T56" fmla="*/ 205 w 336"/>
                  <a:gd name="T57" fmla="*/ 40 h 60"/>
                  <a:gd name="T58" fmla="*/ 194 w 336"/>
                  <a:gd name="T59" fmla="*/ 30 h 60"/>
                  <a:gd name="T60" fmla="*/ 205 w 336"/>
                  <a:gd name="T61" fmla="*/ 19 h 60"/>
                  <a:gd name="T62" fmla="*/ 216 w 336"/>
                  <a:gd name="T63" fmla="*/ 30 h 60"/>
                  <a:gd name="T64" fmla="*/ 205 w 336"/>
                  <a:gd name="T65" fmla="*/ 4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36" h="60">
                    <a:moveTo>
                      <a:pt x="332" y="0"/>
                    </a:moveTo>
                    <a:cubicBezTo>
                      <a:pt x="320" y="0"/>
                      <a:pt x="307" y="0"/>
                      <a:pt x="295" y="0"/>
                    </a:cubicBezTo>
                    <a:cubicBezTo>
                      <a:pt x="265" y="0"/>
                      <a:pt x="236" y="0"/>
                      <a:pt x="207" y="0"/>
                    </a:cubicBezTo>
                    <a:cubicBezTo>
                      <a:pt x="173" y="0"/>
                      <a:pt x="139" y="0"/>
                      <a:pt x="105" y="0"/>
                    </a:cubicBezTo>
                    <a:cubicBezTo>
                      <a:pt x="79" y="0"/>
                      <a:pt x="52" y="0"/>
                      <a:pt x="26" y="0"/>
                    </a:cubicBezTo>
                    <a:cubicBezTo>
                      <a:pt x="18" y="0"/>
                      <a:pt x="11" y="0"/>
                      <a:pt x="3" y="0"/>
                    </a:cubicBezTo>
                    <a:cubicBezTo>
                      <a:pt x="1" y="0"/>
                      <a:pt x="0" y="1"/>
                      <a:pt x="0" y="3"/>
                    </a:cubicBezTo>
                    <a:cubicBezTo>
                      <a:pt x="0" y="21"/>
                      <a:pt x="0" y="39"/>
                      <a:pt x="0" y="56"/>
                    </a:cubicBezTo>
                    <a:cubicBezTo>
                      <a:pt x="0" y="58"/>
                      <a:pt x="1" y="60"/>
                      <a:pt x="3" y="60"/>
                    </a:cubicBezTo>
                    <a:cubicBezTo>
                      <a:pt x="16" y="60"/>
                      <a:pt x="28" y="60"/>
                      <a:pt x="41" y="60"/>
                    </a:cubicBezTo>
                    <a:cubicBezTo>
                      <a:pt x="70" y="60"/>
                      <a:pt x="99" y="60"/>
                      <a:pt x="129" y="60"/>
                    </a:cubicBezTo>
                    <a:cubicBezTo>
                      <a:pt x="163" y="60"/>
                      <a:pt x="197" y="60"/>
                      <a:pt x="231" y="60"/>
                    </a:cubicBezTo>
                    <a:cubicBezTo>
                      <a:pt x="257" y="60"/>
                      <a:pt x="283" y="60"/>
                      <a:pt x="310" y="60"/>
                    </a:cubicBezTo>
                    <a:cubicBezTo>
                      <a:pt x="317" y="60"/>
                      <a:pt x="325" y="60"/>
                      <a:pt x="332" y="60"/>
                    </a:cubicBezTo>
                    <a:cubicBezTo>
                      <a:pt x="333" y="60"/>
                      <a:pt x="334" y="59"/>
                      <a:pt x="335" y="59"/>
                    </a:cubicBezTo>
                    <a:cubicBezTo>
                      <a:pt x="335" y="58"/>
                      <a:pt x="336" y="57"/>
                      <a:pt x="336" y="56"/>
                    </a:cubicBezTo>
                    <a:cubicBezTo>
                      <a:pt x="336" y="39"/>
                      <a:pt x="336" y="21"/>
                      <a:pt x="336" y="3"/>
                    </a:cubicBezTo>
                    <a:cubicBezTo>
                      <a:pt x="336" y="1"/>
                      <a:pt x="334" y="0"/>
                      <a:pt x="332" y="0"/>
                    </a:cubicBezTo>
                    <a:close/>
                    <a:moveTo>
                      <a:pt x="131" y="40"/>
                    </a:moveTo>
                    <a:cubicBezTo>
                      <a:pt x="125" y="40"/>
                      <a:pt x="120" y="36"/>
                      <a:pt x="120" y="30"/>
                    </a:cubicBezTo>
                    <a:cubicBezTo>
                      <a:pt x="120" y="24"/>
                      <a:pt x="125" y="19"/>
                      <a:pt x="131" y="19"/>
                    </a:cubicBezTo>
                    <a:cubicBezTo>
                      <a:pt x="136" y="19"/>
                      <a:pt x="141" y="24"/>
                      <a:pt x="141" y="30"/>
                    </a:cubicBezTo>
                    <a:cubicBezTo>
                      <a:pt x="141" y="36"/>
                      <a:pt x="136" y="40"/>
                      <a:pt x="131" y="40"/>
                    </a:cubicBezTo>
                    <a:close/>
                    <a:moveTo>
                      <a:pt x="168" y="40"/>
                    </a:moveTo>
                    <a:cubicBezTo>
                      <a:pt x="162" y="40"/>
                      <a:pt x="157" y="36"/>
                      <a:pt x="157" y="30"/>
                    </a:cubicBezTo>
                    <a:cubicBezTo>
                      <a:pt x="157" y="24"/>
                      <a:pt x="162" y="19"/>
                      <a:pt x="168" y="19"/>
                    </a:cubicBezTo>
                    <a:cubicBezTo>
                      <a:pt x="174" y="19"/>
                      <a:pt x="179" y="24"/>
                      <a:pt x="179" y="30"/>
                    </a:cubicBezTo>
                    <a:cubicBezTo>
                      <a:pt x="179" y="36"/>
                      <a:pt x="174" y="40"/>
                      <a:pt x="168" y="40"/>
                    </a:cubicBezTo>
                    <a:close/>
                    <a:moveTo>
                      <a:pt x="205" y="40"/>
                    </a:moveTo>
                    <a:cubicBezTo>
                      <a:pt x="199" y="40"/>
                      <a:pt x="194" y="36"/>
                      <a:pt x="194" y="30"/>
                    </a:cubicBezTo>
                    <a:cubicBezTo>
                      <a:pt x="194" y="24"/>
                      <a:pt x="199" y="19"/>
                      <a:pt x="205" y="19"/>
                    </a:cubicBezTo>
                    <a:cubicBezTo>
                      <a:pt x="211" y="19"/>
                      <a:pt x="216" y="24"/>
                      <a:pt x="216" y="30"/>
                    </a:cubicBezTo>
                    <a:cubicBezTo>
                      <a:pt x="216" y="36"/>
                      <a:pt x="211" y="40"/>
                      <a:pt x="205" y="40"/>
                    </a:cubicBezTo>
                    <a:close/>
                  </a:path>
                </a:pathLst>
              </a:custGeom>
              <a:grpFill/>
              <a:ln w="9525">
                <a:solidFill>
                  <a:srgbClr val="000000"/>
                </a:solidFill>
                <a:round/>
                <a:headEnd/>
                <a:tailEnd/>
              </a:ln>
              <a:extLst/>
            </p:spPr>
            <p:txBody>
              <a:bodyPr vert="horz" wrap="square" lIns="91414" tIns="45706" rIns="91414" bIns="45706" numCol="1" anchor="t" anchorCtr="0" compatLnSpc="1">
                <a:prstTxWarp prst="textNoShape">
                  <a:avLst/>
                </a:prstTxWarp>
              </a:bodyPr>
              <a:lstStyle/>
              <a:p>
                <a:pPr defTabSz="913934">
                  <a:defRPr/>
                </a:pPr>
                <a:endParaRPr lang="en-US" sz="1900" kern="0" dirty="0">
                  <a:solidFill>
                    <a:sysClr val="windowText" lastClr="000000"/>
                  </a:solidFill>
                  <a:latin typeface="Segoe UI"/>
                </a:endParaRPr>
              </a:p>
            </p:txBody>
          </p:sp>
        </p:grpSp>
        <p:sp>
          <p:nvSpPr>
            <p:cNvPr id="77" name="Rectangle 76"/>
            <p:cNvSpPr/>
            <p:nvPr>
              <p:custDataLst>
                <p:tags r:id="rId15"/>
              </p:custDataLst>
            </p:nvPr>
          </p:nvSpPr>
          <p:spPr>
            <a:xfrm>
              <a:off x="8976137" y="4216328"/>
              <a:ext cx="1271169" cy="280560"/>
            </a:xfrm>
            <a:prstGeom prst="rect">
              <a:avLst/>
            </a:prstGeom>
            <a:noFill/>
            <a:ln>
              <a:solidFill>
                <a:schemeClr val="accent1"/>
              </a:solidFill>
            </a:ln>
          </p:spPr>
          <p:txBody>
            <a:bodyPr wrap="square" lIns="91402" tIns="45701" rIns="91402" bIns="45701">
              <a:spAutoFit/>
            </a:bodyPr>
            <a:lstStyle/>
            <a:p>
              <a:pPr algn="ctr" defTabSz="1217995" fontAlgn="base">
                <a:spcBef>
                  <a:spcPts val="838"/>
                </a:spcBef>
                <a:spcAft>
                  <a:spcPct val="0"/>
                </a:spcAft>
                <a:buClr>
                  <a:srgbClr val="D2D2D2">
                    <a:lumMod val="75000"/>
                  </a:srgbClr>
                </a:buClr>
                <a:buSzPct val="100000"/>
              </a:pPr>
              <a:r>
                <a:rPr lang="en-US" sz="1198" dirty="0">
                  <a:solidFill>
                    <a:srgbClr val="505050">
                      <a:alpha val="99000"/>
                    </a:srgbClr>
                  </a:solidFill>
                  <a:latin typeface="Segoe UI"/>
                  <a:cs typeface="Segoe UI" pitchFamily="34" charset="0"/>
                </a:rPr>
                <a:t>Virtualized</a:t>
              </a:r>
            </a:p>
          </p:txBody>
        </p:sp>
      </p:grpSp>
      <p:sp>
        <p:nvSpPr>
          <p:cNvPr id="78" name="U-Turn Arrow 77"/>
          <p:cNvSpPr/>
          <p:nvPr>
            <p:custDataLst>
              <p:tags r:id="rId6"/>
            </p:custDataLst>
          </p:nvPr>
        </p:nvSpPr>
        <p:spPr>
          <a:xfrm rot="16200000">
            <a:off x="6477767" y="1511789"/>
            <a:ext cx="1121523" cy="1445713"/>
          </a:xfrm>
          <a:prstGeom prst="uturnArrow">
            <a:avLst>
              <a:gd name="adj1" fmla="val 7024"/>
              <a:gd name="adj2" fmla="val 6712"/>
              <a:gd name="adj3" fmla="val 6118"/>
              <a:gd name="adj4" fmla="val 0"/>
              <a:gd name="adj5" fmla="val 100000"/>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91402" tIns="45701" rIns="91402" bIns="45701" rtlCol="0" anchor="ctr"/>
          <a:lstStyle/>
          <a:p>
            <a:pPr algn="ctr" defTabSz="932384"/>
            <a:endParaRPr lang="en-US" sz="2400" dirty="0">
              <a:solidFill>
                <a:srgbClr val="000000"/>
              </a:solidFill>
              <a:latin typeface="Segoe UI"/>
            </a:endParaRPr>
          </a:p>
        </p:txBody>
      </p:sp>
      <p:sp>
        <p:nvSpPr>
          <p:cNvPr id="80" name="Rectangle 79"/>
          <p:cNvSpPr/>
          <p:nvPr>
            <p:custDataLst>
              <p:tags r:id="rId7"/>
            </p:custDataLst>
          </p:nvPr>
        </p:nvSpPr>
        <p:spPr>
          <a:xfrm rot="16200000">
            <a:off x="5650474" y="2105264"/>
            <a:ext cx="1022723" cy="307418"/>
          </a:xfrm>
          <a:prstGeom prst="rect">
            <a:avLst/>
          </a:prstGeom>
        </p:spPr>
        <p:txBody>
          <a:bodyPr wrap="square" lIns="91402" tIns="45701" rIns="91402" bIns="45701">
            <a:spAutoFit/>
          </a:bodyPr>
          <a:lstStyle/>
          <a:p>
            <a:pPr algn="ctr" defTabSz="685500" fontAlgn="base">
              <a:spcBef>
                <a:spcPct val="0"/>
              </a:spcBef>
              <a:spcAft>
                <a:spcPct val="0"/>
              </a:spcAft>
            </a:pPr>
            <a:r>
              <a:rPr lang="en-US" sz="1398" b="1" cap="all" dirty="0">
                <a:solidFill>
                  <a:srgbClr val="505050"/>
                </a:solidFill>
                <a:latin typeface="Segoe UI"/>
                <a:ea typeface="Segoe UI" pitchFamily="34" charset="0"/>
                <a:cs typeface="Segoe UI" pitchFamily="34" charset="0"/>
              </a:rPr>
              <a:t>Option 1</a:t>
            </a:r>
          </a:p>
        </p:txBody>
      </p:sp>
      <p:sp>
        <p:nvSpPr>
          <p:cNvPr id="81" name="Rectangle 80"/>
          <p:cNvSpPr/>
          <p:nvPr>
            <p:custDataLst>
              <p:tags r:id="rId8"/>
            </p:custDataLst>
          </p:nvPr>
        </p:nvSpPr>
        <p:spPr>
          <a:xfrm rot="16200000">
            <a:off x="10144053" y="2105264"/>
            <a:ext cx="1022723" cy="307418"/>
          </a:xfrm>
          <a:prstGeom prst="rect">
            <a:avLst/>
          </a:prstGeom>
        </p:spPr>
        <p:txBody>
          <a:bodyPr wrap="square" lIns="91402" tIns="45701" rIns="91402" bIns="45701">
            <a:spAutoFit/>
          </a:bodyPr>
          <a:lstStyle/>
          <a:p>
            <a:pPr algn="ctr" defTabSz="685500" fontAlgn="base">
              <a:spcBef>
                <a:spcPct val="0"/>
              </a:spcBef>
              <a:spcAft>
                <a:spcPct val="0"/>
              </a:spcAft>
            </a:pPr>
            <a:r>
              <a:rPr lang="en-US" sz="1398" b="1" cap="all" dirty="0">
                <a:solidFill>
                  <a:srgbClr val="505050"/>
                </a:solidFill>
                <a:latin typeface="Segoe UI"/>
                <a:ea typeface="Segoe UI" pitchFamily="34" charset="0"/>
                <a:cs typeface="Segoe UI" pitchFamily="34" charset="0"/>
              </a:rPr>
              <a:t>Option 2</a:t>
            </a:r>
          </a:p>
        </p:txBody>
      </p:sp>
      <p:sp>
        <p:nvSpPr>
          <p:cNvPr id="82" name="Rectangle 81"/>
          <p:cNvSpPr/>
          <p:nvPr>
            <p:custDataLst>
              <p:tags r:id="rId9"/>
            </p:custDataLst>
          </p:nvPr>
        </p:nvSpPr>
        <p:spPr>
          <a:xfrm rot="16200000">
            <a:off x="6090859" y="2118734"/>
            <a:ext cx="920847" cy="289895"/>
          </a:xfrm>
          <a:prstGeom prst="rect">
            <a:avLst/>
          </a:prstGeom>
        </p:spPr>
        <p:txBody>
          <a:bodyPr wrap="square" lIns="91402" tIns="45701" rIns="91402" bIns="45701">
            <a:spAutoFit/>
          </a:bodyPr>
          <a:lstStyle/>
          <a:p>
            <a:pPr algn="ctr" defTabSz="685500" fontAlgn="base">
              <a:lnSpc>
                <a:spcPct val="90000"/>
              </a:lnSpc>
              <a:spcBef>
                <a:spcPct val="0"/>
              </a:spcBef>
              <a:spcAft>
                <a:spcPct val="0"/>
              </a:spcAft>
              <a:buClr>
                <a:srgbClr val="D2D2D2">
                  <a:lumMod val="75000"/>
                </a:srgbClr>
              </a:buClr>
              <a:buSzPct val="100000"/>
            </a:pPr>
            <a:r>
              <a:rPr lang="en-US" sz="1398" dirty="0">
                <a:solidFill>
                  <a:srgbClr val="505050"/>
                </a:solidFill>
                <a:latin typeface="Segoe UI"/>
                <a:ea typeface="Segoe UI" pitchFamily="34" charset="0"/>
                <a:cs typeface="Segoe UI" pitchFamily="34" charset="0"/>
              </a:rPr>
              <a:t>VHD</a:t>
            </a:r>
          </a:p>
        </p:txBody>
      </p:sp>
      <p:sp>
        <p:nvSpPr>
          <p:cNvPr id="83" name="Rectangle 82"/>
          <p:cNvSpPr/>
          <p:nvPr>
            <p:custDataLst>
              <p:tags r:id="rId10"/>
            </p:custDataLst>
          </p:nvPr>
        </p:nvSpPr>
        <p:spPr>
          <a:xfrm rot="16200000">
            <a:off x="9792662" y="2120714"/>
            <a:ext cx="920847" cy="285937"/>
          </a:xfrm>
          <a:prstGeom prst="rect">
            <a:avLst/>
          </a:prstGeom>
        </p:spPr>
        <p:txBody>
          <a:bodyPr wrap="square" lIns="91402" tIns="45701" rIns="91402" bIns="45701">
            <a:spAutoFit/>
          </a:bodyPr>
          <a:lstStyle/>
          <a:p>
            <a:pPr algn="ctr" defTabSz="685500" fontAlgn="base">
              <a:lnSpc>
                <a:spcPct val="90000"/>
              </a:lnSpc>
              <a:spcBef>
                <a:spcPct val="0"/>
              </a:spcBef>
              <a:spcAft>
                <a:spcPct val="0"/>
              </a:spcAft>
              <a:buClr>
                <a:srgbClr val="D2D2D2">
                  <a:lumMod val="75000"/>
                </a:srgbClr>
              </a:buClr>
              <a:buSzPct val="100000"/>
            </a:pPr>
            <a:r>
              <a:rPr lang="en-US" sz="1398" dirty="0">
                <a:solidFill>
                  <a:srgbClr val="505050"/>
                </a:solidFill>
                <a:latin typeface="Segoe UI"/>
                <a:ea typeface="Segoe UI" pitchFamily="34" charset="0"/>
                <a:cs typeface="Segoe UI" pitchFamily="34" charset="0"/>
              </a:rPr>
              <a:t>Database</a:t>
            </a:r>
          </a:p>
        </p:txBody>
      </p:sp>
      <p:sp>
        <p:nvSpPr>
          <p:cNvPr id="112" name="Rectangle 111"/>
          <p:cNvSpPr/>
          <p:nvPr>
            <p:custDataLst>
              <p:tags r:id="rId11"/>
            </p:custDataLst>
          </p:nvPr>
        </p:nvSpPr>
        <p:spPr>
          <a:xfrm rot="16200000">
            <a:off x="6300907" y="3153187"/>
            <a:ext cx="500748" cy="289895"/>
          </a:xfrm>
          <a:prstGeom prst="rect">
            <a:avLst/>
          </a:prstGeom>
        </p:spPr>
        <p:txBody>
          <a:bodyPr wrap="square" lIns="91402" tIns="45701" rIns="91402" bIns="45701">
            <a:spAutoFit/>
          </a:bodyPr>
          <a:lstStyle/>
          <a:p>
            <a:pPr algn="ctr" defTabSz="685500" fontAlgn="base">
              <a:lnSpc>
                <a:spcPct val="90000"/>
              </a:lnSpc>
              <a:spcBef>
                <a:spcPct val="0"/>
              </a:spcBef>
              <a:spcAft>
                <a:spcPct val="0"/>
              </a:spcAft>
              <a:buClr>
                <a:srgbClr val="D2D2D2">
                  <a:lumMod val="75000"/>
                </a:srgbClr>
              </a:buClr>
              <a:buSzPct val="100000"/>
            </a:pPr>
            <a:r>
              <a:rPr lang="en-US" sz="1398" dirty="0">
                <a:solidFill>
                  <a:srgbClr val="505050"/>
                </a:solidFill>
                <a:latin typeface="Segoe UI"/>
                <a:ea typeface="Segoe UI" pitchFamily="34" charset="0"/>
                <a:cs typeface="Segoe UI" pitchFamily="34" charset="0"/>
              </a:rPr>
              <a:t>P2V</a:t>
            </a:r>
          </a:p>
        </p:txBody>
      </p:sp>
      <p:sp>
        <p:nvSpPr>
          <p:cNvPr id="113" name="Rectangle 112"/>
          <p:cNvSpPr/>
          <p:nvPr>
            <p:custDataLst>
              <p:tags r:id="rId12"/>
            </p:custDataLst>
          </p:nvPr>
        </p:nvSpPr>
        <p:spPr>
          <a:xfrm rot="16200000">
            <a:off x="10002711" y="3155167"/>
            <a:ext cx="500748" cy="285937"/>
          </a:xfrm>
          <a:prstGeom prst="rect">
            <a:avLst/>
          </a:prstGeom>
        </p:spPr>
        <p:txBody>
          <a:bodyPr wrap="square" lIns="91402" tIns="45701" rIns="91402" bIns="45701">
            <a:spAutoFit/>
          </a:bodyPr>
          <a:lstStyle/>
          <a:p>
            <a:pPr algn="ctr" defTabSz="685500" fontAlgn="base">
              <a:lnSpc>
                <a:spcPct val="90000"/>
              </a:lnSpc>
              <a:spcBef>
                <a:spcPct val="0"/>
              </a:spcBef>
              <a:spcAft>
                <a:spcPct val="0"/>
              </a:spcAft>
              <a:buClr>
                <a:srgbClr val="D2D2D2">
                  <a:lumMod val="75000"/>
                </a:srgbClr>
              </a:buClr>
              <a:buSzPct val="100000"/>
            </a:pPr>
            <a:r>
              <a:rPr lang="en-US" sz="1398" dirty="0">
                <a:solidFill>
                  <a:srgbClr val="505050"/>
                </a:solidFill>
                <a:latin typeface="Segoe UI"/>
                <a:ea typeface="Segoe UI" pitchFamily="34" charset="0"/>
                <a:cs typeface="Segoe UI" pitchFamily="34" charset="0"/>
              </a:rPr>
              <a:t>V2V</a:t>
            </a:r>
          </a:p>
        </p:txBody>
      </p:sp>
      <p:sp>
        <p:nvSpPr>
          <p:cNvPr id="60" name="Rectangle 59"/>
          <p:cNvSpPr/>
          <p:nvPr/>
        </p:nvSpPr>
        <p:spPr bwMode="auto">
          <a:xfrm>
            <a:off x="4855590" y="4703110"/>
            <a:ext cx="1727726" cy="1727726"/>
          </a:xfrm>
          <a:prstGeom prst="rect">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14" tIns="45706" rIns="91414" bIns="45706" numCol="1" spcCol="0" rtlCol="0" fromWordArt="0" anchor="ctr" anchorCtr="0" forceAA="0" compatLnSpc="1">
            <a:prstTxWarp prst="textNoShape">
              <a:avLst/>
            </a:prstTxWarp>
            <a:noAutofit/>
          </a:bodyPr>
          <a:lstStyle/>
          <a:p>
            <a:pPr algn="r" defTabSz="932114" fontAlgn="base">
              <a:spcBef>
                <a:spcPct val="0"/>
              </a:spcBef>
              <a:spcAft>
                <a:spcPct val="0"/>
              </a:spcAft>
            </a:pPr>
            <a:endParaRPr lang="en-US" sz="2000" dirty="0">
              <a:solidFill>
                <a:srgbClr val="505050"/>
              </a:solidFill>
              <a:latin typeface="Segoe UI"/>
              <a:ea typeface="Segoe UI" pitchFamily="34" charset="0"/>
              <a:cs typeface="Segoe UI" pitchFamily="34" charset="0"/>
            </a:endParaRPr>
          </a:p>
        </p:txBody>
      </p:sp>
      <p:sp>
        <p:nvSpPr>
          <p:cNvPr id="62" name="Rectangle 61"/>
          <p:cNvSpPr/>
          <p:nvPr/>
        </p:nvSpPr>
        <p:spPr bwMode="auto">
          <a:xfrm>
            <a:off x="10047911" y="4703110"/>
            <a:ext cx="1892271" cy="1727726"/>
          </a:xfrm>
          <a:prstGeom prst="rect">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14" tIns="45706" rIns="91414" bIns="45706" numCol="1" spcCol="0" rtlCol="0" fromWordArt="0" anchor="ctr" anchorCtr="0" forceAA="0" compatLnSpc="1">
            <a:prstTxWarp prst="textNoShape">
              <a:avLst/>
            </a:prstTxWarp>
            <a:noAutofit/>
          </a:bodyPr>
          <a:lstStyle/>
          <a:p>
            <a:pPr defTabSz="932384"/>
            <a:r>
              <a:rPr lang="en-US" sz="2800" dirty="0">
                <a:solidFill>
                  <a:srgbClr val="FFFFFF"/>
                </a:solidFill>
                <a:latin typeface="Segoe UI Light"/>
              </a:rPr>
              <a:t>Fast, easy scalability</a:t>
            </a:r>
            <a:endParaRPr lang="en-US" sz="200" dirty="0">
              <a:solidFill>
                <a:srgbClr val="FFFFFF"/>
              </a:solidFill>
              <a:latin typeface="Segoe UI Light"/>
            </a:endParaRPr>
          </a:p>
        </p:txBody>
      </p:sp>
      <p:sp>
        <p:nvSpPr>
          <p:cNvPr id="65" name="Rectangle 64"/>
          <p:cNvSpPr/>
          <p:nvPr/>
        </p:nvSpPr>
        <p:spPr bwMode="auto">
          <a:xfrm>
            <a:off x="6641212" y="4703110"/>
            <a:ext cx="3336614" cy="1727726"/>
          </a:xfrm>
          <a:prstGeom prst="rect">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14" tIns="45706" rIns="91414" bIns="45706" numCol="1" spcCol="0" rtlCol="0" fromWordArt="0" anchor="ctr" anchorCtr="0" forceAA="0" compatLnSpc="1">
            <a:prstTxWarp prst="textNoShape">
              <a:avLst/>
            </a:prstTxWarp>
            <a:noAutofit/>
          </a:bodyPr>
          <a:lstStyle/>
          <a:p>
            <a:pPr defTabSz="932384"/>
            <a:endParaRPr lang="en-US" sz="1598" dirty="0">
              <a:solidFill>
                <a:srgbClr val="505050"/>
              </a:solidFill>
              <a:latin typeface="Segoe UI Light"/>
            </a:endParaRPr>
          </a:p>
        </p:txBody>
      </p:sp>
      <p:sp>
        <p:nvSpPr>
          <p:cNvPr id="66" name="Rectangle 65"/>
          <p:cNvSpPr/>
          <p:nvPr/>
        </p:nvSpPr>
        <p:spPr>
          <a:xfrm>
            <a:off x="6641211" y="5073570"/>
            <a:ext cx="1133335" cy="986805"/>
          </a:xfrm>
          <a:prstGeom prst="rect">
            <a:avLst/>
          </a:prstGeom>
          <a:noFill/>
        </p:spPr>
        <p:txBody>
          <a:bodyPr wrap="square" lIns="91414" tIns="45706" rIns="91414" bIns="45706" anchor="ctr" anchorCtr="0">
            <a:spAutoFit/>
          </a:bodyPr>
          <a:lstStyle/>
          <a:p>
            <a:pPr defTabSz="932384">
              <a:lnSpc>
                <a:spcPct val="95000"/>
              </a:lnSpc>
            </a:pPr>
            <a:r>
              <a:rPr lang="en-IN" sz="2000" dirty="0">
                <a:solidFill>
                  <a:srgbClr val="FFFFFF"/>
                </a:solidFill>
                <a:latin typeface="Segoe UI"/>
              </a:rPr>
              <a:t>Cut IT hosting </a:t>
            </a:r>
            <a:br>
              <a:rPr lang="en-IN" sz="2000" dirty="0">
                <a:solidFill>
                  <a:srgbClr val="FFFFFF"/>
                </a:solidFill>
                <a:latin typeface="Segoe UI"/>
              </a:rPr>
            </a:br>
            <a:r>
              <a:rPr lang="en-IN" sz="2000" dirty="0">
                <a:solidFill>
                  <a:srgbClr val="FFFFFF"/>
                </a:solidFill>
                <a:latin typeface="Segoe UI"/>
              </a:rPr>
              <a:t>costs by</a:t>
            </a:r>
          </a:p>
        </p:txBody>
      </p:sp>
      <p:sp>
        <p:nvSpPr>
          <p:cNvPr id="67" name="Rectangle 66"/>
          <p:cNvSpPr/>
          <p:nvPr/>
        </p:nvSpPr>
        <p:spPr>
          <a:xfrm>
            <a:off x="7869694" y="4751996"/>
            <a:ext cx="2062423" cy="1629954"/>
          </a:xfrm>
          <a:prstGeom prst="rect">
            <a:avLst/>
          </a:prstGeom>
        </p:spPr>
        <p:txBody>
          <a:bodyPr wrap="square" lIns="91414" tIns="45706" rIns="91414" bIns="45706" anchor="ctr" anchorCtr="0">
            <a:spAutoFit/>
          </a:bodyPr>
          <a:lstStyle/>
          <a:p>
            <a:pPr defTabSz="932239">
              <a:spcBef>
                <a:spcPts val="200"/>
              </a:spcBef>
              <a:spcAft>
                <a:spcPts val="1198"/>
              </a:spcAft>
              <a:defRPr/>
            </a:pPr>
            <a:r>
              <a:rPr lang="en-IN" sz="6598" kern="0" dirty="0">
                <a:solidFill>
                  <a:srgbClr val="FFFFFF"/>
                </a:solidFill>
                <a:latin typeface="Segoe UI Light"/>
              </a:rPr>
              <a:t>$15K</a:t>
            </a:r>
            <a:br>
              <a:rPr lang="en-IN" sz="6598" kern="0" dirty="0">
                <a:solidFill>
                  <a:srgbClr val="FFFFFF"/>
                </a:solidFill>
                <a:latin typeface="Segoe UI Light"/>
              </a:rPr>
            </a:br>
            <a:r>
              <a:rPr lang="en-IN" sz="3198" kern="0" dirty="0">
                <a:solidFill>
                  <a:srgbClr val="FFFFFF"/>
                </a:solidFill>
                <a:latin typeface="Segoe UI Light"/>
              </a:rPr>
              <a:t>per month</a:t>
            </a:r>
            <a:endParaRPr lang="en-IN" sz="1398" kern="200" spc="30" dirty="0">
              <a:solidFill>
                <a:srgbClr val="FFFFFF"/>
              </a:solidFill>
              <a:latin typeface="Segoe UI Light"/>
            </a:endParaRPr>
          </a:p>
        </p:txBody>
      </p:sp>
      <p:pic>
        <p:nvPicPr>
          <p:cNvPr id="68" name="Picture 3"/>
          <p:cNvPicPr>
            <a:picLocks noChangeAspect="1" noChangeArrowheads="1"/>
          </p:cNvPicPr>
          <p:nvPr/>
        </p:nvPicPr>
        <p:blipFill>
          <a:blip r:embed="rId21" cstate="screen">
            <a:biLevel thresh="25000"/>
            <a:extLst>
              <a:ext uri="{28A0092B-C50C-407E-A947-70E740481C1C}">
                <a14:useLocalDpi xmlns:a14="http://schemas.microsoft.com/office/drawing/2010/main" val="0"/>
              </a:ext>
            </a:extLst>
          </a:blip>
          <a:srcRect/>
          <a:stretch>
            <a:fillRect/>
          </a:stretch>
        </p:blipFill>
        <p:spPr bwMode="auto">
          <a:xfrm>
            <a:off x="5040344" y="5455277"/>
            <a:ext cx="1367360" cy="22339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85" name="Freeform 84"/>
          <p:cNvSpPr/>
          <p:nvPr>
            <p:custDataLst>
              <p:tags r:id="rId13"/>
            </p:custDataLst>
          </p:nvPr>
        </p:nvSpPr>
        <p:spPr>
          <a:xfrm rot="16200000">
            <a:off x="6710866" y="2488326"/>
            <a:ext cx="655327" cy="1445713"/>
          </a:xfrm>
          <a:custGeom>
            <a:avLst/>
            <a:gdLst>
              <a:gd name="connsiteX0" fmla="*/ 655513 w 655513"/>
              <a:gd name="connsiteY0" fmla="*/ 1377489 h 1446123"/>
              <a:gd name="connsiteX1" fmla="*/ 580215 w 655513"/>
              <a:gd name="connsiteY1" fmla="*/ 1446123 h 1446123"/>
              <a:gd name="connsiteX2" fmla="*/ 504917 w 655513"/>
              <a:gd name="connsiteY2" fmla="*/ 1377489 h 1446123"/>
              <a:gd name="connsiteX3" fmla="*/ 540816 w 655513"/>
              <a:gd name="connsiteY3" fmla="*/ 1377489 h 1446123"/>
              <a:gd name="connsiteX4" fmla="*/ 540816 w 655513"/>
              <a:gd name="connsiteY4" fmla="*/ 78798 h 1446123"/>
              <a:gd name="connsiteX5" fmla="*/ 0 w 655513"/>
              <a:gd name="connsiteY5" fmla="*/ 78798 h 1446123"/>
              <a:gd name="connsiteX6" fmla="*/ 0 w 655513"/>
              <a:gd name="connsiteY6" fmla="*/ 0 h 1446123"/>
              <a:gd name="connsiteX7" fmla="*/ 619614 w 655513"/>
              <a:gd name="connsiteY7" fmla="*/ 0 h 1446123"/>
              <a:gd name="connsiteX8" fmla="*/ 619614 w 655513"/>
              <a:gd name="connsiteY8" fmla="*/ 1377489 h 1446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55513" h="1446123">
                <a:moveTo>
                  <a:pt x="655513" y="1377489"/>
                </a:moveTo>
                <a:lnTo>
                  <a:pt x="580215" y="1446123"/>
                </a:lnTo>
                <a:lnTo>
                  <a:pt x="504917" y="1377489"/>
                </a:lnTo>
                <a:lnTo>
                  <a:pt x="540816" y="1377489"/>
                </a:lnTo>
                <a:lnTo>
                  <a:pt x="540816" y="78798"/>
                </a:lnTo>
                <a:lnTo>
                  <a:pt x="0" y="78798"/>
                </a:lnTo>
                <a:lnTo>
                  <a:pt x="0" y="0"/>
                </a:lnTo>
                <a:lnTo>
                  <a:pt x="619614" y="0"/>
                </a:lnTo>
                <a:lnTo>
                  <a:pt x="619614" y="1377489"/>
                </a:lnTo>
                <a:close/>
              </a:path>
            </a:pathLst>
          </a:cu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lIns="91402" tIns="45701" rIns="91402" bIns="45701" rtlCol="0" anchor="ctr">
            <a:noAutofit/>
          </a:bodyPr>
          <a:lstStyle/>
          <a:p>
            <a:pPr algn="ctr" defTabSz="932384"/>
            <a:endParaRPr lang="en-US" sz="2400" dirty="0">
              <a:solidFill>
                <a:srgbClr val="000000"/>
              </a:solidFill>
              <a:latin typeface="Segoe UI"/>
            </a:endParaRPr>
          </a:p>
        </p:txBody>
      </p:sp>
      <p:sp>
        <p:nvSpPr>
          <p:cNvPr id="115" name="Freeform 114"/>
          <p:cNvSpPr/>
          <p:nvPr>
            <p:custDataLst>
              <p:tags r:id="rId14"/>
            </p:custDataLst>
          </p:nvPr>
        </p:nvSpPr>
        <p:spPr>
          <a:xfrm rot="5400000" flipH="1">
            <a:off x="9437994" y="2488326"/>
            <a:ext cx="655327" cy="1445713"/>
          </a:xfrm>
          <a:custGeom>
            <a:avLst/>
            <a:gdLst>
              <a:gd name="connsiteX0" fmla="*/ 655513 w 655513"/>
              <a:gd name="connsiteY0" fmla="*/ 1377489 h 1446123"/>
              <a:gd name="connsiteX1" fmla="*/ 580215 w 655513"/>
              <a:gd name="connsiteY1" fmla="*/ 1446123 h 1446123"/>
              <a:gd name="connsiteX2" fmla="*/ 504917 w 655513"/>
              <a:gd name="connsiteY2" fmla="*/ 1377489 h 1446123"/>
              <a:gd name="connsiteX3" fmla="*/ 540816 w 655513"/>
              <a:gd name="connsiteY3" fmla="*/ 1377489 h 1446123"/>
              <a:gd name="connsiteX4" fmla="*/ 540816 w 655513"/>
              <a:gd name="connsiteY4" fmla="*/ 78798 h 1446123"/>
              <a:gd name="connsiteX5" fmla="*/ 0 w 655513"/>
              <a:gd name="connsiteY5" fmla="*/ 78798 h 1446123"/>
              <a:gd name="connsiteX6" fmla="*/ 0 w 655513"/>
              <a:gd name="connsiteY6" fmla="*/ 0 h 1446123"/>
              <a:gd name="connsiteX7" fmla="*/ 619614 w 655513"/>
              <a:gd name="connsiteY7" fmla="*/ 0 h 1446123"/>
              <a:gd name="connsiteX8" fmla="*/ 619614 w 655513"/>
              <a:gd name="connsiteY8" fmla="*/ 1377489 h 1446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55513" h="1446123">
                <a:moveTo>
                  <a:pt x="655513" y="1377489"/>
                </a:moveTo>
                <a:lnTo>
                  <a:pt x="580215" y="1446123"/>
                </a:lnTo>
                <a:lnTo>
                  <a:pt x="504917" y="1377489"/>
                </a:lnTo>
                <a:lnTo>
                  <a:pt x="540816" y="1377489"/>
                </a:lnTo>
                <a:lnTo>
                  <a:pt x="540816" y="78798"/>
                </a:lnTo>
                <a:lnTo>
                  <a:pt x="0" y="78798"/>
                </a:lnTo>
                <a:lnTo>
                  <a:pt x="0" y="0"/>
                </a:lnTo>
                <a:lnTo>
                  <a:pt x="619614" y="0"/>
                </a:lnTo>
                <a:lnTo>
                  <a:pt x="619614" y="1377489"/>
                </a:lnTo>
                <a:close/>
              </a:path>
            </a:pathLst>
          </a:cu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lIns="91402" tIns="45701" rIns="91402" bIns="45701" rtlCol="0" anchor="ctr">
            <a:noAutofit/>
          </a:bodyPr>
          <a:lstStyle/>
          <a:p>
            <a:pPr algn="ctr" defTabSz="932384"/>
            <a:endParaRPr lang="en-US" sz="2400" dirty="0">
              <a:solidFill>
                <a:srgbClr val="000000"/>
              </a:solidFill>
              <a:latin typeface="Segoe UI"/>
            </a:endParaRPr>
          </a:p>
        </p:txBody>
      </p:sp>
      <p:pic>
        <p:nvPicPr>
          <p:cNvPr id="59" name="Picture 58" descr="GettyImages-529866449.jpg"/>
          <p:cNvPicPr>
            <a:picLocks noChangeAspect="1"/>
          </p:cNvPicPr>
          <p:nvPr/>
        </p:nvPicPr>
        <p:blipFill rotWithShape="1">
          <a:blip r:embed="rId22" cstate="print">
            <a:extLst>
              <a:ext uri="{28A0092B-C50C-407E-A947-70E740481C1C}">
                <a14:useLocalDpi xmlns:a14="http://schemas.microsoft.com/office/drawing/2010/main"/>
              </a:ext>
            </a:extLst>
          </a:blip>
          <a:srcRect t="18719" b="18399"/>
          <a:stretch/>
        </p:blipFill>
        <p:spPr>
          <a:xfrm>
            <a:off x="4844712" y="1372709"/>
            <a:ext cx="7095470" cy="3290308"/>
          </a:xfrm>
          <a:prstGeom prst="rect">
            <a:avLst/>
          </a:prstGeom>
        </p:spPr>
      </p:pic>
    </p:spTree>
    <p:extLst>
      <p:ext uri="{BB962C8B-B14F-4D97-AF65-F5344CB8AC3E}">
        <p14:creationId xmlns:p14="http://schemas.microsoft.com/office/powerpoint/2010/main" val="361808122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75163" y="291465"/>
            <a:ext cx="11885514" cy="988012"/>
          </a:xfrm>
        </p:spPr>
        <p:txBody>
          <a:bodyPr/>
          <a:lstStyle/>
          <a:p>
            <a:r>
              <a:rPr lang="en-US" dirty="0"/>
              <a:t>Develop and test in the cloud</a:t>
            </a:r>
          </a:p>
        </p:txBody>
      </p:sp>
      <p:sp>
        <p:nvSpPr>
          <p:cNvPr id="3" name="TextBox 2"/>
          <p:cNvSpPr txBox="1"/>
          <p:nvPr/>
        </p:nvSpPr>
        <p:spPr>
          <a:xfrm>
            <a:off x="436784" y="1368444"/>
            <a:ext cx="6690662" cy="5294761"/>
          </a:xfrm>
          <a:prstGeom prst="rect">
            <a:avLst/>
          </a:prstGeom>
          <a:solidFill>
            <a:schemeClr val="accent5"/>
          </a:solidFill>
          <a:ln>
            <a:solidFill>
              <a:schemeClr val="bg1">
                <a:lumMod val="65000"/>
              </a:schemeClr>
            </a:solidFill>
            <a:prstDash val="solid"/>
          </a:ln>
        </p:spPr>
        <p:txBody>
          <a:bodyPr wrap="square" lIns="91440" tIns="91440" rIns="0" bIns="0" rtlCol="0">
            <a:noAutofit/>
          </a:bodyPr>
          <a:lstStyle/>
          <a:p>
            <a:pPr defTabSz="932563">
              <a:spcBef>
                <a:spcPts val="102"/>
              </a:spcBef>
              <a:buClr>
                <a:srgbClr val="505050">
                  <a:lumMod val="50000"/>
                  <a:lumOff val="50000"/>
                </a:srgbClr>
              </a:buClr>
            </a:pPr>
            <a:endParaRPr lang="en-US" sz="1836" dirty="0">
              <a:solidFill>
                <a:srgbClr val="0078D7"/>
              </a:solidFill>
              <a:latin typeface="Segoe UI Semibold" panose="020B0702040204020203" pitchFamily="34" charset="0"/>
              <a:cs typeface="Segoe UI Semibold" panose="020B0702040204020203" pitchFamily="34" charset="0"/>
            </a:endParaRPr>
          </a:p>
        </p:txBody>
      </p:sp>
      <p:sp>
        <p:nvSpPr>
          <p:cNvPr id="5" name="Rectangle 4"/>
          <p:cNvSpPr/>
          <p:nvPr/>
        </p:nvSpPr>
        <p:spPr>
          <a:xfrm>
            <a:off x="436784" y="5060648"/>
            <a:ext cx="4183000" cy="284444"/>
          </a:xfrm>
          <a:prstGeom prst="rect">
            <a:avLst/>
          </a:prstGeom>
        </p:spPr>
        <p:txBody>
          <a:bodyPr wrap="square" lIns="91415" tIns="45708" rIns="91415" bIns="45708">
            <a:spAutoFit/>
          </a:bodyPr>
          <a:lstStyle/>
          <a:p>
            <a:pPr algn="ctr" defTabSz="685632" fontAlgn="base">
              <a:spcBef>
                <a:spcPct val="0"/>
              </a:spcBef>
              <a:spcAft>
                <a:spcPct val="0"/>
              </a:spcAft>
            </a:pPr>
            <a:r>
              <a:rPr lang="en-US" sz="1224" b="1" dirty="0">
                <a:solidFill>
                  <a:srgbClr val="002050"/>
                </a:solidFill>
                <a:latin typeface="Segoe UI"/>
                <a:ea typeface="Segoe UI" pitchFamily="34" charset="0"/>
                <a:cs typeface="Segoe UI" pitchFamily="34" charset="0"/>
              </a:rPr>
              <a:t>Development Work Stations</a:t>
            </a:r>
          </a:p>
        </p:txBody>
      </p:sp>
      <p:sp>
        <p:nvSpPr>
          <p:cNvPr id="6" name="Rectangle 5"/>
          <p:cNvSpPr/>
          <p:nvPr/>
        </p:nvSpPr>
        <p:spPr>
          <a:xfrm>
            <a:off x="5011518" y="4950879"/>
            <a:ext cx="1342533" cy="316423"/>
          </a:xfrm>
          <a:prstGeom prst="rect">
            <a:avLst/>
          </a:prstGeom>
        </p:spPr>
        <p:txBody>
          <a:bodyPr wrap="square" lIns="91415" tIns="45708" rIns="91415" bIns="45708">
            <a:spAutoFit/>
          </a:bodyPr>
          <a:lstStyle/>
          <a:p>
            <a:pPr algn="ctr" defTabSz="685632" fontAlgn="base">
              <a:spcBef>
                <a:spcPct val="0"/>
              </a:spcBef>
              <a:spcAft>
                <a:spcPct val="0"/>
              </a:spcAft>
              <a:defRPr/>
            </a:pPr>
            <a:r>
              <a:rPr lang="en-US" sz="1428" b="1" kern="0" dirty="0">
                <a:solidFill>
                  <a:srgbClr val="002050"/>
                </a:solidFill>
                <a:latin typeface="Segoe UI"/>
                <a:ea typeface="Segoe UI" pitchFamily="34" charset="0"/>
                <a:cs typeface="Segoe UI" pitchFamily="34" charset="0"/>
              </a:rPr>
              <a:t>Deploy</a:t>
            </a:r>
          </a:p>
        </p:txBody>
      </p:sp>
      <p:sp>
        <p:nvSpPr>
          <p:cNvPr id="7" name="Rectangle 6"/>
          <p:cNvSpPr/>
          <p:nvPr/>
        </p:nvSpPr>
        <p:spPr>
          <a:xfrm>
            <a:off x="3875486" y="4457106"/>
            <a:ext cx="2504310" cy="448228"/>
          </a:xfrm>
          <a:prstGeom prst="rect">
            <a:avLst/>
          </a:prstGeom>
        </p:spPr>
        <p:txBody>
          <a:bodyPr wrap="square" lIns="0" tIns="0" rIns="0" bIns="0">
            <a:spAutoFit/>
          </a:bodyPr>
          <a:lstStyle/>
          <a:p>
            <a:pPr algn="ctr" defTabSz="1218229" fontAlgn="base">
              <a:spcBef>
                <a:spcPts val="839"/>
              </a:spcBef>
              <a:spcAft>
                <a:spcPct val="0"/>
              </a:spcAft>
              <a:buClr>
                <a:srgbClr val="D2D2D2">
                  <a:lumMod val="75000"/>
                </a:srgbClr>
              </a:buClr>
              <a:buSzPct val="100000"/>
            </a:pPr>
            <a:r>
              <a:rPr lang="en-US" sz="1428" b="1" dirty="0">
                <a:solidFill>
                  <a:srgbClr val="0078D7"/>
                </a:solidFill>
                <a:latin typeface="Segoe UI"/>
              </a:rPr>
              <a:t>SQL Server in </a:t>
            </a:r>
            <a:br>
              <a:rPr lang="en-US" sz="1428" b="1" dirty="0">
                <a:solidFill>
                  <a:srgbClr val="0078D7"/>
                </a:solidFill>
                <a:latin typeface="Segoe UI"/>
              </a:rPr>
            </a:br>
            <a:r>
              <a:rPr lang="en-US" sz="1428" b="1" dirty="0">
                <a:solidFill>
                  <a:srgbClr val="0078D7"/>
                </a:solidFill>
                <a:latin typeface="Segoe UI"/>
              </a:rPr>
              <a:t>an Azure VM</a:t>
            </a:r>
          </a:p>
        </p:txBody>
      </p:sp>
      <p:sp>
        <p:nvSpPr>
          <p:cNvPr id="8" name="Rectangle 7"/>
          <p:cNvSpPr/>
          <p:nvPr/>
        </p:nvSpPr>
        <p:spPr>
          <a:xfrm>
            <a:off x="825333" y="4281147"/>
            <a:ext cx="3102699" cy="268422"/>
          </a:xfrm>
          <a:prstGeom prst="rect">
            <a:avLst/>
          </a:prstGeom>
        </p:spPr>
        <p:txBody>
          <a:bodyPr wrap="square" lIns="91415" tIns="45708" rIns="91415" bIns="45708">
            <a:spAutoFit/>
          </a:bodyPr>
          <a:lstStyle/>
          <a:p>
            <a:pPr algn="ctr" defTabSz="1218229" fontAlgn="base">
              <a:spcBef>
                <a:spcPts val="839"/>
              </a:spcBef>
              <a:spcAft>
                <a:spcPct val="0"/>
              </a:spcAft>
              <a:buClr>
                <a:srgbClr val="D2D2D2">
                  <a:lumMod val="75000"/>
                </a:srgbClr>
              </a:buClr>
              <a:buSzPct val="100000"/>
            </a:pPr>
            <a:r>
              <a:rPr lang="en-US" sz="1122" dirty="0">
                <a:solidFill>
                  <a:srgbClr val="002050"/>
                </a:solidFill>
                <a:latin typeface="Segoe UI"/>
                <a:cs typeface="Segoe UI" pitchFamily="34" charset="0"/>
              </a:rPr>
              <a:t>Visual Studio Online</a:t>
            </a:r>
          </a:p>
        </p:txBody>
      </p:sp>
      <p:grpSp>
        <p:nvGrpSpPr>
          <p:cNvPr id="9" name="Group 8"/>
          <p:cNvGrpSpPr/>
          <p:nvPr/>
        </p:nvGrpSpPr>
        <p:grpSpPr>
          <a:xfrm>
            <a:off x="1093369" y="2454283"/>
            <a:ext cx="2886536" cy="1862592"/>
            <a:chOff x="6663190" y="933805"/>
            <a:chExt cx="1206920" cy="787928"/>
          </a:xfrm>
        </p:grpSpPr>
        <p:sp>
          <p:nvSpPr>
            <p:cNvPr id="10" name="Freeform 9"/>
            <p:cNvSpPr/>
            <p:nvPr/>
          </p:nvSpPr>
          <p:spPr bwMode="auto">
            <a:xfrm>
              <a:off x="6663190" y="933805"/>
              <a:ext cx="1206920" cy="787928"/>
            </a:xfrm>
            <a:custGeom>
              <a:avLst/>
              <a:gdLst>
                <a:gd name="connsiteX0" fmla="*/ 982980 w 2735580"/>
                <a:gd name="connsiteY0" fmla="*/ 0 h 1775460"/>
                <a:gd name="connsiteX1" fmla="*/ 2712720 w 2735580"/>
                <a:gd name="connsiteY1" fmla="*/ 495300 h 1775460"/>
                <a:gd name="connsiteX2" fmla="*/ 2735580 w 2735580"/>
                <a:gd name="connsiteY2" fmla="*/ 1394460 h 1775460"/>
                <a:gd name="connsiteX3" fmla="*/ 2164080 w 2735580"/>
                <a:gd name="connsiteY3" fmla="*/ 1615440 h 1775460"/>
                <a:gd name="connsiteX4" fmla="*/ 1356360 w 2735580"/>
                <a:gd name="connsiteY4" fmla="*/ 1775460 h 1775460"/>
                <a:gd name="connsiteX5" fmla="*/ 152400 w 2735580"/>
                <a:gd name="connsiteY5" fmla="*/ 1485900 h 1775460"/>
                <a:gd name="connsiteX6" fmla="*/ 0 w 2735580"/>
                <a:gd name="connsiteY6" fmla="*/ 571500 h 1775460"/>
                <a:gd name="connsiteX7" fmla="*/ 982980 w 2735580"/>
                <a:gd name="connsiteY7" fmla="*/ 0 h 1775460"/>
                <a:gd name="connsiteX0" fmla="*/ 982980 w 2735580"/>
                <a:gd name="connsiteY0" fmla="*/ 198997 h 1974457"/>
                <a:gd name="connsiteX1" fmla="*/ 2712720 w 2735580"/>
                <a:gd name="connsiteY1" fmla="*/ 694297 h 1974457"/>
                <a:gd name="connsiteX2" fmla="*/ 2735580 w 2735580"/>
                <a:gd name="connsiteY2" fmla="*/ 1593457 h 1974457"/>
                <a:gd name="connsiteX3" fmla="*/ 2164080 w 2735580"/>
                <a:gd name="connsiteY3" fmla="*/ 1814437 h 1974457"/>
                <a:gd name="connsiteX4" fmla="*/ 1356360 w 2735580"/>
                <a:gd name="connsiteY4" fmla="*/ 1974457 h 1974457"/>
                <a:gd name="connsiteX5" fmla="*/ 152400 w 2735580"/>
                <a:gd name="connsiteY5" fmla="*/ 1684897 h 1974457"/>
                <a:gd name="connsiteX6" fmla="*/ 0 w 2735580"/>
                <a:gd name="connsiteY6" fmla="*/ 770497 h 1974457"/>
                <a:gd name="connsiteX7" fmla="*/ 982980 w 2735580"/>
                <a:gd name="connsiteY7" fmla="*/ 198997 h 1974457"/>
                <a:gd name="connsiteX0" fmla="*/ 1028864 w 2781464"/>
                <a:gd name="connsiteY0" fmla="*/ 211861 h 1987321"/>
                <a:gd name="connsiteX1" fmla="*/ 2758604 w 2781464"/>
                <a:gd name="connsiteY1" fmla="*/ 707161 h 1987321"/>
                <a:gd name="connsiteX2" fmla="*/ 2781464 w 2781464"/>
                <a:gd name="connsiteY2" fmla="*/ 1606321 h 1987321"/>
                <a:gd name="connsiteX3" fmla="*/ 2209964 w 2781464"/>
                <a:gd name="connsiteY3" fmla="*/ 1827301 h 1987321"/>
                <a:gd name="connsiteX4" fmla="*/ 1402244 w 2781464"/>
                <a:gd name="connsiteY4" fmla="*/ 1987321 h 1987321"/>
                <a:gd name="connsiteX5" fmla="*/ 198284 w 2781464"/>
                <a:gd name="connsiteY5" fmla="*/ 1697761 h 1987321"/>
                <a:gd name="connsiteX6" fmla="*/ 45884 w 2781464"/>
                <a:gd name="connsiteY6" fmla="*/ 783361 h 1987321"/>
                <a:gd name="connsiteX7" fmla="*/ 1028864 w 2781464"/>
                <a:gd name="connsiteY7" fmla="*/ 211861 h 1987321"/>
                <a:gd name="connsiteX0" fmla="*/ 1022219 w 2774819"/>
                <a:gd name="connsiteY0" fmla="*/ 215060 h 1990520"/>
                <a:gd name="connsiteX1" fmla="*/ 2751959 w 2774819"/>
                <a:gd name="connsiteY1" fmla="*/ 710360 h 1990520"/>
                <a:gd name="connsiteX2" fmla="*/ 2774819 w 2774819"/>
                <a:gd name="connsiteY2" fmla="*/ 1609520 h 1990520"/>
                <a:gd name="connsiteX3" fmla="*/ 2203319 w 2774819"/>
                <a:gd name="connsiteY3" fmla="*/ 1830500 h 1990520"/>
                <a:gd name="connsiteX4" fmla="*/ 1395599 w 2774819"/>
                <a:gd name="connsiteY4" fmla="*/ 1990520 h 1990520"/>
                <a:gd name="connsiteX5" fmla="*/ 191639 w 2774819"/>
                <a:gd name="connsiteY5" fmla="*/ 1700960 h 1990520"/>
                <a:gd name="connsiteX6" fmla="*/ 39239 w 2774819"/>
                <a:gd name="connsiteY6" fmla="*/ 786560 h 1990520"/>
                <a:gd name="connsiteX7" fmla="*/ 1022219 w 2774819"/>
                <a:gd name="connsiteY7" fmla="*/ 215060 h 1990520"/>
                <a:gd name="connsiteX0" fmla="*/ 1034170 w 2786770"/>
                <a:gd name="connsiteY0" fmla="*/ 230584 h 2006044"/>
                <a:gd name="connsiteX1" fmla="*/ 2763910 w 2786770"/>
                <a:gd name="connsiteY1" fmla="*/ 725884 h 2006044"/>
                <a:gd name="connsiteX2" fmla="*/ 2786770 w 2786770"/>
                <a:gd name="connsiteY2" fmla="*/ 1625044 h 2006044"/>
                <a:gd name="connsiteX3" fmla="*/ 2215270 w 2786770"/>
                <a:gd name="connsiteY3" fmla="*/ 1846024 h 2006044"/>
                <a:gd name="connsiteX4" fmla="*/ 1407550 w 2786770"/>
                <a:gd name="connsiteY4" fmla="*/ 2006044 h 2006044"/>
                <a:gd name="connsiteX5" fmla="*/ 203590 w 2786770"/>
                <a:gd name="connsiteY5" fmla="*/ 1716484 h 2006044"/>
                <a:gd name="connsiteX6" fmla="*/ 51190 w 2786770"/>
                <a:gd name="connsiteY6" fmla="*/ 802084 h 2006044"/>
                <a:gd name="connsiteX7" fmla="*/ 1034170 w 2786770"/>
                <a:gd name="connsiteY7" fmla="*/ 230584 h 2006044"/>
                <a:gd name="connsiteX0" fmla="*/ 1033745 w 2786345"/>
                <a:gd name="connsiteY0" fmla="*/ 204508 h 1979968"/>
                <a:gd name="connsiteX1" fmla="*/ 2763485 w 2786345"/>
                <a:gd name="connsiteY1" fmla="*/ 699808 h 1979968"/>
                <a:gd name="connsiteX2" fmla="*/ 2786345 w 2786345"/>
                <a:gd name="connsiteY2" fmla="*/ 1598968 h 1979968"/>
                <a:gd name="connsiteX3" fmla="*/ 2214845 w 2786345"/>
                <a:gd name="connsiteY3" fmla="*/ 1819948 h 1979968"/>
                <a:gd name="connsiteX4" fmla="*/ 1407125 w 2786345"/>
                <a:gd name="connsiteY4" fmla="*/ 1979968 h 1979968"/>
                <a:gd name="connsiteX5" fmla="*/ 203165 w 2786345"/>
                <a:gd name="connsiteY5" fmla="*/ 1690408 h 1979968"/>
                <a:gd name="connsiteX6" fmla="*/ 50765 w 2786345"/>
                <a:gd name="connsiteY6" fmla="*/ 776008 h 1979968"/>
                <a:gd name="connsiteX7" fmla="*/ 1033745 w 2786345"/>
                <a:gd name="connsiteY7" fmla="*/ 204508 h 1979968"/>
                <a:gd name="connsiteX0" fmla="*/ 1435086 w 3187686"/>
                <a:gd name="connsiteY0" fmla="*/ 204508 h 1979968"/>
                <a:gd name="connsiteX1" fmla="*/ 3164826 w 3187686"/>
                <a:gd name="connsiteY1" fmla="*/ 699808 h 1979968"/>
                <a:gd name="connsiteX2" fmla="*/ 3187686 w 3187686"/>
                <a:gd name="connsiteY2" fmla="*/ 1598968 h 1979968"/>
                <a:gd name="connsiteX3" fmla="*/ 2616186 w 3187686"/>
                <a:gd name="connsiteY3" fmla="*/ 1819948 h 1979968"/>
                <a:gd name="connsiteX4" fmla="*/ 1808466 w 3187686"/>
                <a:gd name="connsiteY4" fmla="*/ 1979968 h 1979968"/>
                <a:gd name="connsiteX5" fmla="*/ 604506 w 3187686"/>
                <a:gd name="connsiteY5" fmla="*/ 1690408 h 1979968"/>
                <a:gd name="connsiteX6" fmla="*/ 452106 w 3187686"/>
                <a:gd name="connsiteY6" fmla="*/ 776008 h 1979968"/>
                <a:gd name="connsiteX7" fmla="*/ 1435086 w 3187686"/>
                <a:gd name="connsiteY7" fmla="*/ 204508 h 1979968"/>
                <a:gd name="connsiteX0" fmla="*/ 1558748 w 3311348"/>
                <a:gd name="connsiteY0" fmla="*/ 204508 h 1979968"/>
                <a:gd name="connsiteX1" fmla="*/ 3288488 w 3311348"/>
                <a:gd name="connsiteY1" fmla="*/ 699808 h 1979968"/>
                <a:gd name="connsiteX2" fmla="*/ 3311348 w 3311348"/>
                <a:gd name="connsiteY2" fmla="*/ 1598968 h 1979968"/>
                <a:gd name="connsiteX3" fmla="*/ 2739848 w 3311348"/>
                <a:gd name="connsiteY3" fmla="*/ 1819948 h 1979968"/>
                <a:gd name="connsiteX4" fmla="*/ 1932128 w 3311348"/>
                <a:gd name="connsiteY4" fmla="*/ 1979968 h 1979968"/>
                <a:gd name="connsiteX5" fmla="*/ 728168 w 3311348"/>
                <a:gd name="connsiteY5" fmla="*/ 1690408 h 1979968"/>
                <a:gd name="connsiteX6" fmla="*/ 575768 w 3311348"/>
                <a:gd name="connsiteY6" fmla="*/ 776008 h 1979968"/>
                <a:gd name="connsiteX7" fmla="*/ 1558748 w 3311348"/>
                <a:gd name="connsiteY7" fmla="*/ 204508 h 1979968"/>
                <a:gd name="connsiteX0" fmla="*/ 1525623 w 3278223"/>
                <a:gd name="connsiteY0" fmla="*/ 204508 h 1979968"/>
                <a:gd name="connsiteX1" fmla="*/ 3255363 w 3278223"/>
                <a:gd name="connsiteY1" fmla="*/ 699808 h 1979968"/>
                <a:gd name="connsiteX2" fmla="*/ 3278223 w 3278223"/>
                <a:gd name="connsiteY2" fmla="*/ 1598968 h 1979968"/>
                <a:gd name="connsiteX3" fmla="*/ 2706723 w 3278223"/>
                <a:gd name="connsiteY3" fmla="*/ 1819948 h 1979968"/>
                <a:gd name="connsiteX4" fmla="*/ 1899003 w 3278223"/>
                <a:gd name="connsiteY4" fmla="*/ 1979968 h 1979968"/>
                <a:gd name="connsiteX5" fmla="*/ 695043 w 3278223"/>
                <a:gd name="connsiteY5" fmla="*/ 1690408 h 1979968"/>
                <a:gd name="connsiteX6" fmla="*/ 542643 w 3278223"/>
                <a:gd name="connsiteY6" fmla="*/ 776008 h 1979968"/>
                <a:gd name="connsiteX7" fmla="*/ 1525623 w 3278223"/>
                <a:gd name="connsiteY7" fmla="*/ 204508 h 1979968"/>
                <a:gd name="connsiteX0" fmla="*/ 1472866 w 3225466"/>
                <a:gd name="connsiteY0" fmla="*/ 204508 h 1979968"/>
                <a:gd name="connsiteX1" fmla="*/ 3202606 w 3225466"/>
                <a:gd name="connsiteY1" fmla="*/ 699808 h 1979968"/>
                <a:gd name="connsiteX2" fmla="*/ 3225466 w 3225466"/>
                <a:gd name="connsiteY2" fmla="*/ 1598968 h 1979968"/>
                <a:gd name="connsiteX3" fmla="*/ 2653966 w 3225466"/>
                <a:gd name="connsiteY3" fmla="*/ 1819948 h 1979968"/>
                <a:gd name="connsiteX4" fmla="*/ 1846246 w 3225466"/>
                <a:gd name="connsiteY4" fmla="*/ 1979968 h 1979968"/>
                <a:gd name="connsiteX5" fmla="*/ 642286 w 3225466"/>
                <a:gd name="connsiteY5" fmla="*/ 1690408 h 1979968"/>
                <a:gd name="connsiteX6" fmla="*/ 489886 w 3225466"/>
                <a:gd name="connsiteY6" fmla="*/ 776008 h 1979968"/>
                <a:gd name="connsiteX7" fmla="*/ 1472866 w 3225466"/>
                <a:gd name="connsiteY7" fmla="*/ 204508 h 1979968"/>
                <a:gd name="connsiteX0" fmla="*/ 1523936 w 3276536"/>
                <a:gd name="connsiteY0" fmla="*/ 204508 h 1979968"/>
                <a:gd name="connsiteX1" fmla="*/ 3253676 w 3276536"/>
                <a:gd name="connsiteY1" fmla="*/ 699808 h 1979968"/>
                <a:gd name="connsiteX2" fmla="*/ 3276536 w 3276536"/>
                <a:gd name="connsiteY2" fmla="*/ 1598968 h 1979968"/>
                <a:gd name="connsiteX3" fmla="*/ 2705036 w 3276536"/>
                <a:gd name="connsiteY3" fmla="*/ 1819948 h 1979968"/>
                <a:gd name="connsiteX4" fmla="*/ 1897316 w 3276536"/>
                <a:gd name="connsiteY4" fmla="*/ 1979968 h 1979968"/>
                <a:gd name="connsiteX5" fmla="*/ 693356 w 3276536"/>
                <a:gd name="connsiteY5" fmla="*/ 1690408 h 1979968"/>
                <a:gd name="connsiteX6" fmla="*/ 540956 w 3276536"/>
                <a:gd name="connsiteY6" fmla="*/ 776008 h 1979968"/>
                <a:gd name="connsiteX7" fmla="*/ 1523936 w 3276536"/>
                <a:gd name="connsiteY7" fmla="*/ 204508 h 1979968"/>
                <a:gd name="connsiteX0" fmla="*/ 1523936 w 3276536"/>
                <a:gd name="connsiteY0" fmla="*/ 204508 h 2211379"/>
                <a:gd name="connsiteX1" fmla="*/ 3253676 w 3276536"/>
                <a:gd name="connsiteY1" fmla="*/ 699808 h 2211379"/>
                <a:gd name="connsiteX2" fmla="*/ 3276536 w 3276536"/>
                <a:gd name="connsiteY2" fmla="*/ 1598968 h 2211379"/>
                <a:gd name="connsiteX3" fmla="*/ 2705036 w 3276536"/>
                <a:gd name="connsiteY3" fmla="*/ 1819948 h 2211379"/>
                <a:gd name="connsiteX4" fmla="*/ 1897316 w 3276536"/>
                <a:gd name="connsiteY4" fmla="*/ 1979968 h 2211379"/>
                <a:gd name="connsiteX5" fmla="*/ 693356 w 3276536"/>
                <a:gd name="connsiteY5" fmla="*/ 1690408 h 2211379"/>
                <a:gd name="connsiteX6" fmla="*/ 540956 w 3276536"/>
                <a:gd name="connsiteY6" fmla="*/ 776008 h 2211379"/>
                <a:gd name="connsiteX7" fmla="*/ 1523936 w 3276536"/>
                <a:gd name="connsiteY7" fmla="*/ 204508 h 2211379"/>
                <a:gd name="connsiteX0" fmla="*/ 1523936 w 3276536"/>
                <a:gd name="connsiteY0" fmla="*/ 204508 h 2307909"/>
                <a:gd name="connsiteX1" fmla="*/ 3253676 w 3276536"/>
                <a:gd name="connsiteY1" fmla="*/ 699808 h 2307909"/>
                <a:gd name="connsiteX2" fmla="*/ 3276536 w 3276536"/>
                <a:gd name="connsiteY2" fmla="*/ 1598968 h 2307909"/>
                <a:gd name="connsiteX3" fmla="*/ 2705036 w 3276536"/>
                <a:gd name="connsiteY3" fmla="*/ 1819948 h 2307909"/>
                <a:gd name="connsiteX4" fmla="*/ 1897316 w 3276536"/>
                <a:gd name="connsiteY4" fmla="*/ 1979968 h 2307909"/>
                <a:gd name="connsiteX5" fmla="*/ 693356 w 3276536"/>
                <a:gd name="connsiteY5" fmla="*/ 1690408 h 2307909"/>
                <a:gd name="connsiteX6" fmla="*/ 540956 w 3276536"/>
                <a:gd name="connsiteY6" fmla="*/ 776008 h 2307909"/>
                <a:gd name="connsiteX7" fmla="*/ 1523936 w 3276536"/>
                <a:gd name="connsiteY7" fmla="*/ 204508 h 2307909"/>
                <a:gd name="connsiteX0" fmla="*/ 1523936 w 3276536"/>
                <a:gd name="connsiteY0" fmla="*/ 204508 h 2218102"/>
                <a:gd name="connsiteX1" fmla="*/ 3253676 w 3276536"/>
                <a:gd name="connsiteY1" fmla="*/ 699808 h 2218102"/>
                <a:gd name="connsiteX2" fmla="*/ 3276536 w 3276536"/>
                <a:gd name="connsiteY2" fmla="*/ 1598968 h 2218102"/>
                <a:gd name="connsiteX3" fmla="*/ 2705036 w 3276536"/>
                <a:gd name="connsiteY3" fmla="*/ 1819948 h 2218102"/>
                <a:gd name="connsiteX4" fmla="*/ 1897316 w 3276536"/>
                <a:gd name="connsiteY4" fmla="*/ 1979968 h 2218102"/>
                <a:gd name="connsiteX5" fmla="*/ 693356 w 3276536"/>
                <a:gd name="connsiteY5" fmla="*/ 1690408 h 2218102"/>
                <a:gd name="connsiteX6" fmla="*/ 540956 w 3276536"/>
                <a:gd name="connsiteY6" fmla="*/ 776008 h 2218102"/>
                <a:gd name="connsiteX7" fmla="*/ 1523936 w 3276536"/>
                <a:gd name="connsiteY7" fmla="*/ 204508 h 2218102"/>
                <a:gd name="connsiteX0" fmla="*/ 1523936 w 3276536"/>
                <a:gd name="connsiteY0" fmla="*/ 204508 h 2244106"/>
                <a:gd name="connsiteX1" fmla="*/ 3253676 w 3276536"/>
                <a:gd name="connsiteY1" fmla="*/ 699808 h 2244106"/>
                <a:gd name="connsiteX2" fmla="*/ 3276536 w 3276536"/>
                <a:gd name="connsiteY2" fmla="*/ 1598968 h 2244106"/>
                <a:gd name="connsiteX3" fmla="*/ 2705036 w 3276536"/>
                <a:gd name="connsiteY3" fmla="*/ 1819948 h 2244106"/>
                <a:gd name="connsiteX4" fmla="*/ 1897316 w 3276536"/>
                <a:gd name="connsiteY4" fmla="*/ 1979968 h 2244106"/>
                <a:gd name="connsiteX5" fmla="*/ 693356 w 3276536"/>
                <a:gd name="connsiteY5" fmla="*/ 1690408 h 2244106"/>
                <a:gd name="connsiteX6" fmla="*/ 540956 w 3276536"/>
                <a:gd name="connsiteY6" fmla="*/ 776008 h 2244106"/>
                <a:gd name="connsiteX7" fmla="*/ 1523936 w 3276536"/>
                <a:gd name="connsiteY7" fmla="*/ 204508 h 2244106"/>
                <a:gd name="connsiteX0" fmla="*/ 1523936 w 3276536"/>
                <a:gd name="connsiteY0" fmla="*/ 204508 h 2244106"/>
                <a:gd name="connsiteX1" fmla="*/ 3253676 w 3276536"/>
                <a:gd name="connsiteY1" fmla="*/ 699808 h 2244106"/>
                <a:gd name="connsiteX2" fmla="*/ 3276536 w 3276536"/>
                <a:gd name="connsiteY2" fmla="*/ 1598968 h 2244106"/>
                <a:gd name="connsiteX3" fmla="*/ 2705036 w 3276536"/>
                <a:gd name="connsiteY3" fmla="*/ 1819948 h 2244106"/>
                <a:gd name="connsiteX4" fmla="*/ 1897316 w 3276536"/>
                <a:gd name="connsiteY4" fmla="*/ 1979968 h 2244106"/>
                <a:gd name="connsiteX5" fmla="*/ 693356 w 3276536"/>
                <a:gd name="connsiteY5" fmla="*/ 1690408 h 2244106"/>
                <a:gd name="connsiteX6" fmla="*/ 540956 w 3276536"/>
                <a:gd name="connsiteY6" fmla="*/ 776008 h 2244106"/>
                <a:gd name="connsiteX7" fmla="*/ 1523936 w 3276536"/>
                <a:gd name="connsiteY7" fmla="*/ 204508 h 2244106"/>
                <a:gd name="connsiteX0" fmla="*/ 1523936 w 3276536"/>
                <a:gd name="connsiteY0" fmla="*/ 204508 h 2244106"/>
                <a:gd name="connsiteX1" fmla="*/ 3253676 w 3276536"/>
                <a:gd name="connsiteY1" fmla="*/ 699808 h 2244106"/>
                <a:gd name="connsiteX2" fmla="*/ 3276536 w 3276536"/>
                <a:gd name="connsiteY2" fmla="*/ 1598968 h 2244106"/>
                <a:gd name="connsiteX3" fmla="*/ 2705036 w 3276536"/>
                <a:gd name="connsiteY3" fmla="*/ 1819948 h 2244106"/>
                <a:gd name="connsiteX4" fmla="*/ 1897316 w 3276536"/>
                <a:gd name="connsiteY4" fmla="*/ 1979968 h 2244106"/>
                <a:gd name="connsiteX5" fmla="*/ 693356 w 3276536"/>
                <a:gd name="connsiteY5" fmla="*/ 1690408 h 2244106"/>
                <a:gd name="connsiteX6" fmla="*/ 540956 w 3276536"/>
                <a:gd name="connsiteY6" fmla="*/ 776008 h 2244106"/>
                <a:gd name="connsiteX7" fmla="*/ 1523936 w 3276536"/>
                <a:gd name="connsiteY7" fmla="*/ 204508 h 2244106"/>
                <a:gd name="connsiteX0" fmla="*/ 1523936 w 3276536"/>
                <a:gd name="connsiteY0" fmla="*/ 204508 h 2244106"/>
                <a:gd name="connsiteX1" fmla="*/ 3253676 w 3276536"/>
                <a:gd name="connsiteY1" fmla="*/ 699808 h 2244106"/>
                <a:gd name="connsiteX2" fmla="*/ 3276536 w 3276536"/>
                <a:gd name="connsiteY2" fmla="*/ 1598968 h 2244106"/>
                <a:gd name="connsiteX3" fmla="*/ 2705036 w 3276536"/>
                <a:gd name="connsiteY3" fmla="*/ 1819948 h 2244106"/>
                <a:gd name="connsiteX4" fmla="*/ 1897316 w 3276536"/>
                <a:gd name="connsiteY4" fmla="*/ 1979968 h 2244106"/>
                <a:gd name="connsiteX5" fmla="*/ 693356 w 3276536"/>
                <a:gd name="connsiteY5" fmla="*/ 1690408 h 2244106"/>
                <a:gd name="connsiteX6" fmla="*/ 540956 w 3276536"/>
                <a:gd name="connsiteY6" fmla="*/ 776008 h 2244106"/>
                <a:gd name="connsiteX7" fmla="*/ 1523936 w 3276536"/>
                <a:gd name="connsiteY7" fmla="*/ 204508 h 2244106"/>
                <a:gd name="connsiteX0" fmla="*/ 1523936 w 3276536"/>
                <a:gd name="connsiteY0" fmla="*/ 204508 h 2244106"/>
                <a:gd name="connsiteX1" fmla="*/ 3253676 w 3276536"/>
                <a:gd name="connsiteY1" fmla="*/ 699808 h 2244106"/>
                <a:gd name="connsiteX2" fmla="*/ 3276536 w 3276536"/>
                <a:gd name="connsiteY2" fmla="*/ 1598968 h 2244106"/>
                <a:gd name="connsiteX3" fmla="*/ 2705036 w 3276536"/>
                <a:gd name="connsiteY3" fmla="*/ 1819948 h 2244106"/>
                <a:gd name="connsiteX4" fmla="*/ 1897316 w 3276536"/>
                <a:gd name="connsiteY4" fmla="*/ 1979968 h 2244106"/>
                <a:gd name="connsiteX5" fmla="*/ 693356 w 3276536"/>
                <a:gd name="connsiteY5" fmla="*/ 1690408 h 2244106"/>
                <a:gd name="connsiteX6" fmla="*/ 540956 w 3276536"/>
                <a:gd name="connsiteY6" fmla="*/ 776008 h 2244106"/>
                <a:gd name="connsiteX7" fmla="*/ 1523936 w 3276536"/>
                <a:gd name="connsiteY7" fmla="*/ 204508 h 2244106"/>
                <a:gd name="connsiteX0" fmla="*/ 1523936 w 3276536"/>
                <a:gd name="connsiteY0" fmla="*/ 204508 h 2244106"/>
                <a:gd name="connsiteX1" fmla="*/ 3253676 w 3276536"/>
                <a:gd name="connsiteY1" fmla="*/ 699808 h 2244106"/>
                <a:gd name="connsiteX2" fmla="*/ 3276536 w 3276536"/>
                <a:gd name="connsiteY2" fmla="*/ 1598968 h 2244106"/>
                <a:gd name="connsiteX3" fmla="*/ 2705036 w 3276536"/>
                <a:gd name="connsiteY3" fmla="*/ 1819948 h 2244106"/>
                <a:gd name="connsiteX4" fmla="*/ 1897316 w 3276536"/>
                <a:gd name="connsiteY4" fmla="*/ 1979968 h 2244106"/>
                <a:gd name="connsiteX5" fmla="*/ 693356 w 3276536"/>
                <a:gd name="connsiteY5" fmla="*/ 1690408 h 2244106"/>
                <a:gd name="connsiteX6" fmla="*/ 540956 w 3276536"/>
                <a:gd name="connsiteY6" fmla="*/ 776008 h 2244106"/>
                <a:gd name="connsiteX7" fmla="*/ 1523936 w 3276536"/>
                <a:gd name="connsiteY7" fmla="*/ 204508 h 2244106"/>
                <a:gd name="connsiteX0" fmla="*/ 1523936 w 3276536"/>
                <a:gd name="connsiteY0" fmla="*/ 204508 h 2244106"/>
                <a:gd name="connsiteX1" fmla="*/ 3253676 w 3276536"/>
                <a:gd name="connsiteY1" fmla="*/ 699808 h 2244106"/>
                <a:gd name="connsiteX2" fmla="*/ 3276536 w 3276536"/>
                <a:gd name="connsiteY2" fmla="*/ 1598968 h 2244106"/>
                <a:gd name="connsiteX3" fmla="*/ 2705036 w 3276536"/>
                <a:gd name="connsiteY3" fmla="*/ 1819948 h 2244106"/>
                <a:gd name="connsiteX4" fmla="*/ 1897316 w 3276536"/>
                <a:gd name="connsiteY4" fmla="*/ 1979968 h 2244106"/>
                <a:gd name="connsiteX5" fmla="*/ 693356 w 3276536"/>
                <a:gd name="connsiteY5" fmla="*/ 1690408 h 2244106"/>
                <a:gd name="connsiteX6" fmla="*/ 540956 w 3276536"/>
                <a:gd name="connsiteY6" fmla="*/ 776008 h 2244106"/>
                <a:gd name="connsiteX7" fmla="*/ 1523936 w 3276536"/>
                <a:gd name="connsiteY7" fmla="*/ 204508 h 2244106"/>
                <a:gd name="connsiteX0" fmla="*/ 1523936 w 3276536"/>
                <a:gd name="connsiteY0" fmla="*/ 204508 h 2244106"/>
                <a:gd name="connsiteX1" fmla="*/ 3253676 w 3276536"/>
                <a:gd name="connsiteY1" fmla="*/ 699808 h 2244106"/>
                <a:gd name="connsiteX2" fmla="*/ 3276536 w 3276536"/>
                <a:gd name="connsiteY2" fmla="*/ 1598968 h 2244106"/>
                <a:gd name="connsiteX3" fmla="*/ 2705036 w 3276536"/>
                <a:gd name="connsiteY3" fmla="*/ 1819948 h 2244106"/>
                <a:gd name="connsiteX4" fmla="*/ 1897316 w 3276536"/>
                <a:gd name="connsiteY4" fmla="*/ 1979968 h 2244106"/>
                <a:gd name="connsiteX5" fmla="*/ 693356 w 3276536"/>
                <a:gd name="connsiteY5" fmla="*/ 1690408 h 2244106"/>
                <a:gd name="connsiteX6" fmla="*/ 540956 w 3276536"/>
                <a:gd name="connsiteY6" fmla="*/ 776008 h 2244106"/>
                <a:gd name="connsiteX7" fmla="*/ 1523936 w 3276536"/>
                <a:gd name="connsiteY7" fmla="*/ 204508 h 2244106"/>
                <a:gd name="connsiteX0" fmla="*/ 1523936 w 3276536"/>
                <a:gd name="connsiteY0" fmla="*/ 204508 h 2244106"/>
                <a:gd name="connsiteX1" fmla="*/ 3253676 w 3276536"/>
                <a:gd name="connsiteY1" fmla="*/ 699808 h 2244106"/>
                <a:gd name="connsiteX2" fmla="*/ 3276536 w 3276536"/>
                <a:gd name="connsiteY2" fmla="*/ 1598968 h 2244106"/>
                <a:gd name="connsiteX3" fmla="*/ 2705036 w 3276536"/>
                <a:gd name="connsiteY3" fmla="*/ 1819948 h 2244106"/>
                <a:gd name="connsiteX4" fmla="*/ 1897316 w 3276536"/>
                <a:gd name="connsiteY4" fmla="*/ 1979968 h 2244106"/>
                <a:gd name="connsiteX5" fmla="*/ 693356 w 3276536"/>
                <a:gd name="connsiteY5" fmla="*/ 1690408 h 2244106"/>
                <a:gd name="connsiteX6" fmla="*/ 540956 w 3276536"/>
                <a:gd name="connsiteY6" fmla="*/ 776008 h 2244106"/>
                <a:gd name="connsiteX7" fmla="*/ 1523936 w 3276536"/>
                <a:gd name="connsiteY7" fmla="*/ 204508 h 2244106"/>
                <a:gd name="connsiteX0" fmla="*/ 1523936 w 3661818"/>
                <a:gd name="connsiteY0" fmla="*/ 204508 h 2244106"/>
                <a:gd name="connsiteX1" fmla="*/ 3253676 w 3661818"/>
                <a:gd name="connsiteY1" fmla="*/ 699808 h 2244106"/>
                <a:gd name="connsiteX2" fmla="*/ 3276536 w 3661818"/>
                <a:gd name="connsiteY2" fmla="*/ 1598968 h 2244106"/>
                <a:gd name="connsiteX3" fmla="*/ 2705036 w 3661818"/>
                <a:gd name="connsiteY3" fmla="*/ 1819948 h 2244106"/>
                <a:gd name="connsiteX4" fmla="*/ 1897316 w 3661818"/>
                <a:gd name="connsiteY4" fmla="*/ 1979968 h 2244106"/>
                <a:gd name="connsiteX5" fmla="*/ 693356 w 3661818"/>
                <a:gd name="connsiteY5" fmla="*/ 1690408 h 2244106"/>
                <a:gd name="connsiteX6" fmla="*/ 540956 w 3661818"/>
                <a:gd name="connsiteY6" fmla="*/ 776008 h 2244106"/>
                <a:gd name="connsiteX7" fmla="*/ 1523936 w 3661818"/>
                <a:gd name="connsiteY7" fmla="*/ 204508 h 2244106"/>
                <a:gd name="connsiteX0" fmla="*/ 1523936 w 3880928"/>
                <a:gd name="connsiteY0" fmla="*/ 204508 h 2244106"/>
                <a:gd name="connsiteX1" fmla="*/ 3253676 w 3880928"/>
                <a:gd name="connsiteY1" fmla="*/ 699808 h 2244106"/>
                <a:gd name="connsiteX2" fmla="*/ 3276536 w 3880928"/>
                <a:gd name="connsiteY2" fmla="*/ 1598968 h 2244106"/>
                <a:gd name="connsiteX3" fmla="*/ 2705036 w 3880928"/>
                <a:gd name="connsiteY3" fmla="*/ 1819948 h 2244106"/>
                <a:gd name="connsiteX4" fmla="*/ 1897316 w 3880928"/>
                <a:gd name="connsiteY4" fmla="*/ 1979968 h 2244106"/>
                <a:gd name="connsiteX5" fmla="*/ 693356 w 3880928"/>
                <a:gd name="connsiteY5" fmla="*/ 1690408 h 2244106"/>
                <a:gd name="connsiteX6" fmla="*/ 540956 w 3880928"/>
                <a:gd name="connsiteY6" fmla="*/ 776008 h 2244106"/>
                <a:gd name="connsiteX7" fmla="*/ 1523936 w 3880928"/>
                <a:gd name="connsiteY7" fmla="*/ 204508 h 2244106"/>
                <a:gd name="connsiteX0" fmla="*/ 1523936 w 3880928"/>
                <a:gd name="connsiteY0" fmla="*/ 204508 h 2244106"/>
                <a:gd name="connsiteX1" fmla="*/ 3253676 w 3880928"/>
                <a:gd name="connsiteY1" fmla="*/ 699808 h 2244106"/>
                <a:gd name="connsiteX2" fmla="*/ 3276536 w 3880928"/>
                <a:gd name="connsiteY2" fmla="*/ 1598968 h 2244106"/>
                <a:gd name="connsiteX3" fmla="*/ 2705036 w 3880928"/>
                <a:gd name="connsiteY3" fmla="*/ 1819948 h 2244106"/>
                <a:gd name="connsiteX4" fmla="*/ 1897316 w 3880928"/>
                <a:gd name="connsiteY4" fmla="*/ 1979968 h 2244106"/>
                <a:gd name="connsiteX5" fmla="*/ 693356 w 3880928"/>
                <a:gd name="connsiteY5" fmla="*/ 1690408 h 2244106"/>
                <a:gd name="connsiteX6" fmla="*/ 540956 w 3880928"/>
                <a:gd name="connsiteY6" fmla="*/ 776008 h 2244106"/>
                <a:gd name="connsiteX7" fmla="*/ 1523936 w 3880928"/>
                <a:gd name="connsiteY7" fmla="*/ 204508 h 2244106"/>
                <a:gd name="connsiteX0" fmla="*/ 1523936 w 3880928"/>
                <a:gd name="connsiteY0" fmla="*/ 494034 h 2533632"/>
                <a:gd name="connsiteX1" fmla="*/ 3253676 w 3880928"/>
                <a:gd name="connsiteY1" fmla="*/ 989334 h 2533632"/>
                <a:gd name="connsiteX2" fmla="*/ 3276536 w 3880928"/>
                <a:gd name="connsiteY2" fmla="*/ 1888494 h 2533632"/>
                <a:gd name="connsiteX3" fmla="*/ 2705036 w 3880928"/>
                <a:gd name="connsiteY3" fmla="*/ 2109474 h 2533632"/>
                <a:gd name="connsiteX4" fmla="*/ 1897316 w 3880928"/>
                <a:gd name="connsiteY4" fmla="*/ 2269494 h 2533632"/>
                <a:gd name="connsiteX5" fmla="*/ 693356 w 3880928"/>
                <a:gd name="connsiteY5" fmla="*/ 1979934 h 2533632"/>
                <a:gd name="connsiteX6" fmla="*/ 540956 w 3880928"/>
                <a:gd name="connsiteY6" fmla="*/ 1065534 h 2533632"/>
                <a:gd name="connsiteX7" fmla="*/ 1523936 w 3880928"/>
                <a:gd name="connsiteY7" fmla="*/ 494034 h 2533632"/>
                <a:gd name="connsiteX0" fmla="*/ 1523936 w 3880928"/>
                <a:gd name="connsiteY0" fmla="*/ 494034 h 2533632"/>
                <a:gd name="connsiteX1" fmla="*/ 3253676 w 3880928"/>
                <a:gd name="connsiteY1" fmla="*/ 989334 h 2533632"/>
                <a:gd name="connsiteX2" fmla="*/ 3276536 w 3880928"/>
                <a:gd name="connsiteY2" fmla="*/ 1888494 h 2533632"/>
                <a:gd name="connsiteX3" fmla="*/ 2705036 w 3880928"/>
                <a:gd name="connsiteY3" fmla="*/ 2109474 h 2533632"/>
                <a:gd name="connsiteX4" fmla="*/ 1897316 w 3880928"/>
                <a:gd name="connsiteY4" fmla="*/ 2269494 h 2533632"/>
                <a:gd name="connsiteX5" fmla="*/ 693356 w 3880928"/>
                <a:gd name="connsiteY5" fmla="*/ 1979934 h 2533632"/>
                <a:gd name="connsiteX6" fmla="*/ 540956 w 3880928"/>
                <a:gd name="connsiteY6" fmla="*/ 1065534 h 2533632"/>
                <a:gd name="connsiteX7" fmla="*/ 1523936 w 3880928"/>
                <a:gd name="connsiteY7" fmla="*/ 494034 h 2533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80928" h="2533632">
                  <a:moveTo>
                    <a:pt x="1523936" y="494034"/>
                  </a:moveTo>
                  <a:cubicBezTo>
                    <a:pt x="2062416" y="-430526"/>
                    <a:pt x="3332416" y="62234"/>
                    <a:pt x="3253676" y="989334"/>
                  </a:cubicBezTo>
                  <a:cubicBezTo>
                    <a:pt x="4015676" y="778514"/>
                    <a:pt x="4152836" y="1985014"/>
                    <a:pt x="3276536" y="1888494"/>
                  </a:cubicBezTo>
                  <a:cubicBezTo>
                    <a:pt x="3223196" y="2099314"/>
                    <a:pt x="3002216" y="2302514"/>
                    <a:pt x="2705036" y="2109474"/>
                  </a:cubicBezTo>
                  <a:cubicBezTo>
                    <a:pt x="2611056" y="2353314"/>
                    <a:pt x="2296096" y="2642874"/>
                    <a:pt x="1897316" y="2269494"/>
                  </a:cubicBezTo>
                  <a:cubicBezTo>
                    <a:pt x="1739836" y="2553974"/>
                    <a:pt x="927036" y="2785114"/>
                    <a:pt x="693356" y="1979934"/>
                  </a:cubicBezTo>
                  <a:cubicBezTo>
                    <a:pt x="-43244" y="2299974"/>
                    <a:pt x="-337884" y="1057914"/>
                    <a:pt x="540956" y="1065534"/>
                  </a:cubicBezTo>
                  <a:cubicBezTo>
                    <a:pt x="304736" y="669294"/>
                    <a:pt x="937196" y="-69846"/>
                    <a:pt x="1523936" y="494034"/>
                  </a:cubicBezTo>
                  <a:close/>
                </a:path>
              </a:pathLst>
            </a:custGeom>
            <a:solidFill>
              <a:schemeClr val="accent1"/>
            </a:solidFill>
            <a:ln w="9525" cap="flat" cmpd="sng" algn="ctr">
              <a:noFill/>
              <a:prstDash val="solid"/>
              <a:headEnd type="none" w="med" len="med"/>
              <a:tailEnd type="none" w="med" len="med"/>
            </a:ln>
            <a:effectLst/>
          </p:spPr>
          <p:txBody>
            <a:bodyPr rot="0" spcFirstLastPara="0" vertOverflow="overflow" horzOverflow="overflow" vert="horz" wrap="square" lIns="91427" tIns="45713" rIns="45713" bIns="91427" numCol="1" spcCol="0" rtlCol="0" fromWordArt="0" anchor="b" anchorCtr="0" forceAA="0" compatLnSpc="1">
              <a:prstTxWarp prst="textNoShape">
                <a:avLst/>
              </a:prstTxWarp>
              <a:noAutofit/>
            </a:bodyPr>
            <a:lstStyle/>
            <a:p>
              <a:pPr algn="ctr" defTabSz="913923" fontAlgn="base">
                <a:spcBef>
                  <a:spcPct val="0"/>
                </a:spcBef>
                <a:spcAft>
                  <a:spcPct val="0"/>
                </a:spcAft>
                <a:defRPr/>
              </a:pPr>
              <a:endParaRPr lang="en-US" sz="2856" kern="0" dirty="0">
                <a:solidFill>
                  <a:srgbClr val="002050"/>
                </a:solidFill>
                <a:latin typeface="Segoe UI"/>
                <a:ea typeface="Segoe UI" pitchFamily="34" charset="0"/>
                <a:cs typeface="Segoe UI" pitchFamily="34" charset="0"/>
              </a:endParaRPr>
            </a:p>
          </p:txBody>
        </p:sp>
        <p:pic>
          <p:nvPicPr>
            <p:cNvPr id="11" name="Picture 10"/>
            <p:cNvPicPr>
              <a:picLocks noChangeAspect="1"/>
            </p:cNvPicPr>
            <p:nvPr/>
          </p:nvPicPr>
          <p:blipFill>
            <a:blip r:embed="rId3">
              <a:extLst>
                <a:ext uri="{BEBA8EAE-BF5A-486C-A8C5-ECC9F3942E4B}">
                  <a14:imgProps xmlns:a14="http://schemas.microsoft.com/office/drawing/2010/main">
                    <a14:imgLayer r:embed="rId4">
                      <a14:imgEffect>
                        <a14:brightnessContrast bright="70000" contrast="100000"/>
                      </a14:imgEffect>
                    </a14:imgLayer>
                  </a14:imgProps>
                </a:ext>
              </a:extLst>
            </a:blip>
            <a:stretch>
              <a:fillRect/>
            </a:stretch>
          </p:blipFill>
          <p:spPr>
            <a:xfrm>
              <a:off x="7082281" y="1150681"/>
              <a:ext cx="361753" cy="354176"/>
            </a:xfrm>
            <a:prstGeom prst="rect">
              <a:avLst/>
            </a:prstGeom>
          </p:spPr>
        </p:pic>
      </p:grpSp>
      <p:grpSp>
        <p:nvGrpSpPr>
          <p:cNvPr id="12" name="Group 11"/>
          <p:cNvGrpSpPr/>
          <p:nvPr/>
        </p:nvGrpSpPr>
        <p:grpSpPr>
          <a:xfrm>
            <a:off x="4385251" y="2536015"/>
            <a:ext cx="2595067" cy="1883238"/>
            <a:chOff x="9354145" y="1624881"/>
            <a:chExt cx="1206920" cy="886143"/>
          </a:xfrm>
        </p:grpSpPr>
        <p:sp>
          <p:nvSpPr>
            <p:cNvPr id="13" name="Freeform 12"/>
            <p:cNvSpPr/>
            <p:nvPr/>
          </p:nvSpPr>
          <p:spPr bwMode="auto">
            <a:xfrm>
              <a:off x="9354145" y="1723096"/>
              <a:ext cx="1206920" cy="787928"/>
            </a:xfrm>
            <a:custGeom>
              <a:avLst/>
              <a:gdLst>
                <a:gd name="connsiteX0" fmla="*/ 982980 w 2735580"/>
                <a:gd name="connsiteY0" fmla="*/ 0 h 1775460"/>
                <a:gd name="connsiteX1" fmla="*/ 2712720 w 2735580"/>
                <a:gd name="connsiteY1" fmla="*/ 495300 h 1775460"/>
                <a:gd name="connsiteX2" fmla="*/ 2735580 w 2735580"/>
                <a:gd name="connsiteY2" fmla="*/ 1394460 h 1775460"/>
                <a:gd name="connsiteX3" fmla="*/ 2164080 w 2735580"/>
                <a:gd name="connsiteY3" fmla="*/ 1615440 h 1775460"/>
                <a:gd name="connsiteX4" fmla="*/ 1356360 w 2735580"/>
                <a:gd name="connsiteY4" fmla="*/ 1775460 h 1775460"/>
                <a:gd name="connsiteX5" fmla="*/ 152400 w 2735580"/>
                <a:gd name="connsiteY5" fmla="*/ 1485900 h 1775460"/>
                <a:gd name="connsiteX6" fmla="*/ 0 w 2735580"/>
                <a:gd name="connsiteY6" fmla="*/ 571500 h 1775460"/>
                <a:gd name="connsiteX7" fmla="*/ 982980 w 2735580"/>
                <a:gd name="connsiteY7" fmla="*/ 0 h 1775460"/>
                <a:gd name="connsiteX0" fmla="*/ 982980 w 2735580"/>
                <a:gd name="connsiteY0" fmla="*/ 198997 h 1974457"/>
                <a:gd name="connsiteX1" fmla="*/ 2712720 w 2735580"/>
                <a:gd name="connsiteY1" fmla="*/ 694297 h 1974457"/>
                <a:gd name="connsiteX2" fmla="*/ 2735580 w 2735580"/>
                <a:gd name="connsiteY2" fmla="*/ 1593457 h 1974457"/>
                <a:gd name="connsiteX3" fmla="*/ 2164080 w 2735580"/>
                <a:gd name="connsiteY3" fmla="*/ 1814437 h 1974457"/>
                <a:gd name="connsiteX4" fmla="*/ 1356360 w 2735580"/>
                <a:gd name="connsiteY4" fmla="*/ 1974457 h 1974457"/>
                <a:gd name="connsiteX5" fmla="*/ 152400 w 2735580"/>
                <a:gd name="connsiteY5" fmla="*/ 1684897 h 1974457"/>
                <a:gd name="connsiteX6" fmla="*/ 0 w 2735580"/>
                <a:gd name="connsiteY6" fmla="*/ 770497 h 1974457"/>
                <a:gd name="connsiteX7" fmla="*/ 982980 w 2735580"/>
                <a:gd name="connsiteY7" fmla="*/ 198997 h 1974457"/>
                <a:gd name="connsiteX0" fmla="*/ 1028864 w 2781464"/>
                <a:gd name="connsiteY0" fmla="*/ 211861 h 1987321"/>
                <a:gd name="connsiteX1" fmla="*/ 2758604 w 2781464"/>
                <a:gd name="connsiteY1" fmla="*/ 707161 h 1987321"/>
                <a:gd name="connsiteX2" fmla="*/ 2781464 w 2781464"/>
                <a:gd name="connsiteY2" fmla="*/ 1606321 h 1987321"/>
                <a:gd name="connsiteX3" fmla="*/ 2209964 w 2781464"/>
                <a:gd name="connsiteY3" fmla="*/ 1827301 h 1987321"/>
                <a:gd name="connsiteX4" fmla="*/ 1402244 w 2781464"/>
                <a:gd name="connsiteY4" fmla="*/ 1987321 h 1987321"/>
                <a:gd name="connsiteX5" fmla="*/ 198284 w 2781464"/>
                <a:gd name="connsiteY5" fmla="*/ 1697761 h 1987321"/>
                <a:gd name="connsiteX6" fmla="*/ 45884 w 2781464"/>
                <a:gd name="connsiteY6" fmla="*/ 783361 h 1987321"/>
                <a:gd name="connsiteX7" fmla="*/ 1028864 w 2781464"/>
                <a:gd name="connsiteY7" fmla="*/ 211861 h 1987321"/>
                <a:gd name="connsiteX0" fmla="*/ 1022219 w 2774819"/>
                <a:gd name="connsiteY0" fmla="*/ 215060 h 1990520"/>
                <a:gd name="connsiteX1" fmla="*/ 2751959 w 2774819"/>
                <a:gd name="connsiteY1" fmla="*/ 710360 h 1990520"/>
                <a:gd name="connsiteX2" fmla="*/ 2774819 w 2774819"/>
                <a:gd name="connsiteY2" fmla="*/ 1609520 h 1990520"/>
                <a:gd name="connsiteX3" fmla="*/ 2203319 w 2774819"/>
                <a:gd name="connsiteY3" fmla="*/ 1830500 h 1990520"/>
                <a:gd name="connsiteX4" fmla="*/ 1395599 w 2774819"/>
                <a:gd name="connsiteY4" fmla="*/ 1990520 h 1990520"/>
                <a:gd name="connsiteX5" fmla="*/ 191639 w 2774819"/>
                <a:gd name="connsiteY5" fmla="*/ 1700960 h 1990520"/>
                <a:gd name="connsiteX6" fmla="*/ 39239 w 2774819"/>
                <a:gd name="connsiteY6" fmla="*/ 786560 h 1990520"/>
                <a:gd name="connsiteX7" fmla="*/ 1022219 w 2774819"/>
                <a:gd name="connsiteY7" fmla="*/ 215060 h 1990520"/>
                <a:gd name="connsiteX0" fmla="*/ 1034170 w 2786770"/>
                <a:gd name="connsiteY0" fmla="*/ 230584 h 2006044"/>
                <a:gd name="connsiteX1" fmla="*/ 2763910 w 2786770"/>
                <a:gd name="connsiteY1" fmla="*/ 725884 h 2006044"/>
                <a:gd name="connsiteX2" fmla="*/ 2786770 w 2786770"/>
                <a:gd name="connsiteY2" fmla="*/ 1625044 h 2006044"/>
                <a:gd name="connsiteX3" fmla="*/ 2215270 w 2786770"/>
                <a:gd name="connsiteY3" fmla="*/ 1846024 h 2006044"/>
                <a:gd name="connsiteX4" fmla="*/ 1407550 w 2786770"/>
                <a:gd name="connsiteY4" fmla="*/ 2006044 h 2006044"/>
                <a:gd name="connsiteX5" fmla="*/ 203590 w 2786770"/>
                <a:gd name="connsiteY5" fmla="*/ 1716484 h 2006044"/>
                <a:gd name="connsiteX6" fmla="*/ 51190 w 2786770"/>
                <a:gd name="connsiteY6" fmla="*/ 802084 h 2006044"/>
                <a:gd name="connsiteX7" fmla="*/ 1034170 w 2786770"/>
                <a:gd name="connsiteY7" fmla="*/ 230584 h 2006044"/>
                <a:gd name="connsiteX0" fmla="*/ 1033745 w 2786345"/>
                <a:gd name="connsiteY0" fmla="*/ 204508 h 1979968"/>
                <a:gd name="connsiteX1" fmla="*/ 2763485 w 2786345"/>
                <a:gd name="connsiteY1" fmla="*/ 699808 h 1979968"/>
                <a:gd name="connsiteX2" fmla="*/ 2786345 w 2786345"/>
                <a:gd name="connsiteY2" fmla="*/ 1598968 h 1979968"/>
                <a:gd name="connsiteX3" fmla="*/ 2214845 w 2786345"/>
                <a:gd name="connsiteY3" fmla="*/ 1819948 h 1979968"/>
                <a:gd name="connsiteX4" fmla="*/ 1407125 w 2786345"/>
                <a:gd name="connsiteY4" fmla="*/ 1979968 h 1979968"/>
                <a:gd name="connsiteX5" fmla="*/ 203165 w 2786345"/>
                <a:gd name="connsiteY5" fmla="*/ 1690408 h 1979968"/>
                <a:gd name="connsiteX6" fmla="*/ 50765 w 2786345"/>
                <a:gd name="connsiteY6" fmla="*/ 776008 h 1979968"/>
                <a:gd name="connsiteX7" fmla="*/ 1033745 w 2786345"/>
                <a:gd name="connsiteY7" fmla="*/ 204508 h 1979968"/>
                <a:gd name="connsiteX0" fmla="*/ 1435086 w 3187686"/>
                <a:gd name="connsiteY0" fmla="*/ 204508 h 1979968"/>
                <a:gd name="connsiteX1" fmla="*/ 3164826 w 3187686"/>
                <a:gd name="connsiteY1" fmla="*/ 699808 h 1979968"/>
                <a:gd name="connsiteX2" fmla="*/ 3187686 w 3187686"/>
                <a:gd name="connsiteY2" fmla="*/ 1598968 h 1979968"/>
                <a:gd name="connsiteX3" fmla="*/ 2616186 w 3187686"/>
                <a:gd name="connsiteY3" fmla="*/ 1819948 h 1979968"/>
                <a:gd name="connsiteX4" fmla="*/ 1808466 w 3187686"/>
                <a:gd name="connsiteY4" fmla="*/ 1979968 h 1979968"/>
                <a:gd name="connsiteX5" fmla="*/ 604506 w 3187686"/>
                <a:gd name="connsiteY5" fmla="*/ 1690408 h 1979968"/>
                <a:gd name="connsiteX6" fmla="*/ 452106 w 3187686"/>
                <a:gd name="connsiteY6" fmla="*/ 776008 h 1979968"/>
                <a:gd name="connsiteX7" fmla="*/ 1435086 w 3187686"/>
                <a:gd name="connsiteY7" fmla="*/ 204508 h 1979968"/>
                <a:gd name="connsiteX0" fmla="*/ 1558748 w 3311348"/>
                <a:gd name="connsiteY0" fmla="*/ 204508 h 1979968"/>
                <a:gd name="connsiteX1" fmla="*/ 3288488 w 3311348"/>
                <a:gd name="connsiteY1" fmla="*/ 699808 h 1979968"/>
                <a:gd name="connsiteX2" fmla="*/ 3311348 w 3311348"/>
                <a:gd name="connsiteY2" fmla="*/ 1598968 h 1979968"/>
                <a:gd name="connsiteX3" fmla="*/ 2739848 w 3311348"/>
                <a:gd name="connsiteY3" fmla="*/ 1819948 h 1979968"/>
                <a:gd name="connsiteX4" fmla="*/ 1932128 w 3311348"/>
                <a:gd name="connsiteY4" fmla="*/ 1979968 h 1979968"/>
                <a:gd name="connsiteX5" fmla="*/ 728168 w 3311348"/>
                <a:gd name="connsiteY5" fmla="*/ 1690408 h 1979968"/>
                <a:gd name="connsiteX6" fmla="*/ 575768 w 3311348"/>
                <a:gd name="connsiteY6" fmla="*/ 776008 h 1979968"/>
                <a:gd name="connsiteX7" fmla="*/ 1558748 w 3311348"/>
                <a:gd name="connsiteY7" fmla="*/ 204508 h 1979968"/>
                <a:gd name="connsiteX0" fmla="*/ 1525623 w 3278223"/>
                <a:gd name="connsiteY0" fmla="*/ 204508 h 1979968"/>
                <a:gd name="connsiteX1" fmla="*/ 3255363 w 3278223"/>
                <a:gd name="connsiteY1" fmla="*/ 699808 h 1979968"/>
                <a:gd name="connsiteX2" fmla="*/ 3278223 w 3278223"/>
                <a:gd name="connsiteY2" fmla="*/ 1598968 h 1979968"/>
                <a:gd name="connsiteX3" fmla="*/ 2706723 w 3278223"/>
                <a:gd name="connsiteY3" fmla="*/ 1819948 h 1979968"/>
                <a:gd name="connsiteX4" fmla="*/ 1899003 w 3278223"/>
                <a:gd name="connsiteY4" fmla="*/ 1979968 h 1979968"/>
                <a:gd name="connsiteX5" fmla="*/ 695043 w 3278223"/>
                <a:gd name="connsiteY5" fmla="*/ 1690408 h 1979968"/>
                <a:gd name="connsiteX6" fmla="*/ 542643 w 3278223"/>
                <a:gd name="connsiteY6" fmla="*/ 776008 h 1979968"/>
                <a:gd name="connsiteX7" fmla="*/ 1525623 w 3278223"/>
                <a:gd name="connsiteY7" fmla="*/ 204508 h 1979968"/>
                <a:gd name="connsiteX0" fmla="*/ 1472866 w 3225466"/>
                <a:gd name="connsiteY0" fmla="*/ 204508 h 1979968"/>
                <a:gd name="connsiteX1" fmla="*/ 3202606 w 3225466"/>
                <a:gd name="connsiteY1" fmla="*/ 699808 h 1979968"/>
                <a:gd name="connsiteX2" fmla="*/ 3225466 w 3225466"/>
                <a:gd name="connsiteY2" fmla="*/ 1598968 h 1979968"/>
                <a:gd name="connsiteX3" fmla="*/ 2653966 w 3225466"/>
                <a:gd name="connsiteY3" fmla="*/ 1819948 h 1979968"/>
                <a:gd name="connsiteX4" fmla="*/ 1846246 w 3225466"/>
                <a:gd name="connsiteY4" fmla="*/ 1979968 h 1979968"/>
                <a:gd name="connsiteX5" fmla="*/ 642286 w 3225466"/>
                <a:gd name="connsiteY5" fmla="*/ 1690408 h 1979968"/>
                <a:gd name="connsiteX6" fmla="*/ 489886 w 3225466"/>
                <a:gd name="connsiteY6" fmla="*/ 776008 h 1979968"/>
                <a:gd name="connsiteX7" fmla="*/ 1472866 w 3225466"/>
                <a:gd name="connsiteY7" fmla="*/ 204508 h 1979968"/>
                <a:gd name="connsiteX0" fmla="*/ 1523936 w 3276536"/>
                <a:gd name="connsiteY0" fmla="*/ 204508 h 1979968"/>
                <a:gd name="connsiteX1" fmla="*/ 3253676 w 3276536"/>
                <a:gd name="connsiteY1" fmla="*/ 699808 h 1979968"/>
                <a:gd name="connsiteX2" fmla="*/ 3276536 w 3276536"/>
                <a:gd name="connsiteY2" fmla="*/ 1598968 h 1979968"/>
                <a:gd name="connsiteX3" fmla="*/ 2705036 w 3276536"/>
                <a:gd name="connsiteY3" fmla="*/ 1819948 h 1979968"/>
                <a:gd name="connsiteX4" fmla="*/ 1897316 w 3276536"/>
                <a:gd name="connsiteY4" fmla="*/ 1979968 h 1979968"/>
                <a:gd name="connsiteX5" fmla="*/ 693356 w 3276536"/>
                <a:gd name="connsiteY5" fmla="*/ 1690408 h 1979968"/>
                <a:gd name="connsiteX6" fmla="*/ 540956 w 3276536"/>
                <a:gd name="connsiteY6" fmla="*/ 776008 h 1979968"/>
                <a:gd name="connsiteX7" fmla="*/ 1523936 w 3276536"/>
                <a:gd name="connsiteY7" fmla="*/ 204508 h 1979968"/>
                <a:gd name="connsiteX0" fmla="*/ 1523936 w 3276536"/>
                <a:gd name="connsiteY0" fmla="*/ 204508 h 2211379"/>
                <a:gd name="connsiteX1" fmla="*/ 3253676 w 3276536"/>
                <a:gd name="connsiteY1" fmla="*/ 699808 h 2211379"/>
                <a:gd name="connsiteX2" fmla="*/ 3276536 w 3276536"/>
                <a:gd name="connsiteY2" fmla="*/ 1598968 h 2211379"/>
                <a:gd name="connsiteX3" fmla="*/ 2705036 w 3276536"/>
                <a:gd name="connsiteY3" fmla="*/ 1819948 h 2211379"/>
                <a:gd name="connsiteX4" fmla="*/ 1897316 w 3276536"/>
                <a:gd name="connsiteY4" fmla="*/ 1979968 h 2211379"/>
                <a:gd name="connsiteX5" fmla="*/ 693356 w 3276536"/>
                <a:gd name="connsiteY5" fmla="*/ 1690408 h 2211379"/>
                <a:gd name="connsiteX6" fmla="*/ 540956 w 3276536"/>
                <a:gd name="connsiteY6" fmla="*/ 776008 h 2211379"/>
                <a:gd name="connsiteX7" fmla="*/ 1523936 w 3276536"/>
                <a:gd name="connsiteY7" fmla="*/ 204508 h 2211379"/>
                <a:gd name="connsiteX0" fmla="*/ 1523936 w 3276536"/>
                <a:gd name="connsiteY0" fmla="*/ 204508 h 2307909"/>
                <a:gd name="connsiteX1" fmla="*/ 3253676 w 3276536"/>
                <a:gd name="connsiteY1" fmla="*/ 699808 h 2307909"/>
                <a:gd name="connsiteX2" fmla="*/ 3276536 w 3276536"/>
                <a:gd name="connsiteY2" fmla="*/ 1598968 h 2307909"/>
                <a:gd name="connsiteX3" fmla="*/ 2705036 w 3276536"/>
                <a:gd name="connsiteY3" fmla="*/ 1819948 h 2307909"/>
                <a:gd name="connsiteX4" fmla="*/ 1897316 w 3276536"/>
                <a:gd name="connsiteY4" fmla="*/ 1979968 h 2307909"/>
                <a:gd name="connsiteX5" fmla="*/ 693356 w 3276536"/>
                <a:gd name="connsiteY5" fmla="*/ 1690408 h 2307909"/>
                <a:gd name="connsiteX6" fmla="*/ 540956 w 3276536"/>
                <a:gd name="connsiteY6" fmla="*/ 776008 h 2307909"/>
                <a:gd name="connsiteX7" fmla="*/ 1523936 w 3276536"/>
                <a:gd name="connsiteY7" fmla="*/ 204508 h 2307909"/>
                <a:gd name="connsiteX0" fmla="*/ 1523936 w 3276536"/>
                <a:gd name="connsiteY0" fmla="*/ 204508 h 2218102"/>
                <a:gd name="connsiteX1" fmla="*/ 3253676 w 3276536"/>
                <a:gd name="connsiteY1" fmla="*/ 699808 h 2218102"/>
                <a:gd name="connsiteX2" fmla="*/ 3276536 w 3276536"/>
                <a:gd name="connsiteY2" fmla="*/ 1598968 h 2218102"/>
                <a:gd name="connsiteX3" fmla="*/ 2705036 w 3276536"/>
                <a:gd name="connsiteY3" fmla="*/ 1819948 h 2218102"/>
                <a:gd name="connsiteX4" fmla="*/ 1897316 w 3276536"/>
                <a:gd name="connsiteY4" fmla="*/ 1979968 h 2218102"/>
                <a:gd name="connsiteX5" fmla="*/ 693356 w 3276536"/>
                <a:gd name="connsiteY5" fmla="*/ 1690408 h 2218102"/>
                <a:gd name="connsiteX6" fmla="*/ 540956 w 3276536"/>
                <a:gd name="connsiteY6" fmla="*/ 776008 h 2218102"/>
                <a:gd name="connsiteX7" fmla="*/ 1523936 w 3276536"/>
                <a:gd name="connsiteY7" fmla="*/ 204508 h 2218102"/>
                <a:gd name="connsiteX0" fmla="*/ 1523936 w 3276536"/>
                <a:gd name="connsiteY0" fmla="*/ 204508 h 2244106"/>
                <a:gd name="connsiteX1" fmla="*/ 3253676 w 3276536"/>
                <a:gd name="connsiteY1" fmla="*/ 699808 h 2244106"/>
                <a:gd name="connsiteX2" fmla="*/ 3276536 w 3276536"/>
                <a:gd name="connsiteY2" fmla="*/ 1598968 h 2244106"/>
                <a:gd name="connsiteX3" fmla="*/ 2705036 w 3276536"/>
                <a:gd name="connsiteY3" fmla="*/ 1819948 h 2244106"/>
                <a:gd name="connsiteX4" fmla="*/ 1897316 w 3276536"/>
                <a:gd name="connsiteY4" fmla="*/ 1979968 h 2244106"/>
                <a:gd name="connsiteX5" fmla="*/ 693356 w 3276536"/>
                <a:gd name="connsiteY5" fmla="*/ 1690408 h 2244106"/>
                <a:gd name="connsiteX6" fmla="*/ 540956 w 3276536"/>
                <a:gd name="connsiteY6" fmla="*/ 776008 h 2244106"/>
                <a:gd name="connsiteX7" fmla="*/ 1523936 w 3276536"/>
                <a:gd name="connsiteY7" fmla="*/ 204508 h 2244106"/>
                <a:gd name="connsiteX0" fmla="*/ 1523936 w 3276536"/>
                <a:gd name="connsiteY0" fmla="*/ 204508 h 2244106"/>
                <a:gd name="connsiteX1" fmla="*/ 3253676 w 3276536"/>
                <a:gd name="connsiteY1" fmla="*/ 699808 h 2244106"/>
                <a:gd name="connsiteX2" fmla="*/ 3276536 w 3276536"/>
                <a:gd name="connsiteY2" fmla="*/ 1598968 h 2244106"/>
                <a:gd name="connsiteX3" fmla="*/ 2705036 w 3276536"/>
                <a:gd name="connsiteY3" fmla="*/ 1819948 h 2244106"/>
                <a:gd name="connsiteX4" fmla="*/ 1897316 w 3276536"/>
                <a:gd name="connsiteY4" fmla="*/ 1979968 h 2244106"/>
                <a:gd name="connsiteX5" fmla="*/ 693356 w 3276536"/>
                <a:gd name="connsiteY5" fmla="*/ 1690408 h 2244106"/>
                <a:gd name="connsiteX6" fmla="*/ 540956 w 3276536"/>
                <a:gd name="connsiteY6" fmla="*/ 776008 h 2244106"/>
                <a:gd name="connsiteX7" fmla="*/ 1523936 w 3276536"/>
                <a:gd name="connsiteY7" fmla="*/ 204508 h 2244106"/>
                <a:gd name="connsiteX0" fmla="*/ 1523936 w 3276536"/>
                <a:gd name="connsiteY0" fmla="*/ 204508 h 2244106"/>
                <a:gd name="connsiteX1" fmla="*/ 3253676 w 3276536"/>
                <a:gd name="connsiteY1" fmla="*/ 699808 h 2244106"/>
                <a:gd name="connsiteX2" fmla="*/ 3276536 w 3276536"/>
                <a:gd name="connsiteY2" fmla="*/ 1598968 h 2244106"/>
                <a:gd name="connsiteX3" fmla="*/ 2705036 w 3276536"/>
                <a:gd name="connsiteY3" fmla="*/ 1819948 h 2244106"/>
                <a:gd name="connsiteX4" fmla="*/ 1897316 w 3276536"/>
                <a:gd name="connsiteY4" fmla="*/ 1979968 h 2244106"/>
                <a:gd name="connsiteX5" fmla="*/ 693356 w 3276536"/>
                <a:gd name="connsiteY5" fmla="*/ 1690408 h 2244106"/>
                <a:gd name="connsiteX6" fmla="*/ 540956 w 3276536"/>
                <a:gd name="connsiteY6" fmla="*/ 776008 h 2244106"/>
                <a:gd name="connsiteX7" fmla="*/ 1523936 w 3276536"/>
                <a:gd name="connsiteY7" fmla="*/ 204508 h 2244106"/>
                <a:gd name="connsiteX0" fmla="*/ 1523936 w 3276536"/>
                <a:gd name="connsiteY0" fmla="*/ 204508 h 2244106"/>
                <a:gd name="connsiteX1" fmla="*/ 3253676 w 3276536"/>
                <a:gd name="connsiteY1" fmla="*/ 699808 h 2244106"/>
                <a:gd name="connsiteX2" fmla="*/ 3276536 w 3276536"/>
                <a:gd name="connsiteY2" fmla="*/ 1598968 h 2244106"/>
                <a:gd name="connsiteX3" fmla="*/ 2705036 w 3276536"/>
                <a:gd name="connsiteY3" fmla="*/ 1819948 h 2244106"/>
                <a:gd name="connsiteX4" fmla="*/ 1897316 w 3276536"/>
                <a:gd name="connsiteY4" fmla="*/ 1979968 h 2244106"/>
                <a:gd name="connsiteX5" fmla="*/ 693356 w 3276536"/>
                <a:gd name="connsiteY5" fmla="*/ 1690408 h 2244106"/>
                <a:gd name="connsiteX6" fmla="*/ 540956 w 3276536"/>
                <a:gd name="connsiteY6" fmla="*/ 776008 h 2244106"/>
                <a:gd name="connsiteX7" fmla="*/ 1523936 w 3276536"/>
                <a:gd name="connsiteY7" fmla="*/ 204508 h 2244106"/>
                <a:gd name="connsiteX0" fmla="*/ 1523936 w 3276536"/>
                <a:gd name="connsiteY0" fmla="*/ 204508 h 2244106"/>
                <a:gd name="connsiteX1" fmla="*/ 3253676 w 3276536"/>
                <a:gd name="connsiteY1" fmla="*/ 699808 h 2244106"/>
                <a:gd name="connsiteX2" fmla="*/ 3276536 w 3276536"/>
                <a:gd name="connsiteY2" fmla="*/ 1598968 h 2244106"/>
                <a:gd name="connsiteX3" fmla="*/ 2705036 w 3276536"/>
                <a:gd name="connsiteY3" fmla="*/ 1819948 h 2244106"/>
                <a:gd name="connsiteX4" fmla="*/ 1897316 w 3276536"/>
                <a:gd name="connsiteY4" fmla="*/ 1979968 h 2244106"/>
                <a:gd name="connsiteX5" fmla="*/ 693356 w 3276536"/>
                <a:gd name="connsiteY5" fmla="*/ 1690408 h 2244106"/>
                <a:gd name="connsiteX6" fmla="*/ 540956 w 3276536"/>
                <a:gd name="connsiteY6" fmla="*/ 776008 h 2244106"/>
                <a:gd name="connsiteX7" fmla="*/ 1523936 w 3276536"/>
                <a:gd name="connsiteY7" fmla="*/ 204508 h 2244106"/>
                <a:gd name="connsiteX0" fmla="*/ 1523936 w 3276536"/>
                <a:gd name="connsiteY0" fmla="*/ 204508 h 2244106"/>
                <a:gd name="connsiteX1" fmla="*/ 3253676 w 3276536"/>
                <a:gd name="connsiteY1" fmla="*/ 699808 h 2244106"/>
                <a:gd name="connsiteX2" fmla="*/ 3276536 w 3276536"/>
                <a:gd name="connsiteY2" fmla="*/ 1598968 h 2244106"/>
                <a:gd name="connsiteX3" fmla="*/ 2705036 w 3276536"/>
                <a:gd name="connsiteY3" fmla="*/ 1819948 h 2244106"/>
                <a:gd name="connsiteX4" fmla="*/ 1897316 w 3276536"/>
                <a:gd name="connsiteY4" fmla="*/ 1979968 h 2244106"/>
                <a:gd name="connsiteX5" fmla="*/ 693356 w 3276536"/>
                <a:gd name="connsiteY5" fmla="*/ 1690408 h 2244106"/>
                <a:gd name="connsiteX6" fmla="*/ 540956 w 3276536"/>
                <a:gd name="connsiteY6" fmla="*/ 776008 h 2244106"/>
                <a:gd name="connsiteX7" fmla="*/ 1523936 w 3276536"/>
                <a:gd name="connsiteY7" fmla="*/ 204508 h 2244106"/>
                <a:gd name="connsiteX0" fmla="*/ 1523936 w 3276536"/>
                <a:gd name="connsiteY0" fmla="*/ 204508 h 2244106"/>
                <a:gd name="connsiteX1" fmla="*/ 3253676 w 3276536"/>
                <a:gd name="connsiteY1" fmla="*/ 699808 h 2244106"/>
                <a:gd name="connsiteX2" fmla="*/ 3276536 w 3276536"/>
                <a:gd name="connsiteY2" fmla="*/ 1598968 h 2244106"/>
                <a:gd name="connsiteX3" fmla="*/ 2705036 w 3276536"/>
                <a:gd name="connsiteY3" fmla="*/ 1819948 h 2244106"/>
                <a:gd name="connsiteX4" fmla="*/ 1897316 w 3276536"/>
                <a:gd name="connsiteY4" fmla="*/ 1979968 h 2244106"/>
                <a:gd name="connsiteX5" fmla="*/ 693356 w 3276536"/>
                <a:gd name="connsiteY5" fmla="*/ 1690408 h 2244106"/>
                <a:gd name="connsiteX6" fmla="*/ 540956 w 3276536"/>
                <a:gd name="connsiteY6" fmla="*/ 776008 h 2244106"/>
                <a:gd name="connsiteX7" fmla="*/ 1523936 w 3276536"/>
                <a:gd name="connsiteY7" fmla="*/ 204508 h 2244106"/>
                <a:gd name="connsiteX0" fmla="*/ 1523936 w 3276536"/>
                <a:gd name="connsiteY0" fmla="*/ 204508 h 2244106"/>
                <a:gd name="connsiteX1" fmla="*/ 3253676 w 3276536"/>
                <a:gd name="connsiteY1" fmla="*/ 699808 h 2244106"/>
                <a:gd name="connsiteX2" fmla="*/ 3276536 w 3276536"/>
                <a:gd name="connsiteY2" fmla="*/ 1598968 h 2244106"/>
                <a:gd name="connsiteX3" fmla="*/ 2705036 w 3276536"/>
                <a:gd name="connsiteY3" fmla="*/ 1819948 h 2244106"/>
                <a:gd name="connsiteX4" fmla="*/ 1897316 w 3276536"/>
                <a:gd name="connsiteY4" fmla="*/ 1979968 h 2244106"/>
                <a:gd name="connsiteX5" fmla="*/ 693356 w 3276536"/>
                <a:gd name="connsiteY5" fmla="*/ 1690408 h 2244106"/>
                <a:gd name="connsiteX6" fmla="*/ 540956 w 3276536"/>
                <a:gd name="connsiteY6" fmla="*/ 776008 h 2244106"/>
                <a:gd name="connsiteX7" fmla="*/ 1523936 w 3276536"/>
                <a:gd name="connsiteY7" fmla="*/ 204508 h 2244106"/>
                <a:gd name="connsiteX0" fmla="*/ 1523936 w 3276536"/>
                <a:gd name="connsiteY0" fmla="*/ 204508 h 2244106"/>
                <a:gd name="connsiteX1" fmla="*/ 3253676 w 3276536"/>
                <a:gd name="connsiteY1" fmla="*/ 699808 h 2244106"/>
                <a:gd name="connsiteX2" fmla="*/ 3276536 w 3276536"/>
                <a:gd name="connsiteY2" fmla="*/ 1598968 h 2244106"/>
                <a:gd name="connsiteX3" fmla="*/ 2705036 w 3276536"/>
                <a:gd name="connsiteY3" fmla="*/ 1819948 h 2244106"/>
                <a:gd name="connsiteX4" fmla="*/ 1897316 w 3276536"/>
                <a:gd name="connsiteY4" fmla="*/ 1979968 h 2244106"/>
                <a:gd name="connsiteX5" fmla="*/ 693356 w 3276536"/>
                <a:gd name="connsiteY5" fmla="*/ 1690408 h 2244106"/>
                <a:gd name="connsiteX6" fmla="*/ 540956 w 3276536"/>
                <a:gd name="connsiteY6" fmla="*/ 776008 h 2244106"/>
                <a:gd name="connsiteX7" fmla="*/ 1523936 w 3276536"/>
                <a:gd name="connsiteY7" fmla="*/ 204508 h 2244106"/>
                <a:gd name="connsiteX0" fmla="*/ 1523936 w 3661818"/>
                <a:gd name="connsiteY0" fmla="*/ 204508 h 2244106"/>
                <a:gd name="connsiteX1" fmla="*/ 3253676 w 3661818"/>
                <a:gd name="connsiteY1" fmla="*/ 699808 h 2244106"/>
                <a:gd name="connsiteX2" fmla="*/ 3276536 w 3661818"/>
                <a:gd name="connsiteY2" fmla="*/ 1598968 h 2244106"/>
                <a:gd name="connsiteX3" fmla="*/ 2705036 w 3661818"/>
                <a:gd name="connsiteY3" fmla="*/ 1819948 h 2244106"/>
                <a:gd name="connsiteX4" fmla="*/ 1897316 w 3661818"/>
                <a:gd name="connsiteY4" fmla="*/ 1979968 h 2244106"/>
                <a:gd name="connsiteX5" fmla="*/ 693356 w 3661818"/>
                <a:gd name="connsiteY5" fmla="*/ 1690408 h 2244106"/>
                <a:gd name="connsiteX6" fmla="*/ 540956 w 3661818"/>
                <a:gd name="connsiteY6" fmla="*/ 776008 h 2244106"/>
                <a:gd name="connsiteX7" fmla="*/ 1523936 w 3661818"/>
                <a:gd name="connsiteY7" fmla="*/ 204508 h 2244106"/>
                <a:gd name="connsiteX0" fmla="*/ 1523936 w 3880928"/>
                <a:gd name="connsiteY0" fmla="*/ 204508 h 2244106"/>
                <a:gd name="connsiteX1" fmla="*/ 3253676 w 3880928"/>
                <a:gd name="connsiteY1" fmla="*/ 699808 h 2244106"/>
                <a:gd name="connsiteX2" fmla="*/ 3276536 w 3880928"/>
                <a:gd name="connsiteY2" fmla="*/ 1598968 h 2244106"/>
                <a:gd name="connsiteX3" fmla="*/ 2705036 w 3880928"/>
                <a:gd name="connsiteY3" fmla="*/ 1819948 h 2244106"/>
                <a:gd name="connsiteX4" fmla="*/ 1897316 w 3880928"/>
                <a:gd name="connsiteY4" fmla="*/ 1979968 h 2244106"/>
                <a:gd name="connsiteX5" fmla="*/ 693356 w 3880928"/>
                <a:gd name="connsiteY5" fmla="*/ 1690408 h 2244106"/>
                <a:gd name="connsiteX6" fmla="*/ 540956 w 3880928"/>
                <a:gd name="connsiteY6" fmla="*/ 776008 h 2244106"/>
                <a:gd name="connsiteX7" fmla="*/ 1523936 w 3880928"/>
                <a:gd name="connsiteY7" fmla="*/ 204508 h 2244106"/>
                <a:gd name="connsiteX0" fmla="*/ 1523936 w 3880928"/>
                <a:gd name="connsiteY0" fmla="*/ 204508 h 2244106"/>
                <a:gd name="connsiteX1" fmla="*/ 3253676 w 3880928"/>
                <a:gd name="connsiteY1" fmla="*/ 699808 h 2244106"/>
                <a:gd name="connsiteX2" fmla="*/ 3276536 w 3880928"/>
                <a:gd name="connsiteY2" fmla="*/ 1598968 h 2244106"/>
                <a:gd name="connsiteX3" fmla="*/ 2705036 w 3880928"/>
                <a:gd name="connsiteY3" fmla="*/ 1819948 h 2244106"/>
                <a:gd name="connsiteX4" fmla="*/ 1897316 w 3880928"/>
                <a:gd name="connsiteY4" fmla="*/ 1979968 h 2244106"/>
                <a:gd name="connsiteX5" fmla="*/ 693356 w 3880928"/>
                <a:gd name="connsiteY5" fmla="*/ 1690408 h 2244106"/>
                <a:gd name="connsiteX6" fmla="*/ 540956 w 3880928"/>
                <a:gd name="connsiteY6" fmla="*/ 776008 h 2244106"/>
                <a:gd name="connsiteX7" fmla="*/ 1523936 w 3880928"/>
                <a:gd name="connsiteY7" fmla="*/ 204508 h 2244106"/>
                <a:gd name="connsiteX0" fmla="*/ 1523936 w 3880928"/>
                <a:gd name="connsiteY0" fmla="*/ 494034 h 2533632"/>
                <a:gd name="connsiteX1" fmla="*/ 3253676 w 3880928"/>
                <a:gd name="connsiteY1" fmla="*/ 989334 h 2533632"/>
                <a:gd name="connsiteX2" fmla="*/ 3276536 w 3880928"/>
                <a:gd name="connsiteY2" fmla="*/ 1888494 h 2533632"/>
                <a:gd name="connsiteX3" fmla="*/ 2705036 w 3880928"/>
                <a:gd name="connsiteY3" fmla="*/ 2109474 h 2533632"/>
                <a:gd name="connsiteX4" fmla="*/ 1897316 w 3880928"/>
                <a:gd name="connsiteY4" fmla="*/ 2269494 h 2533632"/>
                <a:gd name="connsiteX5" fmla="*/ 693356 w 3880928"/>
                <a:gd name="connsiteY5" fmla="*/ 1979934 h 2533632"/>
                <a:gd name="connsiteX6" fmla="*/ 540956 w 3880928"/>
                <a:gd name="connsiteY6" fmla="*/ 1065534 h 2533632"/>
                <a:gd name="connsiteX7" fmla="*/ 1523936 w 3880928"/>
                <a:gd name="connsiteY7" fmla="*/ 494034 h 2533632"/>
                <a:gd name="connsiteX0" fmla="*/ 1523936 w 3880928"/>
                <a:gd name="connsiteY0" fmla="*/ 494034 h 2533632"/>
                <a:gd name="connsiteX1" fmla="*/ 3253676 w 3880928"/>
                <a:gd name="connsiteY1" fmla="*/ 989334 h 2533632"/>
                <a:gd name="connsiteX2" fmla="*/ 3276536 w 3880928"/>
                <a:gd name="connsiteY2" fmla="*/ 1888494 h 2533632"/>
                <a:gd name="connsiteX3" fmla="*/ 2705036 w 3880928"/>
                <a:gd name="connsiteY3" fmla="*/ 2109474 h 2533632"/>
                <a:gd name="connsiteX4" fmla="*/ 1897316 w 3880928"/>
                <a:gd name="connsiteY4" fmla="*/ 2269494 h 2533632"/>
                <a:gd name="connsiteX5" fmla="*/ 693356 w 3880928"/>
                <a:gd name="connsiteY5" fmla="*/ 1979934 h 2533632"/>
                <a:gd name="connsiteX6" fmla="*/ 540956 w 3880928"/>
                <a:gd name="connsiteY6" fmla="*/ 1065534 h 2533632"/>
                <a:gd name="connsiteX7" fmla="*/ 1523936 w 3880928"/>
                <a:gd name="connsiteY7" fmla="*/ 494034 h 2533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80928" h="2533632">
                  <a:moveTo>
                    <a:pt x="1523936" y="494034"/>
                  </a:moveTo>
                  <a:cubicBezTo>
                    <a:pt x="2062416" y="-430526"/>
                    <a:pt x="3332416" y="62234"/>
                    <a:pt x="3253676" y="989334"/>
                  </a:cubicBezTo>
                  <a:cubicBezTo>
                    <a:pt x="4015676" y="778514"/>
                    <a:pt x="4152836" y="1985014"/>
                    <a:pt x="3276536" y="1888494"/>
                  </a:cubicBezTo>
                  <a:cubicBezTo>
                    <a:pt x="3223196" y="2099314"/>
                    <a:pt x="3002216" y="2302514"/>
                    <a:pt x="2705036" y="2109474"/>
                  </a:cubicBezTo>
                  <a:cubicBezTo>
                    <a:pt x="2611056" y="2353314"/>
                    <a:pt x="2296096" y="2642874"/>
                    <a:pt x="1897316" y="2269494"/>
                  </a:cubicBezTo>
                  <a:cubicBezTo>
                    <a:pt x="1739836" y="2553974"/>
                    <a:pt x="927036" y="2785114"/>
                    <a:pt x="693356" y="1979934"/>
                  </a:cubicBezTo>
                  <a:cubicBezTo>
                    <a:pt x="-43244" y="2299974"/>
                    <a:pt x="-337884" y="1057914"/>
                    <a:pt x="540956" y="1065534"/>
                  </a:cubicBezTo>
                  <a:cubicBezTo>
                    <a:pt x="304736" y="669294"/>
                    <a:pt x="937196" y="-69846"/>
                    <a:pt x="1523936" y="494034"/>
                  </a:cubicBezTo>
                  <a:close/>
                </a:path>
              </a:pathLst>
            </a:custGeom>
            <a:solidFill>
              <a:schemeClr val="accent1"/>
            </a:solidFill>
            <a:ln w="9525" cap="flat" cmpd="sng" algn="ctr">
              <a:noFill/>
              <a:prstDash val="solid"/>
              <a:headEnd type="none" w="med" len="med"/>
              <a:tailEnd type="none" w="med" len="med"/>
            </a:ln>
            <a:effectLst/>
          </p:spPr>
          <p:txBody>
            <a:bodyPr rot="0" spcFirstLastPara="0" vertOverflow="overflow" horzOverflow="overflow" vert="horz" wrap="square" lIns="91427" tIns="45713" rIns="45713" bIns="91427" numCol="1" spcCol="0" rtlCol="0" fromWordArt="0" anchor="b" anchorCtr="0" forceAA="0" compatLnSpc="1">
              <a:prstTxWarp prst="textNoShape">
                <a:avLst/>
              </a:prstTxWarp>
              <a:noAutofit/>
            </a:bodyPr>
            <a:lstStyle/>
            <a:p>
              <a:pPr algn="ctr" defTabSz="913923" fontAlgn="base">
                <a:spcBef>
                  <a:spcPct val="0"/>
                </a:spcBef>
                <a:spcAft>
                  <a:spcPct val="0"/>
                </a:spcAft>
                <a:defRPr/>
              </a:pPr>
              <a:endParaRPr lang="en-US" sz="2856" kern="0" dirty="0">
                <a:solidFill>
                  <a:srgbClr val="002050"/>
                </a:solidFill>
                <a:latin typeface="Segoe UI"/>
                <a:ea typeface="Segoe UI" pitchFamily="34" charset="0"/>
                <a:cs typeface="Segoe UI" pitchFamily="34" charset="0"/>
              </a:endParaRPr>
            </a:p>
          </p:txBody>
        </p:sp>
        <p:grpSp>
          <p:nvGrpSpPr>
            <p:cNvPr id="14" name="Group 13"/>
            <p:cNvGrpSpPr/>
            <p:nvPr/>
          </p:nvGrpSpPr>
          <p:grpSpPr>
            <a:xfrm>
              <a:off x="9368290" y="1624881"/>
              <a:ext cx="613910" cy="520582"/>
              <a:chOff x="5111040" y="2974305"/>
              <a:chExt cx="592037" cy="502036"/>
            </a:xfrm>
          </p:grpSpPr>
          <p:sp>
            <p:nvSpPr>
              <p:cNvPr id="15" name="Rounded Rectangle 14"/>
              <p:cNvSpPr/>
              <p:nvPr/>
            </p:nvSpPr>
            <p:spPr bwMode="auto">
              <a:xfrm>
                <a:off x="5116872" y="2979111"/>
                <a:ext cx="580372" cy="420236"/>
              </a:xfrm>
              <a:prstGeom prst="roundRect">
                <a:avLst>
                  <a:gd name="adj" fmla="val 4201"/>
                </a:avLst>
              </a:prstGeom>
              <a:solidFill>
                <a:srgbClr val="FFFFFF"/>
              </a:solidFill>
              <a:ln w="9525" cap="flat" cmpd="sng" algn="ctr">
                <a:noFill/>
                <a:prstDash val="solid"/>
                <a:headEnd type="none" w="med" len="med"/>
                <a:tailEnd type="none" w="med" len="med"/>
              </a:ln>
              <a:effectLst/>
            </p:spPr>
            <p:txBody>
              <a:bodyPr rot="0" spcFirstLastPara="0" vertOverflow="overflow" horzOverflow="overflow" vert="horz" wrap="square" lIns="91427" tIns="45713" rIns="91427" bIns="45713" numCol="1" spcCol="0" rtlCol="0" fromWordArt="0" anchor="t" anchorCtr="0" forceAA="0" compatLnSpc="1">
                <a:prstTxWarp prst="textNoShape">
                  <a:avLst/>
                </a:prstTxWarp>
                <a:noAutofit/>
              </a:bodyPr>
              <a:lstStyle/>
              <a:p>
                <a:pPr algn="ctr" defTabSz="932293" fontAlgn="base">
                  <a:spcBef>
                    <a:spcPct val="0"/>
                  </a:spcBef>
                  <a:spcAft>
                    <a:spcPct val="0"/>
                  </a:spcAft>
                  <a:defRPr/>
                </a:pPr>
                <a:endParaRPr lang="en-US" sz="3672" kern="0" dirty="0">
                  <a:solidFill>
                    <a:srgbClr val="002050"/>
                  </a:solidFill>
                  <a:latin typeface="Segoe UI"/>
                  <a:ea typeface="Segoe UI" pitchFamily="34" charset="0"/>
                  <a:cs typeface="Segoe UI" pitchFamily="34" charset="0"/>
                </a:endParaRPr>
              </a:p>
            </p:txBody>
          </p:sp>
          <p:sp>
            <p:nvSpPr>
              <p:cNvPr id="16" name="Freeform 15"/>
              <p:cNvSpPr>
                <a:spLocks noEditPoints="1"/>
              </p:cNvSpPr>
              <p:nvPr/>
            </p:nvSpPr>
            <p:spPr bwMode="black">
              <a:xfrm>
                <a:off x="5111040" y="2974305"/>
                <a:ext cx="592037" cy="502036"/>
              </a:xfrm>
              <a:custGeom>
                <a:avLst/>
                <a:gdLst/>
                <a:ahLst/>
                <a:cxnLst>
                  <a:cxn ang="0">
                    <a:pos x="494" y="0"/>
                  </a:cxn>
                  <a:cxn ang="0">
                    <a:pos x="17" y="0"/>
                  </a:cxn>
                  <a:cxn ang="0">
                    <a:pos x="0" y="16"/>
                  </a:cxn>
                  <a:cxn ang="0">
                    <a:pos x="0" y="361"/>
                  </a:cxn>
                  <a:cxn ang="0">
                    <a:pos x="17" y="377"/>
                  </a:cxn>
                  <a:cxn ang="0">
                    <a:pos x="174" y="377"/>
                  </a:cxn>
                  <a:cxn ang="0">
                    <a:pos x="174" y="402"/>
                  </a:cxn>
                  <a:cxn ang="0">
                    <a:pos x="139" y="435"/>
                  </a:cxn>
                  <a:cxn ang="0">
                    <a:pos x="380" y="435"/>
                  </a:cxn>
                  <a:cxn ang="0">
                    <a:pos x="346" y="402"/>
                  </a:cxn>
                  <a:cxn ang="0">
                    <a:pos x="346" y="377"/>
                  </a:cxn>
                  <a:cxn ang="0">
                    <a:pos x="494" y="377"/>
                  </a:cxn>
                  <a:cxn ang="0">
                    <a:pos x="510" y="361"/>
                  </a:cxn>
                  <a:cxn ang="0">
                    <a:pos x="510" y="16"/>
                  </a:cxn>
                  <a:cxn ang="0">
                    <a:pos x="494" y="0"/>
                  </a:cxn>
                  <a:cxn ang="0">
                    <a:pos x="481" y="335"/>
                  </a:cxn>
                  <a:cxn ang="0">
                    <a:pos x="467" y="349"/>
                  </a:cxn>
                  <a:cxn ang="0">
                    <a:pos x="44" y="349"/>
                  </a:cxn>
                  <a:cxn ang="0">
                    <a:pos x="30" y="335"/>
                  </a:cxn>
                  <a:cxn ang="0">
                    <a:pos x="30" y="42"/>
                  </a:cxn>
                  <a:cxn ang="0">
                    <a:pos x="44" y="28"/>
                  </a:cxn>
                  <a:cxn ang="0">
                    <a:pos x="467" y="28"/>
                  </a:cxn>
                  <a:cxn ang="0">
                    <a:pos x="481" y="42"/>
                  </a:cxn>
                  <a:cxn ang="0">
                    <a:pos x="481" y="335"/>
                  </a:cxn>
                </a:cxnLst>
                <a:rect l="0" t="0" r="r" b="b"/>
                <a:pathLst>
                  <a:path w="510" h="435">
                    <a:moveTo>
                      <a:pt x="494" y="0"/>
                    </a:moveTo>
                    <a:cubicBezTo>
                      <a:pt x="17" y="0"/>
                      <a:pt x="17" y="0"/>
                      <a:pt x="17" y="0"/>
                    </a:cubicBezTo>
                    <a:cubicBezTo>
                      <a:pt x="8" y="0"/>
                      <a:pt x="0" y="7"/>
                      <a:pt x="0" y="16"/>
                    </a:cubicBezTo>
                    <a:cubicBezTo>
                      <a:pt x="0" y="361"/>
                      <a:pt x="0" y="361"/>
                      <a:pt x="0" y="361"/>
                    </a:cubicBezTo>
                    <a:cubicBezTo>
                      <a:pt x="0" y="370"/>
                      <a:pt x="8" y="377"/>
                      <a:pt x="17" y="377"/>
                    </a:cubicBezTo>
                    <a:cubicBezTo>
                      <a:pt x="174" y="377"/>
                      <a:pt x="174" y="377"/>
                      <a:pt x="174" y="377"/>
                    </a:cubicBezTo>
                    <a:cubicBezTo>
                      <a:pt x="174" y="402"/>
                      <a:pt x="174" y="402"/>
                      <a:pt x="174" y="402"/>
                    </a:cubicBezTo>
                    <a:cubicBezTo>
                      <a:pt x="139" y="435"/>
                      <a:pt x="139" y="435"/>
                      <a:pt x="139" y="435"/>
                    </a:cubicBezTo>
                    <a:cubicBezTo>
                      <a:pt x="380" y="435"/>
                      <a:pt x="380" y="435"/>
                      <a:pt x="380" y="435"/>
                    </a:cubicBezTo>
                    <a:cubicBezTo>
                      <a:pt x="346" y="402"/>
                      <a:pt x="346" y="402"/>
                      <a:pt x="346" y="402"/>
                    </a:cubicBezTo>
                    <a:cubicBezTo>
                      <a:pt x="346" y="377"/>
                      <a:pt x="346" y="377"/>
                      <a:pt x="346" y="377"/>
                    </a:cubicBezTo>
                    <a:cubicBezTo>
                      <a:pt x="494" y="377"/>
                      <a:pt x="494" y="377"/>
                      <a:pt x="494" y="377"/>
                    </a:cubicBezTo>
                    <a:cubicBezTo>
                      <a:pt x="503" y="377"/>
                      <a:pt x="510" y="370"/>
                      <a:pt x="510" y="361"/>
                    </a:cubicBezTo>
                    <a:cubicBezTo>
                      <a:pt x="510" y="16"/>
                      <a:pt x="510" y="16"/>
                      <a:pt x="510" y="16"/>
                    </a:cubicBezTo>
                    <a:cubicBezTo>
                      <a:pt x="510" y="7"/>
                      <a:pt x="503" y="0"/>
                      <a:pt x="494" y="0"/>
                    </a:cubicBezTo>
                    <a:close/>
                    <a:moveTo>
                      <a:pt x="481" y="335"/>
                    </a:moveTo>
                    <a:cubicBezTo>
                      <a:pt x="481" y="343"/>
                      <a:pt x="475" y="349"/>
                      <a:pt x="467" y="349"/>
                    </a:cubicBezTo>
                    <a:cubicBezTo>
                      <a:pt x="44" y="349"/>
                      <a:pt x="44" y="349"/>
                      <a:pt x="44" y="349"/>
                    </a:cubicBezTo>
                    <a:cubicBezTo>
                      <a:pt x="36" y="349"/>
                      <a:pt x="30" y="343"/>
                      <a:pt x="30" y="335"/>
                    </a:cubicBezTo>
                    <a:cubicBezTo>
                      <a:pt x="30" y="42"/>
                      <a:pt x="30" y="42"/>
                      <a:pt x="30" y="42"/>
                    </a:cubicBezTo>
                    <a:cubicBezTo>
                      <a:pt x="30" y="34"/>
                      <a:pt x="36" y="28"/>
                      <a:pt x="44" y="28"/>
                    </a:cubicBezTo>
                    <a:cubicBezTo>
                      <a:pt x="467" y="28"/>
                      <a:pt x="467" y="28"/>
                      <a:pt x="467" y="28"/>
                    </a:cubicBezTo>
                    <a:cubicBezTo>
                      <a:pt x="475" y="28"/>
                      <a:pt x="481" y="34"/>
                      <a:pt x="481" y="42"/>
                    </a:cubicBezTo>
                    <a:lnTo>
                      <a:pt x="481" y="335"/>
                    </a:lnTo>
                    <a:close/>
                  </a:path>
                </a:pathLst>
              </a:custGeom>
              <a:solidFill>
                <a:srgbClr val="FFC000"/>
              </a:solidFill>
              <a:ln w="6350" cap="flat" cmpd="sng" algn="ctr">
                <a:solidFill>
                  <a:schemeClr val="bg1"/>
                </a:solidFill>
                <a:prstDash val="solid"/>
                <a:headEnd type="none" w="med" len="med"/>
                <a:tailEnd type="none" w="med" len="med"/>
              </a:ln>
              <a:effectLst/>
              <a:extLst/>
            </p:spPr>
            <p:txBody>
              <a:bodyPr vert="horz" wrap="square" lIns="91423" tIns="45711" rIns="91423" bIns="45711" numCol="1" rtlCol="0" anchor="ctr" anchorCtr="0" compatLnSpc="1">
                <a:prstTxWarp prst="textNoShape">
                  <a:avLst/>
                </a:prstTxWarp>
              </a:bodyPr>
              <a:lstStyle>
                <a:defPPr>
                  <a:defRPr lang="en-US"/>
                </a:defPPr>
                <a:lvl1pPr marL="0" algn="l" defTabSz="914363" rtl="0" eaLnBrk="1" latinLnBrk="0" hangingPunct="1">
                  <a:defRPr sz="1800" kern="1200">
                    <a:solidFill>
                      <a:schemeClr val="lt1"/>
                    </a:solidFill>
                    <a:latin typeface="+mn-lt"/>
                    <a:ea typeface="+mn-ea"/>
                    <a:cs typeface="+mn-cs"/>
                  </a:defRPr>
                </a:lvl1pPr>
                <a:lvl2pPr marL="457182" algn="l" defTabSz="914363" rtl="0" eaLnBrk="1" latinLnBrk="0" hangingPunct="1">
                  <a:defRPr sz="1800" kern="1200">
                    <a:solidFill>
                      <a:schemeClr val="lt1"/>
                    </a:solidFill>
                    <a:latin typeface="+mn-lt"/>
                    <a:ea typeface="+mn-ea"/>
                    <a:cs typeface="+mn-cs"/>
                  </a:defRPr>
                </a:lvl2pPr>
                <a:lvl3pPr marL="914363" algn="l" defTabSz="914363" rtl="0" eaLnBrk="1" latinLnBrk="0" hangingPunct="1">
                  <a:defRPr sz="1800" kern="1200">
                    <a:solidFill>
                      <a:schemeClr val="lt1"/>
                    </a:solidFill>
                    <a:latin typeface="+mn-lt"/>
                    <a:ea typeface="+mn-ea"/>
                    <a:cs typeface="+mn-cs"/>
                  </a:defRPr>
                </a:lvl3pPr>
                <a:lvl4pPr marL="1371545" algn="l" defTabSz="914363" rtl="0" eaLnBrk="1" latinLnBrk="0" hangingPunct="1">
                  <a:defRPr sz="1800" kern="1200">
                    <a:solidFill>
                      <a:schemeClr val="lt1"/>
                    </a:solidFill>
                    <a:latin typeface="+mn-lt"/>
                    <a:ea typeface="+mn-ea"/>
                    <a:cs typeface="+mn-cs"/>
                  </a:defRPr>
                </a:lvl4pPr>
                <a:lvl5pPr marL="1828727" algn="l" defTabSz="914363" rtl="0" eaLnBrk="1" latinLnBrk="0" hangingPunct="1">
                  <a:defRPr sz="1800" kern="1200">
                    <a:solidFill>
                      <a:schemeClr val="lt1"/>
                    </a:solidFill>
                    <a:latin typeface="+mn-lt"/>
                    <a:ea typeface="+mn-ea"/>
                    <a:cs typeface="+mn-cs"/>
                  </a:defRPr>
                </a:lvl5pPr>
                <a:lvl6pPr marL="2285909" algn="l" defTabSz="914363" rtl="0" eaLnBrk="1" latinLnBrk="0" hangingPunct="1">
                  <a:defRPr sz="1800" kern="1200">
                    <a:solidFill>
                      <a:schemeClr val="lt1"/>
                    </a:solidFill>
                    <a:latin typeface="+mn-lt"/>
                    <a:ea typeface="+mn-ea"/>
                    <a:cs typeface="+mn-cs"/>
                  </a:defRPr>
                </a:lvl6pPr>
                <a:lvl7pPr marL="2743090" algn="l" defTabSz="914363" rtl="0" eaLnBrk="1" latinLnBrk="0" hangingPunct="1">
                  <a:defRPr sz="1800" kern="1200">
                    <a:solidFill>
                      <a:schemeClr val="lt1"/>
                    </a:solidFill>
                    <a:latin typeface="+mn-lt"/>
                    <a:ea typeface="+mn-ea"/>
                    <a:cs typeface="+mn-cs"/>
                  </a:defRPr>
                </a:lvl7pPr>
                <a:lvl8pPr marL="3200272" algn="l" defTabSz="914363" rtl="0" eaLnBrk="1" latinLnBrk="0" hangingPunct="1">
                  <a:defRPr sz="1800" kern="1200">
                    <a:solidFill>
                      <a:schemeClr val="lt1"/>
                    </a:solidFill>
                    <a:latin typeface="+mn-lt"/>
                    <a:ea typeface="+mn-ea"/>
                    <a:cs typeface="+mn-cs"/>
                  </a:defRPr>
                </a:lvl8pPr>
                <a:lvl9pPr marL="3657454" algn="l" defTabSz="914363" rtl="0" eaLnBrk="1" latinLnBrk="0" hangingPunct="1">
                  <a:defRPr sz="1800" kern="1200">
                    <a:solidFill>
                      <a:schemeClr val="lt1"/>
                    </a:solidFill>
                    <a:latin typeface="+mn-lt"/>
                    <a:ea typeface="+mn-ea"/>
                    <a:cs typeface="+mn-cs"/>
                  </a:defRPr>
                </a:lvl9pPr>
              </a:lstStyle>
              <a:p>
                <a:pPr defTabSz="740597">
                  <a:defRPr/>
                </a:pPr>
                <a:endParaRPr lang="en-US" sz="2856" dirty="0">
                  <a:solidFill>
                    <a:srgbClr val="002050"/>
                  </a:solidFill>
                  <a:latin typeface="Segoe UI"/>
                </a:endParaRPr>
              </a:p>
            </p:txBody>
          </p:sp>
          <p:sp>
            <p:nvSpPr>
              <p:cNvPr id="17" name="Freeform 23"/>
              <p:cNvSpPr>
                <a:spLocks noEditPoints="1"/>
              </p:cNvSpPr>
              <p:nvPr/>
            </p:nvSpPr>
            <p:spPr bwMode="black">
              <a:xfrm>
                <a:off x="5277041" y="3085219"/>
                <a:ext cx="237674" cy="237605"/>
              </a:xfrm>
              <a:custGeom>
                <a:avLst/>
                <a:gdLst>
                  <a:gd name="T0" fmla="*/ 709 w 709"/>
                  <a:gd name="T1" fmla="*/ 570 h 709"/>
                  <a:gd name="T2" fmla="*/ 373 w 709"/>
                  <a:gd name="T3" fmla="*/ 709 h 709"/>
                  <a:gd name="T4" fmla="*/ 373 w 709"/>
                  <a:gd name="T5" fmla="*/ 294 h 709"/>
                  <a:gd name="T6" fmla="*/ 709 w 709"/>
                  <a:gd name="T7" fmla="*/ 154 h 709"/>
                  <a:gd name="T8" fmla="*/ 709 w 709"/>
                  <a:gd name="T9" fmla="*/ 570 h 709"/>
                  <a:gd name="T10" fmla="*/ 335 w 709"/>
                  <a:gd name="T11" fmla="*/ 294 h 709"/>
                  <a:gd name="T12" fmla="*/ 0 w 709"/>
                  <a:gd name="T13" fmla="*/ 154 h 709"/>
                  <a:gd name="T14" fmla="*/ 0 w 709"/>
                  <a:gd name="T15" fmla="*/ 570 h 709"/>
                  <a:gd name="T16" fmla="*/ 335 w 709"/>
                  <a:gd name="T17" fmla="*/ 709 h 709"/>
                  <a:gd name="T18" fmla="*/ 335 w 709"/>
                  <a:gd name="T19" fmla="*/ 294 h 709"/>
                  <a:gd name="T20" fmla="*/ 354 w 709"/>
                  <a:gd name="T21" fmla="*/ 0 h 709"/>
                  <a:gd name="T22" fmla="*/ 0 w 709"/>
                  <a:gd name="T23" fmla="*/ 126 h 709"/>
                  <a:gd name="T24" fmla="*/ 354 w 709"/>
                  <a:gd name="T25" fmla="*/ 268 h 709"/>
                  <a:gd name="T26" fmla="*/ 709 w 709"/>
                  <a:gd name="T27" fmla="*/ 126 h 709"/>
                  <a:gd name="T28" fmla="*/ 354 w 709"/>
                  <a:gd name="T29" fmla="*/ 0 h 7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9" h="709">
                    <a:moveTo>
                      <a:pt x="709" y="570"/>
                    </a:moveTo>
                    <a:lnTo>
                      <a:pt x="373" y="709"/>
                    </a:lnTo>
                    <a:lnTo>
                      <a:pt x="373" y="294"/>
                    </a:lnTo>
                    <a:lnTo>
                      <a:pt x="709" y="154"/>
                    </a:lnTo>
                    <a:lnTo>
                      <a:pt x="709" y="570"/>
                    </a:lnTo>
                    <a:close/>
                    <a:moveTo>
                      <a:pt x="335" y="294"/>
                    </a:moveTo>
                    <a:lnTo>
                      <a:pt x="0" y="154"/>
                    </a:lnTo>
                    <a:lnTo>
                      <a:pt x="0" y="570"/>
                    </a:lnTo>
                    <a:lnTo>
                      <a:pt x="335" y="709"/>
                    </a:lnTo>
                    <a:lnTo>
                      <a:pt x="335" y="294"/>
                    </a:lnTo>
                    <a:close/>
                    <a:moveTo>
                      <a:pt x="354" y="0"/>
                    </a:moveTo>
                    <a:lnTo>
                      <a:pt x="0" y="126"/>
                    </a:lnTo>
                    <a:lnTo>
                      <a:pt x="354" y="268"/>
                    </a:lnTo>
                    <a:lnTo>
                      <a:pt x="709" y="126"/>
                    </a:lnTo>
                    <a:lnTo>
                      <a:pt x="354" y="0"/>
                    </a:lnTo>
                    <a:close/>
                  </a:path>
                </a:pathLst>
              </a:custGeom>
              <a:solidFill>
                <a:srgbClr val="FFC000"/>
              </a:solidFill>
              <a:ln>
                <a:noFill/>
              </a:ln>
            </p:spPr>
            <p:txBody>
              <a:bodyPr vert="horz" wrap="square" lIns="82293" tIns="41147" rIns="82293" bIns="41147" numCol="1" anchor="t" anchorCtr="0" compatLnSpc="1">
                <a:prstTxWarp prst="textNoShape">
                  <a:avLst/>
                </a:prstTxWarp>
              </a:bodyPr>
              <a:lstStyle/>
              <a:p>
                <a:pPr defTabSz="914224">
                  <a:defRPr/>
                </a:pPr>
                <a:endParaRPr lang="en-US" sz="2448" kern="0" dirty="0">
                  <a:solidFill>
                    <a:srgbClr val="002050"/>
                  </a:solidFill>
                  <a:latin typeface="Segoe UI"/>
                </a:endParaRPr>
              </a:p>
            </p:txBody>
          </p:sp>
        </p:grpSp>
      </p:grpSp>
      <p:sp>
        <p:nvSpPr>
          <p:cNvPr id="18" name="Rectangle 17"/>
          <p:cNvSpPr/>
          <p:nvPr/>
        </p:nvSpPr>
        <p:spPr>
          <a:xfrm>
            <a:off x="4612560" y="3434252"/>
            <a:ext cx="950860" cy="268422"/>
          </a:xfrm>
          <a:prstGeom prst="rect">
            <a:avLst/>
          </a:prstGeom>
        </p:spPr>
        <p:txBody>
          <a:bodyPr wrap="square" lIns="91415" tIns="45708" rIns="91415" bIns="45708">
            <a:spAutoFit/>
          </a:bodyPr>
          <a:lstStyle/>
          <a:p>
            <a:pPr algn="ctr" defTabSz="685632" fontAlgn="base">
              <a:spcBef>
                <a:spcPct val="0"/>
              </a:spcBef>
              <a:spcAft>
                <a:spcPct val="0"/>
              </a:spcAft>
              <a:defRPr/>
            </a:pPr>
            <a:r>
              <a:rPr lang="en-US" sz="1122" b="1" kern="0" dirty="0">
                <a:solidFill>
                  <a:srgbClr val="002050"/>
                </a:solidFill>
                <a:latin typeface="Segoe UI"/>
                <a:ea typeface="Segoe UI" pitchFamily="34" charset="0"/>
                <a:cs typeface="Segoe UI" pitchFamily="34" charset="0"/>
              </a:rPr>
              <a:t>Test</a:t>
            </a:r>
          </a:p>
        </p:txBody>
      </p:sp>
      <p:sp>
        <p:nvSpPr>
          <p:cNvPr id="19" name="Rectangle 18"/>
          <p:cNvSpPr/>
          <p:nvPr/>
        </p:nvSpPr>
        <p:spPr>
          <a:xfrm>
            <a:off x="4960180" y="5960488"/>
            <a:ext cx="1476446" cy="352226"/>
          </a:xfrm>
          <a:prstGeom prst="rect">
            <a:avLst/>
          </a:prstGeom>
        </p:spPr>
        <p:txBody>
          <a:bodyPr wrap="square" lIns="0" tIns="0" rIns="0" bIns="0">
            <a:spAutoFit/>
          </a:bodyPr>
          <a:lstStyle/>
          <a:p>
            <a:pPr algn="ctr" defTabSz="1218229" fontAlgn="base">
              <a:spcBef>
                <a:spcPts val="839"/>
              </a:spcBef>
              <a:spcAft>
                <a:spcPct val="0"/>
              </a:spcAft>
              <a:buClr>
                <a:srgbClr val="D2D2D2">
                  <a:lumMod val="75000"/>
                </a:srgbClr>
              </a:buClr>
              <a:buSzPct val="100000"/>
              <a:defRPr/>
            </a:pPr>
            <a:r>
              <a:rPr lang="en-US" sz="1122" kern="0" dirty="0">
                <a:solidFill>
                  <a:srgbClr val="002050"/>
                </a:solidFill>
                <a:latin typeface="Segoe UI"/>
                <a:cs typeface="Segoe UI" pitchFamily="34" charset="0"/>
              </a:rPr>
              <a:t>SQL Server</a:t>
            </a:r>
            <a:br>
              <a:rPr lang="en-US" sz="1122" kern="0" dirty="0">
                <a:solidFill>
                  <a:srgbClr val="002050"/>
                </a:solidFill>
                <a:latin typeface="Segoe UI"/>
                <a:cs typeface="Segoe UI" pitchFamily="34" charset="0"/>
              </a:rPr>
            </a:br>
            <a:r>
              <a:rPr lang="en-US" sz="1122" kern="0" dirty="0">
                <a:solidFill>
                  <a:srgbClr val="002050"/>
                </a:solidFill>
                <a:latin typeface="Segoe UI"/>
                <a:cs typeface="Segoe UI" pitchFamily="34" charset="0"/>
              </a:rPr>
              <a:t>On-Prem</a:t>
            </a:r>
          </a:p>
        </p:txBody>
      </p:sp>
      <p:sp>
        <p:nvSpPr>
          <p:cNvPr id="20" name="Rounded Rectangle 26"/>
          <p:cNvSpPr/>
          <p:nvPr/>
        </p:nvSpPr>
        <p:spPr bwMode="auto">
          <a:xfrm>
            <a:off x="5293975" y="5199722"/>
            <a:ext cx="785213" cy="613422"/>
          </a:xfrm>
          <a:custGeom>
            <a:avLst/>
            <a:gdLst/>
            <a:ahLst/>
            <a:cxnLst/>
            <a:rect l="l" t="t" r="r" b="b"/>
            <a:pathLst>
              <a:path w="1220522" h="964681">
                <a:moveTo>
                  <a:pt x="559258" y="386372"/>
                </a:moveTo>
                <a:cubicBezTo>
                  <a:pt x="562047" y="386397"/>
                  <a:pt x="565124" y="386617"/>
                  <a:pt x="567855" y="386565"/>
                </a:cubicBezTo>
                <a:lnTo>
                  <a:pt x="800288" y="386565"/>
                </a:lnTo>
                <a:cubicBezTo>
                  <a:pt x="823984" y="384504"/>
                  <a:pt x="830372" y="396044"/>
                  <a:pt x="828724" y="413765"/>
                </a:cubicBezTo>
                <a:lnTo>
                  <a:pt x="828724" y="647434"/>
                </a:lnTo>
                <a:lnTo>
                  <a:pt x="827246" y="662808"/>
                </a:lnTo>
                <a:cubicBezTo>
                  <a:pt x="825751" y="665144"/>
                  <a:pt x="823485" y="665125"/>
                  <a:pt x="821141" y="664056"/>
                </a:cubicBezTo>
                <a:lnTo>
                  <a:pt x="779726" y="623057"/>
                </a:lnTo>
                <a:cubicBezTo>
                  <a:pt x="769820" y="613250"/>
                  <a:pt x="753840" y="613330"/>
                  <a:pt x="744033" y="623236"/>
                </a:cubicBezTo>
                <a:lnTo>
                  <a:pt x="586701" y="782164"/>
                </a:lnTo>
                <a:cubicBezTo>
                  <a:pt x="576534" y="788645"/>
                  <a:pt x="568273" y="785413"/>
                  <a:pt x="545600" y="764887"/>
                </a:cubicBezTo>
                <a:lnTo>
                  <a:pt x="441747" y="661034"/>
                </a:lnTo>
                <a:cubicBezTo>
                  <a:pt x="433059" y="649954"/>
                  <a:pt x="426448" y="641643"/>
                  <a:pt x="429639" y="631905"/>
                </a:cubicBezTo>
                <a:lnTo>
                  <a:pt x="493177" y="567132"/>
                </a:lnTo>
                <a:lnTo>
                  <a:pt x="585163" y="476818"/>
                </a:lnTo>
                <a:cubicBezTo>
                  <a:pt x="589458" y="471052"/>
                  <a:pt x="592339" y="466235"/>
                  <a:pt x="593970" y="462072"/>
                </a:cubicBezTo>
                <a:cubicBezTo>
                  <a:pt x="594660" y="461336"/>
                  <a:pt x="595025" y="460451"/>
                  <a:pt x="595168" y="459492"/>
                </a:cubicBezTo>
                <a:cubicBezTo>
                  <a:pt x="596240" y="456608"/>
                  <a:pt x="596681" y="454116"/>
                  <a:pt x="596565" y="451928"/>
                </a:cubicBezTo>
                <a:cubicBezTo>
                  <a:pt x="596760" y="450714"/>
                  <a:pt x="596705" y="449495"/>
                  <a:pt x="596187" y="448327"/>
                </a:cubicBezTo>
                <a:cubicBezTo>
                  <a:pt x="596211" y="448107"/>
                  <a:pt x="596157" y="447908"/>
                  <a:pt x="596063" y="447722"/>
                </a:cubicBezTo>
                <a:cubicBezTo>
                  <a:pt x="595725" y="442366"/>
                  <a:pt x="593286" y="437267"/>
                  <a:pt x="589171" y="433231"/>
                </a:cubicBezTo>
                <a:lnTo>
                  <a:pt x="559042" y="403676"/>
                </a:lnTo>
                <a:lnTo>
                  <a:pt x="550829" y="389095"/>
                </a:lnTo>
                <a:cubicBezTo>
                  <a:pt x="551574" y="386726"/>
                  <a:pt x="555092" y="386333"/>
                  <a:pt x="559258" y="386372"/>
                </a:cubicBezTo>
                <a:close/>
                <a:moveTo>
                  <a:pt x="60829" y="232763"/>
                </a:moveTo>
                <a:lnTo>
                  <a:pt x="60829" y="903358"/>
                </a:lnTo>
                <a:lnTo>
                  <a:pt x="1154748" y="903358"/>
                </a:lnTo>
                <a:lnTo>
                  <a:pt x="1154748" y="232763"/>
                </a:lnTo>
                <a:close/>
                <a:moveTo>
                  <a:pt x="55440" y="173418"/>
                </a:moveTo>
                <a:lnTo>
                  <a:pt x="1166071" y="173418"/>
                </a:lnTo>
                <a:cubicBezTo>
                  <a:pt x="1195871" y="173418"/>
                  <a:pt x="1220027" y="197575"/>
                  <a:pt x="1220027" y="227375"/>
                </a:cubicBezTo>
                <a:lnTo>
                  <a:pt x="1220027" y="910725"/>
                </a:lnTo>
                <a:cubicBezTo>
                  <a:pt x="1220027" y="940524"/>
                  <a:pt x="1195871" y="964681"/>
                  <a:pt x="1166071" y="964681"/>
                </a:cubicBezTo>
                <a:lnTo>
                  <a:pt x="55440" y="964681"/>
                </a:lnTo>
                <a:cubicBezTo>
                  <a:pt x="25641" y="964681"/>
                  <a:pt x="1484" y="940524"/>
                  <a:pt x="1484" y="910725"/>
                </a:cubicBezTo>
                <a:lnTo>
                  <a:pt x="1484" y="227375"/>
                </a:lnTo>
                <a:cubicBezTo>
                  <a:pt x="1484" y="197575"/>
                  <a:pt x="25641" y="173418"/>
                  <a:pt x="55440" y="173418"/>
                </a:cubicBezTo>
                <a:close/>
                <a:moveTo>
                  <a:pt x="926601" y="75829"/>
                </a:moveTo>
                <a:lnTo>
                  <a:pt x="926601" y="82951"/>
                </a:lnTo>
                <a:lnTo>
                  <a:pt x="974077" y="82951"/>
                </a:lnTo>
                <a:lnTo>
                  <a:pt x="974077" y="75829"/>
                </a:lnTo>
                <a:close/>
                <a:moveTo>
                  <a:pt x="1011167" y="42530"/>
                </a:moveTo>
                <a:lnTo>
                  <a:pt x="1049412" y="42530"/>
                </a:lnTo>
                <a:lnTo>
                  <a:pt x="1049412" y="80775"/>
                </a:lnTo>
                <a:lnTo>
                  <a:pt x="1011167" y="80775"/>
                </a:lnTo>
                <a:close/>
                <a:moveTo>
                  <a:pt x="1006552" y="37915"/>
                </a:moveTo>
                <a:lnTo>
                  <a:pt x="1006552" y="85390"/>
                </a:lnTo>
                <a:lnTo>
                  <a:pt x="1054027" y="85390"/>
                </a:lnTo>
                <a:lnTo>
                  <a:pt x="1054027" y="37915"/>
                </a:lnTo>
                <a:close/>
                <a:moveTo>
                  <a:pt x="1098521" y="37176"/>
                </a:moveTo>
                <a:lnTo>
                  <a:pt x="1092165" y="44484"/>
                </a:lnTo>
                <a:lnTo>
                  <a:pt x="1112093" y="61817"/>
                </a:lnTo>
                <a:lnTo>
                  <a:pt x="1092165" y="79151"/>
                </a:lnTo>
                <a:lnTo>
                  <a:pt x="1098521" y="86458"/>
                </a:lnTo>
                <a:lnTo>
                  <a:pt x="1119471" y="68235"/>
                </a:lnTo>
                <a:lnTo>
                  <a:pt x="1140422" y="86458"/>
                </a:lnTo>
                <a:lnTo>
                  <a:pt x="1146778" y="79151"/>
                </a:lnTo>
                <a:lnTo>
                  <a:pt x="1126850" y="61817"/>
                </a:lnTo>
                <a:lnTo>
                  <a:pt x="1146778" y="44484"/>
                </a:lnTo>
                <a:lnTo>
                  <a:pt x="1140422" y="37176"/>
                </a:lnTo>
                <a:lnTo>
                  <a:pt x="1119471" y="55399"/>
                </a:lnTo>
                <a:close/>
                <a:moveTo>
                  <a:pt x="52157" y="0"/>
                </a:moveTo>
                <a:lnTo>
                  <a:pt x="68906" y="0"/>
                </a:lnTo>
                <a:lnTo>
                  <a:pt x="1168365" y="0"/>
                </a:lnTo>
                <a:cubicBezTo>
                  <a:pt x="1197171" y="0"/>
                  <a:pt x="1220522" y="23351"/>
                  <a:pt x="1220522" y="52157"/>
                </a:cubicBezTo>
                <a:lnTo>
                  <a:pt x="1220522" y="123899"/>
                </a:lnTo>
                <a:cubicBezTo>
                  <a:pt x="1220522" y="130737"/>
                  <a:pt x="1219206" y="137268"/>
                  <a:pt x="1216729" y="143217"/>
                </a:cubicBezTo>
                <a:cubicBezTo>
                  <a:pt x="1207843" y="130493"/>
                  <a:pt x="1192977" y="122646"/>
                  <a:pt x="1176278" y="122646"/>
                </a:cubicBezTo>
                <a:lnTo>
                  <a:pt x="40741" y="123058"/>
                </a:lnTo>
                <a:cubicBezTo>
                  <a:pt x="27573" y="121821"/>
                  <a:pt x="11108" y="123882"/>
                  <a:pt x="1237" y="132948"/>
                </a:cubicBezTo>
                <a:cubicBezTo>
                  <a:pt x="824" y="106018"/>
                  <a:pt x="412" y="79087"/>
                  <a:pt x="0" y="52157"/>
                </a:cubicBezTo>
                <a:cubicBezTo>
                  <a:pt x="0" y="48556"/>
                  <a:pt x="365" y="45040"/>
                  <a:pt x="1060" y="41645"/>
                </a:cubicBezTo>
                <a:cubicBezTo>
                  <a:pt x="1755" y="38250"/>
                  <a:pt x="2779" y="34975"/>
                  <a:pt x="4099" y="31855"/>
                </a:cubicBezTo>
                <a:cubicBezTo>
                  <a:pt x="6738" y="25615"/>
                  <a:pt x="10557" y="19996"/>
                  <a:pt x="15277" y="15276"/>
                </a:cubicBezTo>
                <a:cubicBezTo>
                  <a:pt x="19996" y="10557"/>
                  <a:pt x="25615" y="6738"/>
                  <a:pt x="31855" y="4099"/>
                </a:cubicBezTo>
                <a:cubicBezTo>
                  <a:pt x="34975" y="2779"/>
                  <a:pt x="38250" y="1754"/>
                  <a:pt x="41645" y="1060"/>
                </a:cubicBezTo>
                <a:cubicBezTo>
                  <a:pt x="45041" y="365"/>
                  <a:pt x="48556" y="0"/>
                  <a:pt x="52157" y="0"/>
                </a:cubicBezTo>
                <a:close/>
              </a:path>
            </a:pathLst>
          </a:custGeom>
          <a:solidFill>
            <a:srgbClr val="C00000"/>
          </a:solidFill>
          <a:ln w="9525" cap="flat" cmpd="sng" algn="ctr">
            <a:noFill/>
            <a:prstDash val="solid"/>
          </a:ln>
          <a:effectLst/>
        </p:spPr>
        <p:txBody>
          <a:bodyPr rot="0" spcFirstLastPara="0" vertOverflow="overflow" horzOverflow="overflow" vert="horz" wrap="square" lIns="91427" tIns="45713" rIns="45713" bIns="91427" numCol="1" spcCol="0" rtlCol="0" fromWordArt="0" anchor="b" anchorCtr="0" forceAA="0" compatLnSpc="1">
            <a:prstTxWarp prst="textNoShape">
              <a:avLst/>
            </a:prstTxWarp>
            <a:noAutofit/>
          </a:bodyPr>
          <a:lstStyle/>
          <a:p>
            <a:pPr algn="ctr" defTabSz="913923" fontAlgn="base">
              <a:spcBef>
                <a:spcPct val="0"/>
              </a:spcBef>
              <a:spcAft>
                <a:spcPct val="0"/>
              </a:spcAft>
              <a:defRPr/>
            </a:pPr>
            <a:endParaRPr lang="en-US" sz="2856" kern="0" dirty="0">
              <a:solidFill>
                <a:srgbClr val="002050"/>
              </a:solidFill>
              <a:latin typeface="Segoe UI"/>
              <a:ea typeface="Segoe UI" pitchFamily="34" charset="0"/>
              <a:cs typeface="Segoe UI" pitchFamily="34" charset="0"/>
            </a:endParaRPr>
          </a:p>
        </p:txBody>
      </p:sp>
      <p:grpSp>
        <p:nvGrpSpPr>
          <p:cNvPr id="21" name="Group 20"/>
          <p:cNvGrpSpPr/>
          <p:nvPr/>
        </p:nvGrpSpPr>
        <p:grpSpPr>
          <a:xfrm>
            <a:off x="924081" y="5320579"/>
            <a:ext cx="1171608" cy="978273"/>
            <a:chOff x="368110" y="5415579"/>
            <a:chExt cx="551433" cy="426774"/>
          </a:xfrm>
        </p:grpSpPr>
        <p:sp>
          <p:nvSpPr>
            <p:cNvPr id="22" name="Rectangle 21"/>
            <p:cNvSpPr/>
            <p:nvPr/>
          </p:nvSpPr>
          <p:spPr>
            <a:xfrm>
              <a:off x="368110" y="5688694"/>
              <a:ext cx="551433" cy="153659"/>
            </a:xfrm>
            <a:prstGeom prst="rect">
              <a:avLst/>
            </a:prstGeom>
          </p:spPr>
          <p:txBody>
            <a:bodyPr wrap="square" lIns="0" tIns="0" rIns="0" bIns="0">
              <a:spAutoFit/>
            </a:bodyPr>
            <a:lstStyle/>
            <a:p>
              <a:pPr defTabSz="621716"/>
              <a:r>
                <a:rPr lang="en-US" sz="1122" dirty="0">
                  <a:solidFill>
                    <a:srgbClr val="002050"/>
                  </a:solidFill>
                  <a:latin typeface="Segoe UI"/>
                  <a:cs typeface="Segoe UI" pitchFamily="34" charset="0"/>
                </a:rPr>
                <a:t>SQL</a:t>
              </a:r>
              <a:br>
                <a:rPr lang="en-US" sz="1122" dirty="0">
                  <a:solidFill>
                    <a:srgbClr val="002050"/>
                  </a:solidFill>
                  <a:latin typeface="Segoe UI"/>
                  <a:cs typeface="Segoe UI" pitchFamily="34" charset="0"/>
                </a:rPr>
              </a:br>
              <a:r>
                <a:rPr lang="en-US" sz="1122" dirty="0">
                  <a:solidFill>
                    <a:srgbClr val="002050"/>
                  </a:solidFill>
                  <a:latin typeface="Segoe UI"/>
                  <a:cs typeface="Segoe UI" pitchFamily="34" charset="0"/>
                </a:rPr>
                <a:t>Server</a:t>
              </a:r>
              <a:endParaRPr lang="en-US" sz="1122" dirty="0">
                <a:solidFill>
                  <a:srgbClr val="505050"/>
                </a:solidFill>
                <a:latin typeface="Segoe UI"/>
              </a:endParaRPr>
            </a:p>
          </p:txBody>
        </p:sp>
        <p:grpSp>
          <p:nvGrpSpPr>
            <p:cNvPr id="23" name="Group 22"/>
            <p:cNvGrpSpPr/>
            <p:nvPr/>
          </p:nvGrpSpPr>
          <p:grpSpPr>
            <a:xfrm>
              <a:off x="377222" y="5415579"/>
              <a:ext cx="533209" cy="268243"/>
              <a:chOff x="439668" y="5415579"/>
              <a:chExt cx="533209" cy="268243"/>
            </a:xfrm>
          </p:grpSpPr>
          <p:sp>
            <p:nvSpPr>
              <p:cNvPr id="24" name="Freeform 23"/>
              <p:cNvSpPr/>
              <p:nvPr/>
            </p:nvSpPr>
            <p:spPr>
              <a:xfrm>
                <a:off x="439668" y="5426122"/>
                <a:ext cx="326565" cy="257700"/>
              </a:xfrm>
              <a:custGeom>
                <a:avLst/>
                <a:gdLst>
                  <a:gd name="connsiteX0" fmla="*/ 372979 w 609001"/>
                  <a:gd name="connsiteY0" fmla="*/ 274798 h 480577"/>
                  <a:gd name="connsiteX1" fmla="*/ 353097 w 609001"/>
                  <a:gd name="connsiteY1" fmla="*/ 275151 h 480577"/>
                  <a:gd name="connsiteX2" fmla="*/ 339640 w 609001"/>
                  <a:gd name="connsiteY2" fmla="*/ 309340 h 480577"/>
                  <a:gd name="connsiteX3" fmla="*/ 373830 w 609001"/>
                  <a:gd name="connsiteY3" fmla="*/ 322798 h 480577"/>
                  <a:gd name="connsiteX4" fmla="*/ 387288 w 609001"/>
                  <a:gd name="connsiteY4" fmla="*/ 288608 h 480577"/>
                  <a:gd name="connsiteX5" fmla="*/ 372979 w 609001"/>
                  <a:gd name="connsiteY5" fmla="*/ 274798 h 480577"/>
                  <a:gd name="connsiteX6" fmla="*/ 378670 w 609001"/>
                  <a:gd name="connsiteY6" fmla="*/ 260343 h 480577"/>
                  <a:gd name="connsiteX7" fmla="*/ 401532 w 609001"/>
                  <a:gd name="connsiteY7" fmla="*/ 282408 h 480577"/>
                  <a:gd name="connsiteX8" fmla="*/ 380028 w 609001"/>
                  <a:gd name="connsiteY8" fmla="*/ 337042 h 480577"/>
                  <a:gd name="connsiteX9" fmla="*/ 325395 w 609001"/>
                  <a:gd name="connsiteY9" fmla="*/ 315538 h 480577"/>
                  <a:gd name="connsiteX10" fmla="*/ 346899 w 609001"/>
                  <a:gd name="connsiteY10" fmla="*/ 260906 h 480577"/>
                  <a:gd name="connsiteX11" fmla="*/ 378670 w 609001"/>
                  <a:gd name="connsiteY11" fmla="*/ 260343 h 480577"/>
                  <a:gd name="connsiteX12" fmla="*/ 362850 w 609001"/>
                  <a:gd name="connsiteY12" fmla="*/ 241600 h 480577"/>
                  <a:gd name="connsiteX13" fmla="*/ 340577 w 609001"/>
                  <a:gd name="connsiteY13" fmla="*/ 246377 h 480577"/>
                  <a:gd name="connsiteX14" fmla="*/ 310865 w 609001"/>
                  <a:gd name="connsiteY14" fmla="*/ 321861 h 480577"/>
                  <a:gd name="connsiteX15" fmla="*/ 386350 w 609001"/>
                  <a:gd name="connsiteY15" fmla="*/ 351572 h 480577"/>
                  <a:gd name="connsiteX16" fmla="*/ 416063 w 609001"/>
                  <a:gd name="connsiteY16" fmla="*/ 276087 h 480577"/>
                  <a:gd name="connsiteX17" fmla="*/ 362850 w 609001"/>
                  <a:gd name="connsiteY17" fmla="*/ 241600 h 480577"/>
                  <a:gd name="connsiteX18" fmla="*/ 377134 w 609001"/>
                  <a:gd name="connsiteY18" fmla="*/ 198364 h 480577"/>
                  <a:gd name="connsiteX19" fmla="*/ 392168 w 609001"/>
                  <a:gd name="connsiteY19" fmla="*/ 229052 h 480577"/>
                  <a:gd name="connsiteX20" fmla="*/ 424370 w 609001"/>
                  <a:gd name="connsiteY20" fmla="*/ 217862 h 480577"/>
                  <a:gd name="connsiteX21" fmla="*/ 443536 w 609001"/>
                  <a:gd name="connsiteY21" fmla="*/ 236208 h 480577"/>
                  <a:gd name="connsiteX22" fmla="*/ 432769 w 609001"/>
                  <a:gd name="connsiteY22" fmla="*/ 268813 h 480577"/>
                  <a:gd name="connsiteX23" fmla="*/ 463984 w 609001"/>
                  <a:gd name="connsiteY23" fmla="*/ 283156 h 480577"/>
                  <a:gd name="connsiteX24" fmla="*/ 464613 w 609001"/>
                  <a:gd name="connsiteY24" fmla="*/ 309983 h 480577"/>
                  <a:gd name="connsiteX25" fmla="*/ 434125 w 609001"/>
                  <a:gd name="connsiteY25" fmla="*/ 325794 h 480577"/>
                  <a:gd name="connsiteX26" fmla="*/ 446192 w 609001"/>
                  <a:gd name="connsiteY26" fmla="*/ 357700 h 480577"/>
                  <a:gd name="connsiteX27" fmla="*/ 426095 w 609001"/>
                  <a:gd name="connsiteY27" fmla="*/ 378856 h 480577"/>
                  <a:gd name="connsiteX28" fmla="*/ 393619 w 609001"/>
                  <a:gd name="connsiteY28" fmla="*/ 368276 h 480577"/>
                  <a:gd name="connsiteX29" fmla="*/ 379272 w 609001"/>
                  <a:gd name="connsiteY29" fmla="*/ 399466 h 480577"/>
                  <a:gd name="connsiteX30" fmla="*/ 349777 w 609001"/>
                  <a:gd name="connsiteY30" fmla="*/ 399648 h 480577"/>
                  <a:gd name="connsiteX31" fmla="*/ 334759 w 609001"/>
                  <a:gd name="connsiteY31" fmla="*/ 368890 h 480577"/>
                  <a:gd name="connsiteX32" fmla="*/ 302591 w 609001"/>
                  <a:gd name="connsiteY32" fmla="*/ 380026 h 480577"/>
                  <a:gd name="connsiteX33" fmla="*/ 283575 w 609001"/>
                  <a:gd name="connsiteY33" fmla="*/ 361603 h 480577"/>
                  <a:gd name="connsiteX34" fmla="*/ 294156 w 609001"/>
                  <a:gd name="connsiteY34" fmla="*/ 329129 h 480577"/>
                  <a:gd name="connsiteX35" fmla="*/ 262941 w 609001"/>
                  <a:gd name="connsiteY35" fmla="*/ 314786 h 480577"/>
                  <a:gd name="connsiteX36" fmla="*/ 262312 w 609001"/>
                  <a:gd name="connsiteY36" fmla="*/ 287959 h 480577"/>
                  <a:gd name="connsiteX37" fmla="*/ 292801 w 609001"/>
                  <a:gd name="connsiteY37" fmla="*/ 272147 h 480577"/>
                  <a:gd name="connsiteX38" fmla="*/ 280732 w 609001"/>
                  <a:gd name="connsiteY38" fmla="*/ 240242 h 480577"/>
                  <a:gd name="connsiteX39" fmla="*/ 300831 w 609001"/>
                  <a:gd name="connsiteY39" fmla="*/ 219086 h 480577"/>
                  <a:gd name="connsiteX40" fmla="*/ 333306 w 609001"/>
                  <a:gd name="connsiteY40" fmla="*/ 229666 h 480577"/>
                  <a:gd name="connsiteX41" fmla="*/ 347655 w 609001"/>
                  <a:gd name="connsiteY41" fmla="*/ 198481 h 480577"/>
                  <a:gd name="connsiteX42" fmla="*/ 377134 w 609001"/>
                  <a:gd name="connsiteY42" fmla="*/ 198364 h 480577"/>
                  <a:gd name="connsiteX43" fmla="*/ 192394 w 609001"/>
                  <a:gd name="connsiteY43" fmla="*/ 192170 h 480577"/>
                  <a:gd name="connsiteX44" fmla="*/ 180110 w 609001"/>
                  <a:gd name="connsiteY44" fmla="*/ 192387 h 480577"/>
                  <a:gd name="connsiteX45" fmla="*/ 171795 w 609001"/>
                  <a:gd name="connsiteY45" fmla="*/ 213512 h 480577"/>
                  <a:gd name="connsiteX46" fmla="*/ 192919 w 609001"/>
                  <a:gd name="connsiteY46" fmla="*/ 221827 h 480577"/>
                  <a:gd name="connsiteX47" fmla="*/ 201234 w 609001"/>
                  <a:gd name="connsiteY47" fmla="*/ 200703 h 480577"/>
                  <a:gd name="connsiteX48" fmla="*/ 192394 w 609001"/>
                  <a:gd name="connsiteY48" fmla="*/ 192170 h 480577"/>
                  <a:gd name="connsiteX49" fmla="*/ 195910 w 609001"/>
                  <a:gd name="connsiteY49" fmla="*/ 183239 h 480577"/>
                  <a:gd name="connsiteX50" fmla="*/ 210036 w 609001"/>
                  <a:gd name="connsiteY50" fmla="*/ 196873 h 480577"/>
                  <a:gd name="connsiteX51" fmla="*/ 196749 w 609001"/>
                  <a:gd name="connsiteY51" fmla="*/ 230628 h 480577"/>
                  <a:gd name="connsiteX52" fmla="*/ 162994 w 609001"/>
                  <a:gd name="connsiteY52" fmla="*/ 217342 h 480577"/>
                  <a:gd name="connsiteX53" fmla="*/ 176281 w 609001"/>
                  <a:gd name="connsiteY53" fmla="*/ 183586 h 480577"/>
                  <a:gd name="connsiteX54" fmla="*/ 195910 w 609001"/>
                  <a:gd name="connsiteY54" fmla="*/ 183239 h 480577"/>
                  <a:gd name="connsiteX55" fmla="*/ 199495 w 609001"/>
                  <a:gd name="connsiteY55" fmla="*/ 174129 h 480577"/>
                  <a:gd name="connsiteX56" fmla="*/ 172374 w 609001"/>
                  <a:gd name="connsiteY56" fmla="*/ 174610 h 480577"/>
                  <a:gd name="connsiteX57" fmla="*/ 154017 w 609001"/>
                  <a:gd name="connsiteY57" fmla="*/ 221248 h 480577"/>
                  <a:gd name="connsiteX58" fmla="*/ 200655 w 609001"/>
                  <a:gd name="connsiteY58" fmla="*/ 239605 h 480577"/>
                  <a:gd name="connsiteX59" fmla="*/ 219013 w 609001"/>
                  <a:gd name="connsiteY59" fmla="*/ 192966 h 480577"/>
                  <a:gd name="connsiteX60" fmla="*/ 199495 w 609001"/>
                  <a:gd name="connsiteY60" fmla="*/ 174129 h 480577"/>
                  <a:gd name="connsiteX61" fmla="*/ 194960 w 609001"/>
                  <a:gd name="connsiteY61" fmla="*/ 144945 h 480577"/>
                  <a:gd name="connsiteX62" fmla="*/ 204249 w 609001"/>
                  <a:gd name="connsiteY62" fmla="*/ 163905 h 480577"/>
                  <a:gd name="connsiteX63" fmla="*/ 224145 w 609001"/>
                  <a:gd name="connsiteY63" fmla="*/ 156991 h 480577"/>
                  <a:gd name="connsiteX64" fmla="*/ 235987 w 609001"/>
                  <a:gd name="connsiteY64" fmla="*/ 168328 h 480577"/>
                  <a:gd name="connsiteX65" fmla="*/ 229334 w 609001"/>
                  <a:gd name="connsiteY65" fmla="*/ 188473 h 480577"/>
                  <a:gd name="connsiteX66" fmla="*/ 248620 w 609001"/>
                  <a:gd name="connsiteY66" fmla="*/ 197334 h 480577"/>
                  <a:gd name="connsiteX67" fmla="*/ 249009 w 609001"/>
                  <a:gd name="connsiteY67" fmla="*/ 213909 h 480577"/>
                  <a:gd name="connsiteX68" fmla="*/ 230173 w 609001"/>
                  <a:gd name="connsiteY68" fmla="*/ 223679 h 480577"/>
                  <a:gd name="connsiteX69" fmla="*/ 237629 w 609001"/>
                  <a:gd name="connsiteY69" fmla="*/ 243393 h 480577"/>
                  <a:gd name="connsiteX70" fmla="*/ 225212 w 609001"/>
                  <a:gd name="connsiteY70" fmla="*/ 256463 h 480577"/>
                  <a:gd name="connsiteX71" fmla="*/ 205146 w 609001"/>
                  <a:gd name="connsiteY71" fmla="*/ 249927 h 480577"/>
                  <a:gd name="connsiteX72" fmla="*/ 196282 w 609001"/>
                  <a:gd name="connsiteY72" fmla="*/ 269198 h 480577"/>
                  <a:gd name="connsiteX73" fmla="*/ 178059 w 609001"/>
                  <a:gd name="connsiteY73" fmla="*/ 269310 h 480577"/>
                  <a:gd name="connsiteX74" fmla="*/ 168779 w 609001"/>
                  <a:gd name="connsiteY74" fmla="*/ 250305 h 480577"/>
                  <a:gd name="connsiteX75" fmla="*/ 148906 w 609001"/>
                  <a:gd name="connsiteY75" fmla="*/ 257185 h 480577"/>
                  <a:gd name="connsiteX76" fmla="*/ 137157 w 609001"/>
                  <a:gd name="connsiteY76" fmla="*/ 245803 h 480577"/>
                  <a:gd name="connsiteX77" fmla="*/ 143694 w 609001"/>
                  <a:gd name="connsiteY77" fmla="*/ 225738 h 480577"/>
                  <a:gd name="connsiteX78" fmla="*/ 124407 w 609001"/>
                  <a:gd name="connsiteY78" fmla="*/ 216876 h 480577"/>
                  <a:gd name="connsiteX79" fmla="*/ 124019 w 609001"/>
                  <a:gd name="connsiteY79" fmla="*/ 200302 h 480577"/>
                  <a:gd name="connsiteX80" fmla="*/ 142856 w 609001"/>
                  <a:gd name="connsiteY80" fmla="*/ 190531 h 480577"/>
                  <a:gd name="connsiteX81" fmla="*/ 135399 w 609001"/>
                  <a:gd name="connsiteY81" fmla="*/ 170818 h 480577"/>
                  <a:gd name="connsiteX82" fmla="*/ 147816 w 609001"/>
                  <a:gd name="connsiteY82" fmla="*/ 157748 h 480577"/>
                  <a:gd name="connsiteX83" fmla="*/ 167881 w 609001"/>
                  <a:gd name="connsiteY83" fmla="*/ 164286 h 480577"/>
                  <a:gd name="connsiteX84" fmla="*/ 176747 w 609001"/>
                  <a:gd name="connsiteY84" fmla="*/ 145017 h 480577"/>
                  <a:gd name="connsiteX85" fmla="*/ 194960 w 609001"/>
                  <a:gd name="connsiteY85" fmla="*/ 144945 h 480577"/>
                  <a:gd name="connsiteX86" fmla="*/ 61802 w 609001"/>
                  <a:gd name="connsiteY86" fmla="*/ 85473 h 480577"/>
                  <a:gd name="connsiteX87" fmla="*/ 28841 w 609001"/>
                  <a:gd name="connsiteY87" fmla="*/ 118434 h 480577"/>
                  <a:gd name="connsiteX88" fmla="*/ 28842 w 609001"/>
                  <a:gd name="connsiteY88" fmla="*/ 426470 h 480577"/>
                  <a:gd name="connsiteX89" fmla="*/ 61802 w 609001"/>
                  <a:gd name="connsiteY89" fmla="*/ 459432 h 480577"/>
                  <a:gd name="connsiteX90" fmla="*/ 547202 w 609001"/>
                  <a:gd name="connsiteY90" fmla="*/ 459431 h 480577"/>
                  <a:gd name="connsiteX91" fmla="*/ 580163 w 609001"/>
                  <a:gd name="connsiteY91" fmla="*/ 426471 h 480577"/>
                  <a:gd name="connsiteX92" fmla="*/ 580162 w 609001"/>
                  <a:gd name="connsiteY92" fmla="*/ 118434 h 480577"/>
                  <a:gd name="connsiteX93" fmla="*/ 547202 w 609001"/>
                  <a:gd name="connsiteY93" fmla="*/ 85473 h 480577"/>
                  <a:gd name="connsiteX94" fmla="*/ 53499 w 609001"/>
                  <a:gd name="connsiteY94" fmla="*/ 64325 h 480577"/>
                  <a:gd name="connsiteX95" fmla="*/ 555502 w 609001"/>
                  <a:gd name="connsiteY95" fmla="*/ 64325 h 480577"/>
                  <a:gd name="connsiteX96" fmla="*/ 609001 w 609001"/>
                  <a:gd name="connsiteY96" fmla="*/ 109996 h 480577"/>
                  <a:gd name="connsiteX97" fmla="*/ 609000 w 609001"/>
                  <a:gd name="connsiteY97" fmla="*/ 434905 h 480577"/>
                  <a:gd name="connsiteX98" fmla="*/ 555503 w 609001"/>
                  <a:gd name="connsiteY98" fmla="*/ 480576 h 480577"/>
                  <a:gd name="connsiteX99" fmla="*/ 53498 w 609001"/>
                  <a:gd name="connsiteY99" fmla="*/ 480577 h 480577"/>
                  <a:gd name="connsiteX100" fmla="*/ 0 w 609001"/>
                  <a:gd name="connsiteY100" fmla="*/ 434905 h 480577"/>
                  <a:gd name="connsiteX101" fmla="*/ 1 w 609001"/>
                  <a:gd name="connsiteY101" fmla="*/ 109996 h 480577"/>
                  <a:gd name="connsiteX102" fmla="*/ 53499 w 609001"/>
                  <a:gd name="connsiteY102" fmla="*/ 64325 h 480577"/>
                  <a:gd name="connsiteX103" fmla="*/ 452998 w 609001"/>
                  <a:gd name="connsiteY103" fmla="*/ 29939 h 480577"/>
                  <a:gd name="connsiteX104" fmla="*/ 452998 w 609001"/>
                  <a:gd name="connsiteY104" fmla="*/ 33963 h 480577"/>
                  <a:gd name="connsiteX105" fmla="*/ 480537 w 609001"/>
                  <a:gd name="connsiteY105" fmla="*/ 33963 h 480577"/>
                  <a:gd name="connsiteX106" fmla="*/ 480537 w 609001"/>
                  <a:gd name="connsiteY106" fmla="*/ 29939 h 480577"/>
                  <a:gd name="connsiteX107" fmla="*/ 493775 w 609001"/>
                  <a:gd name="connsiteY107" fmla="*/ 14731 h 480577"/>
                  <a:gd name="connsiteX108" fmla="*/ 512052 w 609001"/>
                  <a:gd name="connsiteY108" fmla="*/ 14731 h 480577"/>
                  <a:gd name="connsiteX109" fmla="*/ 512053 w 609001"/>
                  <a:gd name="connsiteY109" fmla="*/ 30391 h 480577"/>
                  <a:gd name="connsiteX110" fmla="*/ 493776 w 609001"/>
                  <a:gd name="connsiteY110" fmla="*/ 30391 h 480577"/>
                  <a:gd name="connsiteX111" fmla="*/ 489558 w 609001"/>
                  <a:gd name="connsiteY111" fmla="*/ 11158 h 480577"/>
                  <a:gd name="connsiteX112" fmla="*/ 489558 w 609001"/>
                  <a:gd name="connsiteY112" fmla="*/ 33963 h 480577"/>
                  <a:gd name="connsiteX113" fmla="*/ 516270 w 609001"/>
                  <a:gd name="connsiteY113" fmla="*/ 33963 h 480577"/>
                  <a:gd name="connsiteX114" fmla="*/ 516270 w 609001"/>
                  <a:gd name="connsiteY114" fmla="*/ 11158 h 480577"/>
                  <a:gd name="connsiteX115" fmla="*/ 534645 w 609001"/>
                  <a:gd name="connsiteY115" fmla="*/ 10806 h 480577"/>
                  <a:gd name="connsiteX116" fmla="*/ 527436 w 609001"/>
                  <a:gd name="connsiteY116" fmla="*/ 10807 h 480577"/>
                  <a:gd name="connsiteX117" fmla="*/ 539932 w 609001"/>
                  <a:gd name="connsiteY117" fmla="*/ 22404 h 480577"/>
                  <a:gd name="connsiteX118" fmla="*/ 527476 w 609001"/>
                  <a:gd name="connsiteY118" fmla="*/ 33962 h 480577"/>
                  <a:gd name="connsiteX119" fmla="*/ 534684 w 609001"/>
                  <a:gd name="connsiteY119" fmla="*/ 33963 h 480577"/>
                  <a:gd name="connsiteX120" fmla="*/ 543536 w 609001"/>
                  <a:gd name="connsiteY120" fmla="*/ 25747 h 480577"/>
                  <a:gd name="connsiteX121" fmla="*/ 552388 w 609001"/>
                  <a:gd name="connsiteY121" fmla="*/ 33963 h 480577"/>
                  <a:gd name="connsiteX122" fmla="*/ 559595 w 609001"/>
                  <a:gd name="connsiteY122" fmla="*/ 33963 h 480577"/>
                  <a:gd name="connsiteX123" fmla="*/ 547141 w 609001"/>
                  <a:gd name="connsiteY123" fmla="*/ 22404 h 480577"/>
                  <a:gd name="connsiteX124" fmla="*/ 559635 w 609001"/>
                  <a:gd name="connsiteY124" fmla="*/ 10807 h 480577"/>
                  <a:gd name="connsiteX125" fmla="*/ 552429 w 609001"/>
                  <a:gd name="connsiteY125" fmla="*/ 10807 h 480577"/>
                  <a:gd name="connsiteX126" fmla="*/ 543537 w 609001"/>
                  <a:gd name="connsiteY126" fmla="*/ 19059 h 480577"/>
                  <a:gd name="connsiteX127" fmla="*/ 29137 w 609001"/>
                  <a:gd name="connsiteY127" fmla="*/ 0 h 480577"/>
                  <a:gd name="connsiteX128" fmla="*/ 579865 w 609001"/>
                  <a:gd name="connsiteY128" fmla="*/ 1 h 480577"/>
                  <a:gd name="connsiteX129" fmla="*/ 609001 w 609001"/>
                  <a:gd name="connsiteY129" fmla="*/ 24875 h 480577"/>
                  <a:gd name="connsiteX130" fmla="*/ 609000 w 609001"/>
                  <a:gd name="connsiteY130" fmla="*/ 64137 h 480577"/>
                  <a:gd name="connsiteX131" fmla="*/ 566017 w 609001"/>
                  <a:gd name="connsiteY131" fmla="*/ 45427 h 480577"/>
                  <a:gd name="connsiteX132" fmla="*/ 42984 w 609001"/>
                  <a:gd name="connsiteY132" fmla="*/ 45427 h 480577"/>
                  <a:gd name="connsiteX133" fmla="*/ 0 w 609001"/>
                  <a:gd name="connsiteY133" fmla="*/ 64137 h 480577"/>
                  <a:gd name="connsiteX134" fmla="*/ 1 w 609001"/>
                  <a:gd name="connsiteY134" fmla="*/ 24875 h 480577"/>
                  <a:gd name="connsiteX135" fmla="*/ 29137 w 609001"/>
                  <a:gd name="connsiteY135" fmla="*/ 0 h 4805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Lst>
                <a:rect l="l" t="t" r="r" b="b"/>
                <a:pathLst>
                  <a:path w="609001" h="480577">
                    <a:moveTo>
                      <a:pt x="372979" y="274798"/>
                    </a:moveTo>
                    <a:cubicBezTo>
                      <a:pt x="366793" y="272362"/>
                      <a:pt x="359676" y="272287"/>
                      <a:pt x="353097" y="275151"/>
                    </a:cubicBezTo>
                    <a:cubicBezTo>
                      <a:pt x="339939" y="280875"/>
                      <a:pt x="333914" y="296183"/>
                      <a:pt x="339640" y="309340"/>
                    </a:cubicBezTo>
                    <a:cubicBezTo>
                      <a:pt x="345365" y="322497"/>
                      <a:pt x="360672" y="328523"/>
                      <a:pt x="373830" y="322798"/>
                    </a:cubicBezTo>
                    <a:cubicBezTo>
                      <a:pt x="386988" y="317072"/>
                      <a:pt x="393013" y="301765"/>
                      <a:pt x="387288" y="288608"/>
                    </a:cubicBezTo>
                    <a:cubicBezTo>
                      <a:pt x="384425" y="282028"/>
                      <a:pt x="379167" y="277232"/>
                      <a:pt x="372979" y="274798"/>
                    </a:cubicBezTo>
                    <a:close/>
                    <a:moveTo>
                      <a:pt x="378670" y="260343"/>
                    </a:moveTo>
                    <a:cubicBezTo>
                      <a:pt x="388556" y="264233"/>
                      <a:pt x="396958" y="271896"/>
                      <a:pt x="401532" y="282408"/>
                    </a:cubicBezTo>
                    <a:cubicBezTo>
                      <a:pt x="410681" y="303433"/>
                      <a:pt x="401054" y="327894"/>
                      <a:pt x="380028" y="337042"/>
                    </a:cubicBezTo>
                    <a:cubicBezTo>
                      <a:pt x="359003" y="346190"/>
                      <a:pt x="334542" y="336563"/>
                      <a:pt x="325395" y="315538"/>
                    </a:cubicBezTo>
                    <a:cubicBezTo>
                      <a:pt x="316246" y="294514"/>
                      <a:pt x="325874" y="270054"/>
                      <a:pt x="346899" y="260906"/>
                    </a:cubicBezTo>
                    <a:cubicBezTo>
                      <a:pt x="357412" y="256331"/>
                      <a:pt x="368783" y="256451"/>
                      <a:pt x="378670" y="260343"/>
                    </a:cubicBezTo>
                    <a:close/>
                    <a:moveTo>
                      <a:pt x="362850" y="241600"/>
                    </a:moveTo>
                    <a:cubicBezTo>
                      <a:pt x="355399" y="241678"/>
                      <a:pt x="347839" y="243217"/>
                      <a:pt x="340577" y="246377"/>
                    </a:cubicBezTo>
                    <a:cubicBezTo>
                      <a:pt x="311527" y="259016"/>
                      <a:pt x="298225" y="292812"/>
                      <a:pt x="310865" y="321861"/>
                    </a:cubicBezTo>
                    <a:cubicBezTo>
                      <a:pt x="323505" y="350910"/>
                      <a:pt x="357301" y="364213"/>
                      <a:pt x="386350" y="351572"/>
                    </a:cubicBezTo>
                    <a:cubicBezTo>
                      <a:pt x="415400" y="338931"/>
                      <a:pt x="428703" y="305136"/>
                      <a:pt x="416063" y="276087"/>
                    </a:cubicBezTo>
                    <a:cubicBezTo>
                      <a:pt x="406583" y="254300"/>
                      <a:pt x="385202" y="241371"/>
                      <a:pt x="362850" y="241600"/>
                    </a:cubicBezTo>
                    <a:close/>
                    <a:moveTo>
                      <a:pt x="377134" y="198364"/>
                    </a:moveTo>
                    <a:cubicBezTo>
                      <a:pt x="373472" y="210746"/>
                      <a:pt x="379890" y="224011"/>
                      <a:pt x="392168" y="229052"/>
                    </a:cubicBezTo>
                    <a:cubicBezTo>
                      <a:pt x="404412" y="234079"/>
                      <a:pt x="418259" y="229188"/>
                      <a:pt x="424370" y="217862"/>
                    </a:cubicBezTo>
                    <a:cubicBezTo>
                      <a:pt x="431556" y="222951"/>
                      <a:pt x="438032" y="229089"/>
                      <a:pt x="443536" y="236208"/>
                    </a:cubicBezTo>
                    <a:cubicBezTo>
                      <a:pt x="432163" y="242505"/>
                      <a:pt x="427445" y="256578"/>
                      <a:pt x="432769" y="268813"/>
                    </a:cubicBezTo>
                    <a:cubicBezTo>
                      <a:pt x="438095" y="281056"/>
                      <a:pt x="451619" y="287195"/>
                      <a:pt x="463984" y="283156"/>
                    </a:cubicBezTo>
                    <a:cubicBezTo>
                      <a:pt x="465512" y="292130"/>
                      <a:pt x="465658" y="301156"/>
                      <a:pt x="464613" y="309983"/>
                    </a:cubicBezTo>
                    <a:cubicBezTo>
                      <a:pt x="452073" y="306540"/>
                      <a:pt x="438862" y="313317"/>
                      <a:pt x="434125" y="325794"/>
                    </a:cubicBezTo>
                    <a:cubicBezTo>
                      <a:pt x="429423" y="338178"/>
                      <a:pt x="434692" y="351899"/>
                      <a:pt x="446192" y="357700"/>
                    </a:cubicBezTo>
                    <a:cubicBezTo>
                      <a:pt x="440767" y="365703"/>
                      <a:pt x="433961" y="372803"/>
                      <a:pt x="426095" y="378856"/>
                    </a:cubicBezTo>
                    <a:cubicBezTo>
                      <a:pt x="419760" y="367613"/>
                      <a:pt x="405782" y="362982"/>
                      <a:pt x="393619" y="368276"/>
                    </a:cubicBezTo>
                    <a:cubicBezTo>
                      <a:pt x="381386" y="373599"/>
                      <a:pt x="375245" y="387109"/>
                      <a:pt x="379272" y="399466"/>
                    </a:cubicBezTo>
                    <a:cubicBezTo>
                      <a:pt x="369385" y="401138"/>
                      <a:pt x="359444" y="401127"/>
                      <a:pt x="349777" y="399648"/>
                    </a:cubicBezTo>
                    <a:cubicBezTo>
                      <a:pt x="353477" y="387244"/>
                      <a:pt x="347059" y="373939"/>
                      <a:pt x="334759" y="368890"/>
                    </a:cubicBezTo>
                    <a:cubicBezTo>
                      <a:pt x="322534" y="363872"/>
                      <a:pt x="308714" y="368738"/>
                      <a:pt x="302591" y="380026"/>
                    </a:cubicBezTo>
                    <a:cubicBezTo>
                      <a:pt x="295404" y="374988"/>
                      <a:pt x="289059" y="368731"/>
                      <a:pt x="283575" y="361603"/>
                    </a:cubicBezTo>
                    <a:cubicBezTo>
                      <a:pt x="294817" y="355270"/>
                      <a:pt x="299448" y="341291"/>
                      <a:pt x="294156" y="329129"/>
                    </a:cubicBezTo>
                    <a:cubicBezTo>
                      <a:pt x="288830" y="316886"/>
                      <a:pt x="275306" y="310747"/>
                      <a:pt x="262941" y="314786"/>
                    </a:cubicBezTo>
                    <a:cubicBezTo>
                      <a:pt x="261413" y="305812"/>
                      <a:pt x="261267" y="296786"/>
                      <a:pt x="262312" y="287959"/>
                    </a:cubicBezTo>
                    <a:cubicBezTo>
                      <a:pt x="274852" y="291402"/>
                      <a:pt x="288064" y="284626"/>
                      <a:pt x="292801" y="272147"/>
                    </a:cubicBezTo>
                    <a:cubicBezTo>
                      <a:pt x="297502" y="259763"/>
                      <a:pt x="292232" y="246042"/>
                      <a:pt x="280732" y="240242"/>
                    </a:cubicBezTo>
                    <a:cubicBezTo>
                      <a:pt x="286158" y="232237"/>
                      <a:pt x="292963" y="225137"/>
                      <a:pt x="300831" y="219086"/>
                    </a:cubicBezTo>
                    <a:cubicBezTo>
                      <a:pt x="307164" y="230329"/>
                      <a:pt x="321143" y="234959"/>
                      <a:pt x="333306" y="229666"/>
                    </a:cubicBezTo>
                    <a:cubicBezTo>
                      <a:pt x="345538" y="224344"/>
                      <a:pt x="351678" y="210837"/>
                      <a:pt x="347655" y="198481"/>
                    </a:cubicBezTo>
                    <a:cubicBezTo>
                      <a:pt x="357534" y="196820"/>
                      <a:pt x="367470" y="196847"/>
                      <a:pt x="377134" y="198364"/>
                    </a:cubicBezTo>
                    <a:close/>
                    <a:moveTo>
                      <a:pt x="192394" y="192170"/>
                    </a:moveTo>
                    <a:cubicBezTo>
                      <a:pt x="188571" y="190666"/>
                      <a:pt x="184175" y="190620"/>
                      <a:pt x="180110" y="192387"/>
                    </a:cubicBezTo>
                    <a:cubicBezTo>
                      <a:pt x="171981" y="195925"/>
                      <a:pt x="168258" y="205383"/>
                      <a:pt x="171795" y="213512"/>
                    </a:cubicBezTo>
                    <a:cubicBezTo>
                      <a:pt x="175333" y="221641"/>
                      <a:pt x="184791" y="225365"/>
                      <a:pt x="192919" y="221827"/>
                    </a:cubicBezTo>
                    <a:cubicBezTo>
                      <a:pt x="201049" y="218289"/>
                      <a:pt x="204771" y="208831"/>
                      <a:pt x="201234" y="200703"/>
                    </a:cubicBezTo>
                    <a:cubicBezTo>
                      <a:pt x="199466" y="196639"/>
                      <a:pt x="196217" y="193676"/>
                      <a:pt x="192394" y="192170"/>
                    </a:cubicBezTo>
                    <a:close/>
                    <a:moveTo>
                      <a:pt x="195910" y="183239"/>
                    </a:moveTo>
                    <a:cubicBezTo>
                      <a:pt x="202018" y="185643"/>
                      <a:pt x="207210" y="190377"/>
                      <a:pt x="210036" y="196873"/>
                    </a:cubicBezTo>
                    <a:cubicBezTo>
                      <a:pt x="215688" y="209863"/>
                      <a:pt x="209739" y="224976"/>
                      <a:pt x="196749" y="230628"/>
                    </a:cubicBezTo>
                    <a:cubicBezTo>
                      <a:pt x="183759" y="236280"/>
                      <a:pt x="168646" y="230333"/>
                      <a:pt x="162994" y="217342"/>
                    </a:cubicBezTo>
                    <a:cubicBezTo>
                      <a:pt x="157342" y="204351"/>
                      <a:pt x="163290" y="189239"/>
                      <a:pt x="176281" y="183586"/>
                    </a:cubicBezTo>
                    <a:cubicBezTo>
                      <a:pt x="182775" y="180760"/>
                      <a:pt x="189801" y="180834"/>
                      <a:pt x="195910" y="183239"/>
                    </a:cubicBezTo>
                    <a:close/>
                    <a:moveTo>
                      <a:pt x="199495" y="174129"/>
                    </a:moveTo>
                    <a:cubicBezTo>
                      <a:pt x="191055" y="170806"/>
                      <a:pt x="181348" y="170705"/>
                      <a:pt x="172374" y="174610"/>
                    </a:cubicBezTo>
                    <a:cubicBezTo>
                      <a:pt x="154426" y="182419"/>
                      <a:pt x="146207" y="203301"/>
                      <a:pt x="154017" y="221248"/>
                    </a:cubicBezTo>
                    <a:cubicBezTo>
                      <a:pt x="161827" y="239197"/>
                      <a:pt x="182708" y="247416"/>
                      <a:pt x="200655" y="239605"/>
                    </a:cubicBezTo>
                    <a:cubicBezTo>
                      <a:pt x="218604" y="231795"/>
                      <a:pt x="226823" y="210914"/>
                      <a:pt x="219013" y="192966"/>
                    </a:cubicBezTo>
                    <a:cubicBezTo>
                      <a:pt x="215108" y="183992"/>
                      <a:pt x="207935" y="177451"/>
                      <a:pt x="199495" y="174129"/>
                    </a:cubicBezTo>
                    <a:close/>
                    <a:moveTo>
                      <a:pt x="194960" y="144945"/>
                    </a:moveTo>
                    <a:cubicBezTo>
                      <a:pt x="192698" y="152595"/>
                      <a:pt x="196663" y="160791"/>
                      <a:pt x="204249" y="163905"/>
                    </a:cubicBezTo>
                    <a:cubicBezTo>
                      <a:pt x="211814" y="167011"/>
                      <a:pt x="220369" y="163990"/>
                      <a:pt x="224145" y="156991"/>
                    </a:cubicBezTo>
                    <a:cubicBezTo>
                      <a:pt x="228585" y="160136"/>
                      <a:pt x="232586" y="163930"/>
                      <a:pt x="235987" y="168328"/>
                    </a:cubicBezTo>
                    <a:cubicBezTo>
                      <a:pt x="228960" y="172219"/>
                      <a:pt x="226045" y="180914"/>
                      <a:pt x="229334" y="188473"/>
                    </a:cubicBezTo>
                    <a:cubicBezTo>
                      <a:pt x="232625" y="196036"/>
                      <a:pt x="240981" y="199830"/>
                      <a:pt x="248620" y="197334"/>
                    </a:cubicBezTo>
                    <a:cubicBezTo>
                      <a:pt x="249565" y="202880"/>
                      <a:pt x="249655" y="208456"/>
                      <a:pt x="249009" y="213909"/>
                    </a:cubicBezTo>
                    <a:cubicBezTo>
                      <a:pt x="241261" y="211783"/>
                      <a:pt x="233099" y="215970"/>
                      <a:pt x="230173" y="223679"/>
                    </a:cubicBezTo>
                    <a:cubicBezTo>
                      <a:pt x="227269" y="231331"/>
                      <a:pt x="230523" y="239807"/>
                      <a:pt x="237629" y="243393"/>
                    </a:cubicBezTo>
                    <a:cubicBezTo>
                      <a:pt x="234276" y="248338"/>
                      <a:pt x="230072" y="252725"/>
                      <a:pt x="225212" y="256463"/>
                    </a:cubicBezTo>
                    <a:cubicBezTo>
                      <a:pt x="221298" y="249517"/>
                      <a:pt x="212662" y="246656"/>
                      <a:pt x="205146" y="249927"/>
                    </a:cubicBezTo>
                    <a:cubicBezTo>
                      <a:pt x="197588" y="253215"/>
                      <a:pt x="193794" y="261562"/>
                      <a:pt x="196282" y="269198"/>
                    </a:cubicBezTo>
                    <a:cubicBezTo>
                      <a:pt x="190174" y="270230"/>
                      <a:pt x="184032" y="270224"/>
                      <a:pt x="178059" y="269310"/>
                    </a:cubicBezTo>
                    <a:cubicBezTo>
                      <a:pt x="180345" y="261646"/>
                      <a:pt x="176379" y="253425"/>
                      <a:pt x="168779" y="250305"/>
                    </a:cubicBezTo>
                    <a:cubicBezTo>
                      <a:pt x="161227" y="247205"/>
                      <a:pt x="152688" y="250211"/>
                      <a:pt x="148906" y="257185"/>
                    </a:cubicBezTo>
                    <a:cubicBezTo>
                      <a:pt x="144464" y="254074"/>
                      <a:pt x="140544" y="250208"/>
                      <a:pt x="137157" y="245803"/>
                    </a:cubicBezTo>
                    <a:cubicBezTo>
                      <a:pt x="144102" y="241889"/>
                      <a:pt x="146964" y="233253"/>
                      <a:pt x="143694" y="225738"/>
                    </a:cubicBezTo>
                    <a:cubicBezTo>
                      <a:pt x="140402" y="218174"/>
                      <a:pt x="132047" y="214382"/>
                      <a:pt x="124407" y="216876"/>
                    </a:cubicBezTo>
                    <a:cubicBezTo>
                      <a:pt x="123463" y="211331"/>
                      <a:pt x="123373" y="205755"/>
                      <a:pt x="124019" y="200302"/>
                    </a:cubicBezTo>
                    <a:cubicBezTo>
                      <a:pt x="131767" y="202428"/>
                      <a:pt x="139929" y="198241"/>
                      <a:pt x="142856" y="190531"/>
                    </a:cubicBezTo>
                    <a:cubicBezTo>
                      <a:pt x="145760" y="182880"/>
                      <a:pt x="142505" y="174403"/>
                      <a:pt x="135399" y="170818"/>
                    </a:cubicBezTo>
                    <a:cubicBezTo>
                      <a:pt x="138752" y="165873"/>
                      <a:pt x="142956" y="161486"/>
                      <a:pt x="147816" y="157748"/>
                    </a:cubicBezTo>
                    <a:cubicBezTo>
                      <a:pt x="151730" y="164693"/>
                      <a:pt x="160367" y="167556"/>
                      <a:pt x="167881" y="164286"/>
                    </a:cubicBezTo>
                    <a:cubicBezTo>
                      <a:pt x="175439" y="160996"/>
                      <a:pt x="179233" y="152651"/>
                      <a:pt x="176747" y="145017"/>
                    </a:cubicBezTo>
                    <a:cubicBezTo>
                      <a:pt x="182851" y="143991"/>
                      <a:pt x="188990" y="144008"/>
                      <a:pt x="194960" y="144945"/>
                    </a:cubicBezTo>
                    <a:close/>
                    <a:moveTo>
                      <a:pt x="61802" y="85473"/>
                    </a:moveTo>
                    <a:cubicBezTo>
                      <a:pt x="43598" y="85472"/>
                      <a:pt x="28841" y="100230"/>
                      <a:pt x="28841" y="118434"/>
                    </a:cubicBezTo>
                    <a:lnTo>
                      <a:pt x="28842" y="426470"/>
                    </a:lnTo>
                    <a:cubicBezTo>
                      <a:pt x="28842" y="444674"/>
                      <a:pt x="43598" y="459432"/>
                      <a:pt x="61802" y="459432"/>
                    </a:cubicBezTo>
                    <a:lnTo>
                      <a:pt x="547202" y="459431"/>
                    </a:lnTo>
                    <a:cubicBezTo>
                      <a:pt x="565405" y="459431"/>
                      <a:pt x="580162" y="444675"/>
                      <a:pt x="580163" y="426471"/>
                    </a:cubicBezTo>
                    <a:lnTo>
                      <a:pt x="580162" y="118434"/>
                    </a:lnTo>
                    <a:cubicBezTo>
                      <a:pt x="580162" y="100230"/>
                      <a:pt x="565406" y="85473"/>
                      <a:pt x="547202" y="85473"/>
                    </a:cubicBezTo>
                    <a:close/>
                    <a:moveTo>
                      <a:pt x="53499" y="64325"/>
                    </a:moveTo>
                    <a:lnTo>
                      <a:pt x="555502" y="64325"/>
                    </a:lnTo>
                    <a:cubicBezTo>
                      <a:pt x="585048" y="64325"/>
                      <a:pt x="609001" y="84772"/>
                      <a:pt x="609001" y="109996"/>
                    </a:cubicBezTo>
                    <a:lnTo>
                      <a:pt x="609000" y="434905"/>
                    </a:lnTo>
                    <a:cubicBezTo>
                      <a:pt x="609000" y="460129"/>
                      <a:pt x="585049" y="480577"/>
                      <a:pt x="555503" y="480576"/>
                    </a:cubicBezTo>
                    <a:lnTo>
                      <a:pt x="53498" y="480577"/>
                    </a:lnTo>
                    <a:cubicBezTo>
                      <a:pt x="23952" y="480576"/>
                      <a:pt x="1" y="460129"/>
                      <a:pt x="0" y="434905"/>
                    </a:cubicBezTo>
                    <a:lnTo>
                      <a:pt x="1" y="109996"/>
                    </a:lnTo>
                    <a:cubicBezTo>
                      <a:pt x="0" y="84772"/>
                      <a:pt x="23952" y="64325"/>
                      <a:pt x="53499" y="64325"/>
                    </a:cubicBezTo>
                    <a:close/>
                    <a:moveTo>
                      <a:pt x="452998" y="29939"/>
                    </a:moveTo>
                    <a:lnTo>
                      <a:pt x="452998" y="33963"/>
                    </a:lnTo>
                    <a:lnTo>
                      <a:pt x="480537" y="33963"/>
                    </a:lnTo>
                    <a:lnTo>
                      <a:pt x="480537" y="29939"/>
                    </a:lnTo>
                    <a:close/>
                    <a:moveTo>
                      <a:pt x="493775" y="14731"/>
                    </a:moveTo>
                    <a:lnTo>
                      <a:pt x="512052" y="14731"/>
                    </a:lnTo>
                    <a:lnTo>
                      <a:pt x="512053" y="30391"/>
                    </a:lnTo>
                    <a:lnTo>
                      <a:pt x="493776" y="30391"/>
                    </a:lnTo>
                    <a:close/>
                    <a:moveTo>
                      <a:pt x="489558" y="11158"/>
                    </a:moveTo>
                    <a:lnTo>
                      <a:pt x="489558" y="33963"/>
                    </a:lnTo>
                    <a:lnTo>
                      <a:pt x="516270" y="33963"/>
                    </a:lnTo>
                    <a:lnTo>
                      <a:pt x="516270" y="11158"/>
                    </a:lnTo>
                    <a:close/>
                    <a:moveTo>
                      <a:pt x="534645" y="10806"/>
                    </a:moveTo>
                    <a:lnTo>
                      <a:pt x="527436" y="10807"/>
                    </a:lnTo>
                    <a:lnTo>
                      <a:pt x="539932" y="22404"/>
                    </a:lnTo>
                    <a:lnTo>
                      <a:pt x="527476" y="33962"/>
                    </a:lnTo>
                    <a:lnTo>
                      <a:pt x="534684" y="33963"/>
                    </a:lnTo>
                    <a:lnTo>
                      <a:pt x="543536" y="25747"/>
                    </a:lnTo>
                    <a:lnTo>
                      <a:pt x="552388" y="33963"/>
                    </a:lnTo>
                    <a:lnTo>
                      <a:pt x="559595" y="33963"/>
                    </a:lnTo>
                    <a:lnTo>
                      <a:pt x="547141" y="22404"/>
                    </a:lnTo>
                    <a:lnTo>
                      <a:pt x="559635" y="10807"/>
                    </a:lnTo>
                    <a:lnTo>
                      <a:pt x="552429" y="10807"/>
                    </a:lnTo>
                    <a:lnTo>
                      <a:pt x="543537" y="19059"/>
                    </a:lnTo>
                    <a:close/>
                    <a:moveTo>
                      <a:pt x="29137" y="0"/>
                    </a:moveTo>
                    <a:lnTo>
                      <a:pt x="579865" y="1"/>
                    </a:lnTo>
                    <a:cubicBezTo>
                      <a:pt x="595955" y="1"/>
                      <a:pt x="609000" y="11136"/>
                      <a:pt x="609001" y="24875"/>
                    </a:cubicBezTo>
                    <a:lnTo>
                      <a:pt x="609000" y="64137"/>
                    </a:lnTo>
                    <a:cubicBezTo>
                      <a:pt x="599394" y="52757"/>
                      <a:pt x="583707" y="45427"/>
                      <a:pt x="566017" y="45427"/>
                    </a:cubicBezTo>
                    <a:lnTo>
                      <a:pt x="42984" y="45427"/>
                    </a:lnTo>
                    <a:cubicBezTo>
                      <a:pt x="25293" y="45427"/>
                      <a:pt x="9608" y="52757"/>
                      <a:pt x="0" y="64137"/>
                    </a:cubicBezTo>
                    <a:lnTo>
                      <a:pt x="1" y="24875"/>
                    </a:lnTo>
                    <a:cubicBezTo>
                      <a:pt x="0" y="11137"/>
                      <a:pt x="13045" y="1"/>
                      <a:pt x="29137" y="0"/>
                    </a:cubicBezTo>
                    <a:close/>
                  </a:path>
                </a:pathLst>
              </a:cu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defTabSz="621716"/>
                <a:endParaRPr lang="en-IN" sz="2856">
                  <a:solidFill>
                    <a:srgbClr val="FFFFFF"/>
                  </a:solidFill>
                  <a:latin typeface="Segoe UI"/>
                </a:endParaRPr>
              </a:p>
            </p:txBody>
          </p:sp>
          <p:grpSp>
            <p:nvGrpSpPr>
              <p:cNvPr id="25" name="Group 24"/>
              <p:cNvGrpSpPr/>
              <p:nvPr/>
            </p:nvGrpSpPr>
            <p:grpSpPr>
              <a:xfrm>
                <a:off x="687564" y="5415579"/>
                <a:ext cx="285313" cy="231849"/>
                <a:chOff x="687564" y="5249337"/>
                <a:chExt cx="285313" cy="231849"/>
              </a:xfrm>
            </p:grpSpPr>
            <p:sp>
              <p:nvSpPr>
                <p:cNvPr id="26" name="Freeform 25"/>
                <p:cNvSpPr/>
                <p:nvPr/>
              </p:nvSpPr>
              <p:spPr bwMode="auto">
                <a:xfrm rot="17657867">
                  <a:off x="778861" y="5233251"/>
                  <a:ext cx="177929" cy="210102"/>
                </a:xfrm>
                <a:custGeom>
                  <a:avLst/>
                  <a:gdLst/>
                  <a:ahLst/>
                  <a:cxnLst/>
                  <a:rect l="l" t="t" r="r" b="b"/>
                  <a:pathLst>
                    <a:path w="1114891" h="1132201">
                      <a:moveTo>
                        <a:pt x="1114366" y="261720"/>
                      </a:moveTo>
                      <a:cubicBezTo>
                        <a:pt x="1121384" y="359975"/>
                        <a:pt x="1056816" y="418226"/>
                        <a:pt x="996460" y="449107"/>
                      </a:cubicBezTo>
                      <a:lnTo>
                        <a:pt x="773280" y="465950"/>
                      </a:lnTo>
                      <a:lnTo>
                        <a:pt x="607236" y="656594"/>
                      </a:lnTo>
                      <a:lnTo>
                        <a:pt x="476983" y="793385"/>
                      </a:lnTo>
                      <a:lnTo>
                        <a:pt x="476550" y="792894"/>
                      </a:lnTo>
                      <a:lnTo>
                        <a:pt x="173221" y="1108119"/>
                      </a:lnTo>
                      <a:cubicBezTo>
                        <a:pt x="135322" y="1141806"/>
                        <a:pt x="110057" y="1136543"/>
                        <a:pt x="91108" y="1114435"/>
                      </a:cubicBezTo>
                      <a:lnTo>
                        <a:pt x="3730" y="1023900"/>
                      </a:lnTo>
                      <a:cubicBezTo>
                        <a:pt x="-7148" y="986353"/>
                        <a:pt x="7240" y="963543"/>
                        <a:pt x="27944" y="945998"/>
                      </a:cubicBezTo>
                      <a:lnTo>
                        <a:pt x="355277" y="655274"/>
                      </a:lnTo>
                      <a:lnTo>
                        <a:pt x="354801" y="654733"/>
                      </a:lnTo>
                      <a:lnTo>
                        <a:pt x="473525" y="549102"/>
                      </a:lnTo>
                      <a:lnTo>
                        <a:pt x="474162" y="549685"/>
                      </a:lnTo>
                      <a:lnTo>
                        <a:pt x="668006" y="377521"/>
                      </a:lnTo>
                      <a:lnTo>
                        <a:pt x="697483" y="122759"/>
                      </a:lnTo>
                      <a:cubicBezTo>
                        <a:pt x="723889" y="58279"/>
                        <a:pt x="777699" y="1859"/>
                        <a:pt x="858913" y="45"/>
                      </a:cubicBezTo>
                      <a:cubicBezTo>
                        <a:pt x="870515" y="-214"/>
                        <a:pt x="882677" y="641"/>
                        <a:pt x="895397" y="2747"/>
                      </a:cubicBezTo>
                      <a:lnTo>
                        <a:pt x="897503" y="30118"/>
                      </a:lnTo>
                      <a:lnTo>
                        <a:pt x="796440" y="105915"/>
                      </a:lnTo>
                      <a:lnTo>
                        <a:pt x="838549" y="316462"/>
                      </a:lnTo>
                      <a:lnTo>
                        <a:pt x="1011198" y="352255"/>
                      </a:lnTo>
                      <a:lnTo>
                        <a:pt x="1093311" y="249087"/>
                      </a:lnTo>
                      <a:close/>
                    </a:path>
                  </a:pathLst>
                </a:custGeom>
                <a:solidFill>
                  <a:schemeClr val="accent5"/>
                </a:solidFill>
                <a:ln w="9525" cap="flat" cmpd="sng" algn="ctr">
                  <a:noFill/>
                  <a:prstDash val="solid"/>
                  <a:headEnd type="none" w="med" len="med"/>
                  <a:tailEnd type="none" w="med" len="med"/>
                </a:ln>
                <a:effectLst/>
              </p:spPr>
              <p:txBody>
                <a:bodyPr rot="0" spcFirstLastPara="0" vertOverflow="overflow" horzOverflow="overflow" vert="horz" wrap="square" lIns="91427" tIns="45713" rIns="45713" bIns="91427" numCol="1" spcCol="0" rtlCol="0" fromWordArt="0" anchor="b" anchorCtr="0" forceAA="0" compatLnSpc="1">
                  <a:prstTxWarp prst="textNoShape">
                    <a:avLst/>
                  </a:prstTxWarp>
                  <a:noAutofit/>
                </a:bodyPr>
                <a:lstStyle/>
                <a:p>
                  <a:pPr defTabSz="913923" fontAlgn="base">
                    <a:spcBef>
                      <a:spcPct val="0"/>
                    </a:spcBef>
                    <a:spcAft>
                      <a:spcPct val="0"/>
                    </a:spcAft>
                    <a:defRPr/>
                  </a:pPr>
                  <a:endParaRPr lang="en-US" sz="2856" kern="0" dirty="0">
                    <a:solidFill>
                      <a:srgbClr val="002050"/>
                    </a:solidFill>
                    <a:latin typeface="Segoe UI"/>
                    <a:ea typeface="Segoe UI" pitchFamily="34" charset="0"/>
                    <a:cs typeface="Segoe UI" pitchFamily="34" charset="0"/>
                  </a:endParaRPr>
                </a:p>
              </p:txBody>
            </p:sp>
            <p:sp>
              <p:nvSpPr>
                <p:cNvPr id="27" name="Freeform 26"/>
                <p:cNvSpPr/>
                <p:nvPr/>
              </p:nvSpPr>
              <p:spPr>
                <a:xfrm>
                  <a:off x="687564" y="5297387"/>
                  <a:ext cx="165724" cy="101462"/>
                </a:xfrm>
                <a:custGeom>
                  <a:avLst/>
                  <a:gdLst>
                    <a:gd name="connsiteX0" fmla="*/ 0 w 583406"/>
                    <a:gd name="connsiteY0" fmla="*/ 195262 h 357187"/>
                    <a:gd name="connsiteX1" fmla="*/ 71437 w 583406"/>
                    <a:gd name="connsiteY1" fmla="*/ 152400 h 357187"/>
                    <a:gd name="connsiteX2" fmla="*/ 126206 w 583406"/>
                    <a:gd name="connsiteY2" fmla="*/ 154781 h 357187"/>
                    <a:gd name="connsiteX3" fmla="*/ 140494 w 583406"/>
                    <a:gd name="connsiteY3" fmla="*/ 116681 h 357187"/>
                    <a:gd name="connsiteX4" fmla="*/ 323850 w 583406"/>
                    <a:gd name="connsiteY4" fmla="*/ 11906 h 357187"/>
                    <a:gd name="connsiteX5" fmla="*/ 411956 w 583406"/>
                    <a:gd name="connsiteY5" fmla="*/ 0 h 357187"/>
                    <a:gd name="connsiteX6" fmla="*/ 526256 w 583406"/>
                    <a:gd name="connsiteY6" fmla="*/ 28575 h 357187"/>
                    <a:gd name="connsiteX7" fmla="*/ 583406 w 583406"/>
                    <a:gd name="connsiteY7" fmla="*/ 73819 h 357187"/>
                    <a:gd name="connsiteX8" fmla="*/ 554831 w 583406"/>
                    <a:gd name="connsiteY8" fmla="*/ 116681 h 357187"/>
                    <a:gd name="connsiteX9" fmla="*/ 469106 w 583406"/>
                    <a:gd name="connsiteY9" fmla="*/ 104775 h 357187"/>
                    <a:gd name="connsiteX10" fmla="*/ 357187 w 583406"/>
                    <a:gd name="connsiteY10" fmla="*/ 152400 h 357187"/>
                    <a:gd name="connsiteX11" fmla="*/ 214312 w 583406"/>
                    <a:gd name="connsiteY11" fmla="*/ 252412 h 357187"/>
                    <a:gd name="connsiteX12" fmla="*/ 214312 w 583406"/>
                    <a:gd name="connsiteY12" fmla="*/ 295275 h 357187"/>
                    <a:gd name="connsiteX13" fmla="*/ 114300 w 583406"/>
                    <a:gd name="connsiteY13" fmla="*/ 340519 h 357187"/>
                    <a:gd name="connsiteX14" fmla="*/ 97631 w 583406"/>
                    <a:gd name="connsiteY14" fmla="*/ 357187 h 357187"/>
                    <a:gd name="connsiteX15" fmla="*/ 0 w 583406"/>
                    <a:gd name="connsiteY15" fmla="*/ 195262 h 357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83406" h="357187">
                      <a:moveTo>
                        <a:pt x="0" y="195262"/>
                      </a:moveTo>
                      <a:lnTo>
                        <a:pt x="71437" y="152400"/>
                      </a:lnTo>
                      <a:lnTo>
                        <a:pt x="126206" y="154781"/>
                      </a:lnTo>
                      <a:lnTo>
                        <a:pt x="140494" y="116681"/>
                      </a:lnTo>
                      <a:lnTo>
                        <a:pt x="323850" y="11906"/>
                      </a:lnTo>
                      <a:lnTo>
                        <a:pt x="411956" y="0"/>
                      </a:lnTo>
                      <a:lnTo>
                        <a:pt x="526256" y="28575"/>
                      </a:lnTo>
                      <a:lnTo>
                        <a:pt x="583406" y="73819"/>
                      </a:lnTo>
                      <a:lnTo>
                        <a:pt x="554831" y="116681"/>
                      </a:lnTo>
                      <a:lnTo>
                        <a:pt x="469106" y="104775"/>
                      </a:lnTo>
                      <a:lnTo>
                        <a:pt x="357187" y="152400"/>
                      </a:lnTo>
                      <a:lnTo>
                        <a:pt x="214312" y="252412"/>
                      </a:lnTo>
                      <a:lnTo>
                        <a:pt x="214312" y="295275"/>
                      </a:lnTo>
                      <a:lnTo>
                        <a:pt x="114300" y="340519"/>
                      </a:lnTo>
                      <a:lnTo>
                        <a:pt x="97631" y="357187"/>
                      </a:lnTo>
                      <a:lnTo>
                        <a:pt x="0" y="195262"/>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defTabSz="621716"/>
                  <a:endParaRPr lang="en-IN" sz="2856">
                    <a:solidFill>
                      <a:srgbClr val="FFFFFF"/>
                    </a:solidFill>
                    <a:latin typeface="Segoe UI"/>
                  </a:endParaRPr>
                </a:p>
              </p:txBody>
            </p:sp>
            <p:sp>
              <p:nvSpPr>
                <p:cNvPr id="28" name="Freeform 27"/>
                <p:cNvSpPr/>
                <p:nvPr/>
              </p:nvSpPr>
              <p:spPr bwMode="auto">
                <a:xfrm rot="273670">
                  <a:off x="700554" y="5310475"/>
                  <a:ext cx="215197" cy="170711"/>
                </a:xfrm>
                <a:custGeom>
                  <a:avLst/>
                  <a:gdLst/>
                  <a:ahLst/>
                  <a:cxnLst/>
                  <a:rect l="l" t="t" r="r" b="b"/>
                  <a:pathLst>
                    <a:path w="1159662" h="1069662">
                      <a:moveTo>
                        <a:pt x="511366" y="2198"/>
                      </a:moveTo>
                      <a:cubicBezTo>
                        <a:pt x="561810" y="8427"/>
                        <a:pt x="615148" y="28078"/>
                        <a:pt x="654801" y="63520"/>
                      </a:cubicBezTo>
                      <a:lnTo>
                        <a:pt x="646379" y="86681"/>
                      </a:lnTo>
                      <a:cubicBezTo>
                        <a:pt x="617605" y="76855"/>
                        <a:pt x="595146" y="69135"/>
                        <a:pt x="534790" y="82470"/>
                      </a:cubicBezTo>
                      <a:cubicBezTo>
                        <a:pt x="508822" y="95804"/>
                        <a:pt x="470222" y="94401"/>
                        <a:pt x="387407" y="204587"/>
                      </a:cubicBezTo>
                      <a:lnTo>
                        <a:pt x="694805" y="484615"/>
                      </a:lnTo>
                      <a:lnTo>
                        <a:pt x="698875" y="488341"/>
                      </a:lnTo>
                      <a:lnTo>
                        <a:pt x="700136" y="487222"/>
                      </a:lnTo>
                      <a:lnTo>
                        <a:pt x="825018" y="602943"/>
                      </a:lnTo>
                      <a:lnTo>
                        <a:pt x="824567" y="603411"/>
                      </a:lnTo>
                      <a:lnTo>
                        <a:pt x="997385" y="761625"/>
                      </a:lnTo>
                      <a:lnTo>
                        <a:pt x="1006994" y="770733"/>
                      </a:lnTo>
                      <a:lnTo>
                        <a:pt x="1007152" y="770567"/>
                      </a:lnTo>
                      <a:lnTo>
                        <a:pt x="1143270" y="895182"/>
                      </a:lnTo>
                      <a:cubicBezTo>
                        <a:pt x="1174151" y="933080"/>
                        <a:pt x="1155201" y="956240"/>
                        <a:pt x="1136954" y="977295"/>
                      </a:cubicBezTo>
                      <a:cubicBezTo>
                        <a:pt x="1094143" y="1009579"/>
                        <a:pt x="1086423" y="1026423"/>
                        <a:pt x="1061157" y="1050986"/>
                      </a:cubicBezTo>
                      <a:cubicBezTo>
                        <a:pt x="1020451" y="1082568"/>
                        <a:pt x="996589" y="1069234"/>
                        <a:pt x="979044" y="1046775"/>
                      </a:cubicBezTo>
                      <a:lnTo>
                        <a:pt x="728323" y="762258"/>
                      </a:lnTo>
                      <a:lnTo>
                        <a:pt x="728710" y="761916"/>
                      </a:lnTo>
                      <a:lnTo>
                        <a:pt x="605179" y="622015"/>
                      </a:lnTo>
                      <a:lnTo>
                        <a:pt x="604266" y="622821"/>
                      </a:lnTo>
                      <a:lnTo>
                        <a:pt x="579666" y="594218"/>
                      </a:lnTo>
                      <a:lnTo>
                        <a:pt x="579990" y="593930"/>
                      </a:lnTo>
                      <a:lnTo>
                        <a:pt x="556188" y="566919"/>
                      </a:lnTo>
                      <a:lnTo>
                        <a:pt x="520948" y="525946"/>
                      </a:lnTo>
                      <a:lnTo>
                        <a:pt x="520455" y="526370"/>
                      </a:lnTo>
                      <a:lnTo>
                        <a:pt x="307399" y="284595"/>
                      </a:lnTo>
                      <a:lnTo>
                        <a:pt x="233707" y="341443"/>
                      </a:lnTo>
                      <a:lnTo>
                        <a:pt x="229496" y="404607"/>
                      </a:lnTo>
                      <a:lnTo>
                        <a:pt x="130539" y="461454"/>
                      </a:lnTo>
                      <a:lnTo>
                        <a:pt x="0" y="320388"/>
                      </a:lnTo>
                      <a:lnTo>
                        <a:pt x="46321" y="276173"/>
                      </a:lnTo>
                      <a:lnTo>
                        <a:pt x="149489" y="244591"/>
                      </a:lnTo>
                      <a:lnTo>
                        <a:pt x="172649" y="200376"/>
                      </a:lnTo>
                      <a:lnTo>
                        <a:pt x="385301" y="21411"/>
                      </a:lnTo>
                      <a:cubicBezTo>
                        <a:pt x="413374" y="3164"/>
                        <a:pt x="460923" y="-4030"/>
                        <a:pt x="511366" y="2198"/>
                      </a:cubicBezTo>
                      <a:close/>
                    </a:path>
                  </a:pathLst>
                </a:custGeom>
                <a:solidFill>
                  <a:schemeClr val="accent4"/>
                </a:solidFill>
                <a:ln w="9525" cap="flat" cmpd="sng" algn="ctr">
                  <a:noFill/>
                  <a:prstDash val="solid"/>
                  <a:headEnd type="none" w="med" len="med"/>
                  <a:tailEnd type="none" w="med" len="med"/>
                </a:ln>
                <a:effectLst/>
              </p:spPr>
              <p:txBody>
                <a:bodyPr rot="0" spcFirstLastPara="0" vertOverflow="overflow" horzOverflow="overflow" vert="horz" wrap="square" lIns="91427" tIns="45713" rIns="45713" bIns="91427" numCol="1" spcCol="0" rtlCol="0" fromWordArt="0" anchor="b" anchorCtr="0" forceAA="0" compatLnSpc="1">
                  <a:prstTxWarp prst="textNoShape">
                    <a:avLst/>
                  </a:prstTxWarp>
                  <a:noAutofit/>
                </a:bodyPr>
                <a:lstStyle/>
                <a:p>
                  <a:pPr defTabSz="913923" fontAlgn="base">
                    <a:spcBef>
                      <a:spcPct val="0"/>
                    </a:spcBef>
                    <a:spcAft>
                      <a:spcPct val="0"/>
                    </a:spcAft>
                    <a:defRPr/>
                  </a:pPr>
                  <a:endParaRPr lang="en-US" sz="2856" kern="0" dirty="0">
                    <a:solidFill>
                      <a:srgbClr val="002050"/>
                    </a:solidFill>
                    <a:latin typeface="Segoe UI"/>
                    <a:ea typeface="Segoe UI" pitchFamily="34" charset="0"/>
                    <a:cs typeface="Segoe UI" pitchFamily="34" charset="0"/>
                  </a:endParaRPr>
                </a:p>
              </p:txBody>
            </p:sp>
          </p:grpSp>
        </p:grpSp>
      </p:grpSp>
      <p:grpSp>
        <p:nvGrpSpPr>
          <p:cNvPr id="29" name="Group 28"/>
          <p:cNvGrpSpPr/>
          <p:nvPr/>
        </p:nvGrpSpPr>
        <p:grpSpPr>
          <a:xfrm>
            <a:off x="2170536" y="5343858"/>
            <a:ext cx="1119286" cy="978273"/>
            <a:chOff x="909733" y="5415579"/>
            <a:chExt cx="526807" cy="426774"/>
          </a:xfrm>
        </p:grpSpPr>
        <p:sp>
          <p:nvSpPr>
            <p:cNvPr id="30" name="Rectangle 29"/>
            <p:cNvSpPr/>
            <p:nvPr/>
          </p:nvSpPr>
          <p:spPr>
            <a:xfrm>
              <a:off x="923068" y="5688694"/>
              <a:ext cx="500137" cy="153659"/>
            </a:xfrm>
            <a:prstGeom prst="rect">
              <a:avLst/>
            </a:prstGeom>
          </p:spPr>
          <p:txBody>
            <a:bodyPr wrap="square" lIns="0" tIns="0" rIns="0" bIns="0">
              <a:spAutoFit/>
            </a:bodyPr>
            <a:lstStyle/>
            <a:p>
              <a:pPr defTabSz="621716"/>
              <a:r>
                <a:rPr lang="en-US" sz="1122" dirty="0">
                  <a:solidFill>
                    <a:srgbClr val="002050"/>
                  </a:solidFill>
                  <a:latin typeface="Segoe UI"/>
                  <a:cs typeface="Segoe UI" pitchFamily="34" charset="0"/>
                </a:rPr>
                <a:t>Dev</a:t>
              </a:r>
              <a:br>
                <a:rPr lang="en-US" sz="1122" dirty="0">
                  <a:solidFill>
                    <a:srgbClr val="002050"/>
                  </a:solidFill>
                  <a:latin typeface="Segoe UI"/>
                  <a:cs typeface="Segoe UI" pitchFamily="34" charset="0"/>
                </a:rPr>
              </a:br>
              <a:r>
                <a:rPr lang="en-US" sz="1122" dirty="0">
                  <a:solidFill>
                    <a:srgbClr val="002050"/>
                  </a:solidFill>
                  <a:latin typeface="Segoe UI"/>
                  <a:cs typeface="Segoe UI" pitchFamily="34" charset="0"/>
                </a:rPr>
                <a:t>Tools</a:t>
              </a:r>
              <a:endParaRPr lang="en-US" sz="1122" dirty="0">
                <a:solidFill>
                  <a:srgbClr val="505050"/>
                </a:solidFill>
                <a:latin typeface="Segoe UI"/>
              </a:endParaRPr>
            </a:p>
          </p:txBody>
        </p:sp>
        <p:grpSp>
          <p:nvGrpSpPr>
            <p:cNvPr id="31" name="Group 30"/>
            <p:cNvGrpSpPr/>
            <p:nvPr/>
          </p:nvGrpSpPr>
          <p:grpSpPr>
            <a:xfrm>
              <a:off x="909733" y="5415579"/>
              <a:ext cx="526807" cy="268243"/>
              <a:chOff x="948459" y="5415579"/>
              <a:chExt cx="526807" cy="268243"/>
            </a:xfrm>
          </p:grpSpPr>
          <p:sp>
            <p:nvSpPr>
              <p:cNvPr id="32" name="Freeform 31"/>
              <p:cNvSpPr/>
              <p:nvPr/>
            </p:nvSpPr>
            <p:spPr>
              <a:xfrm>
                <a:off x="948459" y="5426122"/>
                <a:ext cx="326565" cy="257700"/>
              </a:xfrm>
              <a:custGeom>
                <a:avLst/>
                <a:gdLst>
                  <a:gd name="connsiteX0" fmla="*/ 372979 w 609001"/>
                  <a:gd name="connsiteY0" fmla="*/ 274798 h 480577"/>
                  <a:gd name="connsiteX1" fmla="*/ 353097 w 609001"/>
                  <a:gd name="connsiteY1" fmla="*/ 275151 h 480577"/>
                  <a:gd name="connsiteX2" fmla="*/ 339640 w 609001"/>
                  <a:gd name="connsiteY2" fmla="*/ 309340 h 480577"/>
                  <a:gd name="connsiteX3" fmla="*/ 373830 w 609001"/>
                  <a:gd name="connsiteY3" fmla="*/ 322798 h 480577"/>
                  <a:gd name="connsiteX4" fmla="*/ 387288 w 609001"/>
                  <a:gd name="connsiteY4" fmla="*/ 288608 h 480577"/>
                  <a:gd name="connsiteX5" fmla="*/ 372979 w 609001"/>
                  <a:gd name="connsiteY5" fmla="*/ 274798 h 480577"/>
                  <a:gd name="connsiteX6" fmla="*/ 378670 w 609001"/>
                  <a:gd name="connsiteY6" fmla="*/ 260343 h 480577"/>
                  <a:gd name="connsiteX7" fmla="*/ 401532 w 609001"/>
                  <a:gd name="connsiteY7" fmla="*/ 282408 h 480577"/>
                  <a:gd name="connsiteX8" fmla="*/ 380028 w 609001"/>
                  <a:gd name="connsiteY8" fmla="*/ 337042 h 480577"/>
                  <a:gd name="connsiteX9" fmla="*/ 325395 w 609001"/>
                  <a:gd name="connsiteY9" fmla="*/ 315538 h 480577"/>
                  <a:gd name="connsiteX10" fmla="*/ 346899 w 609001"/>
                  <a:gd name="connsiteY10" fmla="*/ 260906 h 480577"/>
                  <a:gd name="connsiteX11" fmla="*/ 378670 w 609001"/>
                  <a:gd name="connsiteY11" fmla="*/ 260343 h 480577"/>
                  <a:gd name="connsiteX12" fmla="*/ 362850 w 609001"/>
                  <a:gd name="connsiteY12" fmla="*/ 241600 h 480577"/>
                  <a:gd name="connsiteX13" fmla="*/ 340577 w 609001"/>
                  <a:gd name="connsiteY13" fmla="*/ 246377 h 480577"/>
                  <a:gd name="connsiteX14" fmla="*/ 310865 w 609001"/>
                  <a:gd name="connsiteY14" fmla="*/ 321861 h 480577"/>
                  <a:gd name="connsiteX15" fmla="*/ 386350 w 609001"/>
                  <a:gd name="connsiteY15" fmla="*/ 351572 h 480577"/>
                  <a:gd name="connsiteX16" fmla="*/ 416063 w 609001"/>
                  <a:gd name="connsiteY16" fmla="*/ 276087 h 480577"/>
                  <a:gd name="connsiteX17" fmla="*/ 362850 w 609001"/>
                  <a:gd name="connsiteY17" fmla="*/ 241600 h 480577"/>
                  <a:gd name="connsiteX18" fmla="*/ 377134 w 609001"/>
                  <a:gd name="connsiteY18" fmla="*/ 198364 h 480577"/>
                  <a:gd name="connsiteX19" fmla="*/ 392168 w 609001"/>
                  <a:gd name="connsiteY19" fmla="*/ 229052 h 480577"/>
                  <a:gd name="connsiteX20" fmla="*/ 424370 w 609001"/>
                  <a:gd name="connsiteY20" fmla="*/ 217862 h 480577"/>
                  <a:gd name="connsiteX21" fmla="*/ 443536 w 609001"/>
                  <a:gd name="connsiteY21" fmla="*/ 236208 h 480577"/>
                  <a:gd name="connsiteX22" fmla="*/ 432769 w 609001"/>
                  <a:gd name="connsiteY22" fmla="*/ 268813 h 480577"/>
                  <a:gd name="connsiteX23" fmla="*/ 463984 w 609001"/>
                  <a:gd name="connsiteY23" fmla="*/ 283156 h 480577"/>
                  <a:gd name="connsiteX24" fmla="*/ 464613 w 609001"/>
                  <a:gd name="connsiteY24" fmla="*/ 309983 h 480577"/>
                  <a:gd name="connsiteX25" fmla="*/ 434125 w 609001"/>
                  <a:gd name="connsiteY25" fmla="*/ 325794 h 480577"/>
                  <a:gd name="connsiteX26" fmla="*/ 446192 w 609001"/>
                  <a:gd name="connsiteY26" fmla="*/ 357700 h 480577"/>
                  <a:gd name="connsiteX27" fmla="*/ 426095 w 609001"/>
                  <a:gd name="connsiteY27" fmla="*/ 378856 h 480577"/>
                  <a:gd name="connsiteX28" fmla="*/ 393619 w 609001"/>
                  <a:gd name="connsiteY28" fmla="*/ 368276 h 480577"/>
                  <a:gd name="connsiteX29" fmla="*/ 379272 w 609001"/>
                  <a:gd name="connsiteY29" fmla="*/ 399466 h 480577"/>
                  <a:gd name="connsiteX30" fmla="*/ 349777 w 609001"/>
                  <a:gd name="connsiteY30" fmla="*/ 399648 h 480577"/>
                  <a:gd name="connsiteX31" fmla="*/ 334759 w 609001"/>
                  <a:gd name="connsiteY31" fmla="*/ 368890 h 480577"/>
                  <a:gd name="connsiteX32" fmla="*/ 302591 w 609001"/>
                  <a:gd name="connsiteY32" fmla="*/ 380026 h 480577"/>
                  <a:gd name="connsiteX33" fmla="*/ 283575 w 609001"/>
                  <a:gd name="connsiteY33" fmla="*/ 361603 h 480577"/>
                  <a:gd name="connsiteX34" fmla="*/ 294156 w 609001"/>
                  <a:gd name="connsiteY34" fmla="*/ 329129 h 480577"/>
                  <a:gd name="connsiteX35" fmla="*/ 262941 w 609001"/>
                  <a:gd name="connsiteY35" fmla="*/ 314786 h 480577"/>
                  <a:gd name="connsiteX36" fmla="*/ 262312 w 609001"/>
                  <a:gd name="connsiteY36" fmla="*/ 287959 h 480577"/>
                  <a:gd name="connsiteX37" fmla="*/ 292801 w 609001"/>
                  <a:gd name="connsiteY37" fmla="*/ 272147 h 480577"/>
                  <a:gd name="connsiteX38" fmla="*/ 280732 w 609001"/>
                  <a:gd name="connsiteY38" fmla="*/ 240242 h 480577"/>
                  <a:gd name="connsiteX39" fmla="*/ 300831 w 609001"/>
                  <a:gd name="connsiteY39" fmla="*/ 219086 h 480577"/>
                  <a:gd name="connsiteX40" fmla="*/ 333306 w 609001"/>
                  <a:gd name="connsiteY40" fmla="*/ 229666 h 480577"/>
                  <a:gd name="connsiteX41" fmla="*/ 347655 w 609001"/>
                  <a:gd name="connsiteY41" fmla="*/ 198481 h 480577"/>
                  <a:gd name="connsiteX42" fmla="*/ 377134 w 609001"/>
                  <a:gd name="connsiteY42" fmla="*/ 198364 h 480577"/>
                  <a:gd name="connsiteX43" fmla="*/ 192394 w 609001"/>
                  <a:gd name="connsiteY43" fmla="*/ 192170 h 480577"/>
                  <a:gd name="connsiteX44" fmla="*/ 180110 w 609001"/>
                  <a:gd name="connsiteY44" fmla="*/ 192387 h 480577"/>
                  <a:gd name="connsiteX45" fmla="*/ 171795 w 609001"/>
                  <a:gd name="connsiteY45" fmla="*/ 213512 h 480577"/>
                  <a:gd name="connsiteX46" fmla="*/ 192919 w 609001"/>
                  <a:gd name="connsiteY46" fmla="*/ 221827 h 480577"/>
                  <a:gd name="connsiteX47" fmla="*/ 201234 w 609001"/>
                  <a:gd name="connsiteY47" fmla="*/ 200703 h 480577"/>
                  <a:gd name="connsiteX48" fmla="*/ 192394 w 609001"/>
                  <a:gd name="connsiteY48" fmla="*/ 192170 h 480577"/>
                  <a:gd name="connsiteX49" fmla="*/ 195910 w 609001"/>
                  <a:gd name="connsiteY49" fmla="*/ 183239 h 480577"/>
                  <a:gd name="connsiteX50" fmla="*/ 210036 w 609001"/>
                  <a:gd name="connsiteY50" fmla="*/ 196873 h 480577"/>
                  <a:gd name="connsiteX51" fmla="*/ 196749 w 609001"/>
                  <a:gd name="connsiteY51" fmla="*/ 230628 h 480577"/>
                  <a:gd name="connsiteX52" fmla="*/ 162994 w 609001"/>
                  <a:gd name="connsiteY52" fmla="*/ 217342 h 480577"/>
                  <a:gd name="connsiteX53" fmla="*/ 176281 w 609001"/>
                  <a:gd name="connsiteY53" fmla="*/ 183586 h 480577"/>
                  <a:gd name="connsiteX54" fmla="*/ 195910 w 609001"/>
                  <a:gd name="connsiteY54" fmla="*/ 183239 h 480577"/>
                  <a:gd name="connsiteX55" fmla="*/ 199495 w 609001"/>
                  <a:gd name="connsiteY55" fmla="*/ 174129 h 480577"/>
                  <a:gd name="connsiteX56" fmla="*/ 172374 w 609001"/>
                  <a:gd name="connsiteY56" fmla="*/ 174610 h 480577"/>
                  <a:gd name="connsiteX57" fmla="*/ 154017 w 609001"/>
                  <a:gd name="connsiteY57" fmla="*/ 221248 h 480577"/>
                  <a:gd name="connsiteX58" fmla="*/ 200655 w 609001"/>
                  <a:gd name="connsiteY58" fmla="*/ 239605 h 480577"/>
                  <a:gd name="connsiteX59" fmla="*/ 219013 w 609001"/>
                  <a:gd name="connsiteY59" fmla="*/ 192966 h 480577"/>
                  <a:gd name="connsiteX60" fmla="*/ 199495 w 609001"/>
                  <a:gd name="connsiteY60" fmla="*/ 174129 h 480577"/>
                  <a:gd name="connsiteX61" fmla="*/ 194960 w 609001"/>
                  <a:gd name="connsiteY61" fmla="*/ 144945 h 480577"/>
                  <a:gd name="connsiteX62" fmla="*/ 204249 w 609001"/>
                  <a:gd name="connsiteY62" fmla="*/ 163905 h 480577"/>
                  <a:gd name="connsiteX63" fmla="*/ 224145 w 609001"/>
                  <a:gd name="connsiteY63" fmla="*/ 156991 h 480577"/>
                  <a:gd name="connsiteX64" fmla="*/ 235987 w 609001"/>
                  <a:gd name="connsiteY64" fmla="*/ 168328 h 480577"/>
                  <a:gd name="connsiteX65" fmla="*/ 229334 w 609001"/>
                  <a:gd name="connsiteY65" fmla="*/ 188473 h 480577"/>
                  <a:gd name="connsiteX66" fmla="*/ 248620 w 609001"/>
                  <a:gd name="connsiteY66" fmla="*/ 197334 h 480577"/>
                  <a:gd name="connsiteX67" fmla="*/ 249009 w 609001"/>
                  <a:gd name="connsiteY67" fmla="*/ 213909 h 480577"/>
                  <a:gd name="connsiteX68" fmla="*/ 230173 w 609001"/>
                  <a:gd name="connsiteY68" fmla="*/ 223679 h 480577"/>
                  <a:gd name="connsiteX69" fmla="*/ 237629 w 609001"/>
                  <a:gd name="connsiteY69" fmla="*/ 243393 h 480577"/>
                  <a:gd name="connsiteX70" fmla="*/ 225212 w 609001"/>
                  <a:gd name="connsiteY70" fmla="*/ 256463 h 480577"/>
                  <a:gd name="connsiteX71" fmla="*/ 205146 w 609001"/>
                  <a:gd name="connsiteY71" fmla="*/ 249927 h 480577"/>
                  <a:gd name="connsiteX72" fmla="*/ 196282 w 609001"/>
                  <a:gd name="connsiteY72" fmla="*/ 269198 h 480577"/>
                  <a:gd name="connsiteX73" fmla="*/ 178059 w 609001"/>
                  <a:gd name="connsiteY73" fmla="*/ 269310 h 480577"/>
                  <a:gd name="connsiteX74" fmla="*/ 168779 w 609001"/>
                  <a:gd name="connsiteY74" fmla="*/ 250305 h 480577"/>
                  <a:gd name="connsiteX75" fmla="*/ 148906 w 609001"/>
                  <a:gd name="connsiteY75" fmla="*/ 257185 h 480577"/>
                  <a:gd name="connsiteX76" fmla="*/ 137157 w 609001"/>
                  <a:gd name="connsiteY76" fmla="*/ 245803 h 480577"/>
                  <a:gd name="connsiteX77" fmla="*/ 143694 w 609001"/>
                  <a:gd name="connsiteY77" fmla="*/ 225738 h 480577"/>
                  <a:gd name="connsiteX78" fmla="*/ 124407 w 609001"/>
                  <a:gd name="connsiteY78" fmla="*/ 216876 h 480577"/>
                  <a:gd name="connsiteX79" fmla="*/ 124019 w 609001"/>
                  <a:gd name="connsiteY79" fmla="*/ 200302 h 480577"/>
                  <a:gd name="connsiteX80" fmla="*/ 142856 w 609001"/>
                  <a:gd name="connsiteY80" fmla="*/ 190531 h 480577"/>
                  <a:gd name="connsiteX81" fmla="*/ 135399 w 609001"/>
                  <a:gd name="connsiteY81" fmla="*/ 170818 h 480577"/>
                  <a:gd name="connsiteX82" fmla="*/ 147816 w 609001"/>
                  <a:gd name="connsiteY82" fmla="*/ 157748 h 480577"/>
                  <a:gd name="connsiteX83" fmla="*/ 167881 w 609001"/>
                  <a:gd name="connsiteY83" fmla="*/ 164286 h 480577"/>
                  <a:gd name="connsiteX84" fmla="*/ 176747 w 609001"/>
                  <a:gd name="connsiteY84" fmla="*/ 145017 h 480577"/>
                  <a:gd name="connsiteX85" fmla="*/ 194960 w 609001"/>
                  <a:gd name="connsiteY85" fmla="*/ 144945 h 480577"/>
                  <a:gd name="connsiteX86" fmla="*/ 61802 w 609001"/>
                  <a:gd name="connsiteY86" fmla="*/ 85473 h 480577"/>
                  <a:gd name="connsiteX87" fmla="*/ 28841 w 609001"/>
                  <a:gd name="connsiteY87" fmla="*/ 118434 h 480577"/>
                  <a:gd name="connsiteX88" fmla="*/ 28842 w 609001"/>
                  <a:gd name="connsiteY88" fmla="*/ 426470 h 480577"/>
                  <a:gd name="connsiteX89" fmla="*/ 61802 w 609001"/>
                  <a:gd name="connsiteY89" fmla="*/ 459432 h 480577"/>
                  <a:gd name="connsiteX90" fmla="*/ 547202 w 609001"/>
                  <a:gd name="connsiteY90" fmla="*/ 459431 h 480577"/>
                  <a:gd name="connsiteX91" fmla="*/ 580163 w 609001"/>
                  <a:gd name="connsiteY91" fmla="*/ 426471 h 480577"/>
                  <a:gd name="connsiteX92" fmla="*/ 580162 w 609001"/>
                  <a:gd name="connsiteY92" fmla="*/ 118434 h 480577"/>
                  <a:gd name="connsiteX93" fmla="*/ 547202 w 609001"/>
                  <a:gd name="connsiteY93" fmla="*/ 85473 h 480577"/>
                  <a:gd name="connsiteX94" fmla="*/ 53499 w 609001"/>
                  <a:gd name="connsiteY94" fmla="*/ 64325 h 480577"/>
                  <a:gd name="connsiteX95" fmla="*/ 555502 w 609001"/>
                  <a:gd name="connsiteY95" fmla="*/ 64325 h 480577"/>
                  <a:gd name="connsiteX96" fmla="*/ 609001 w 609001"/>
                  <a:gd name="connsiteY96" fmla="*/ 109996 h 480577"/>
                  <a:gd name="connsiteX97" fmla="*/ 609000 w 609001"/>
                  <a:gd name="connsiteY97" fmla="*/ 434905 h 480577"/>
                  <a:gd name="connsiteX98" fmla="*/ 555503 w 609001"/>
                  <a:gd name="connsiteY98" fmla="*/ 480576 h 480577"/>
                  <a:gd name="connsiteX99" fmla="*/ 53498 w 609001"/>
                  <a:gd name="connsiteY99" fmla="*/ 480577 h 480577"/>
                  <a:gd name="connsiteX100" fmla="*/ 0 w 609001"/>
                  <a:gd name="connsiteY100" fmla="*/ 434905 h 480577"/>
                  <a:gd name="connsiteX101" fmla="*/ 1 w 609001"/>
                  <a:gd name="connsiteY101" fmla="*/ 109996 h 480577"/>
                  <a:gd name="connsiteX102" fmla="*/ 53499 w 609001"/>
                  <a:gd name="connsiteY102" fmla="*/ 64325 h 480577"/>
                  <a:gd name="connsiteX103" fmla="*/ 452998 w 609001"/>
                  <a:gd name="connsiteY103" fmla="*/ 29939 h 480577"/>
                  <a:gd name="connsiteX104" fmla="*/ 452998 w 609001"/>
                  <a:gd name="connsiteY104" fmla="*/ 33963 h 480577"/>
                  <a:gd name="connsiteX105" fmla="*/ 480537 w 609001"/>
                  <a:gd name="connsiteY105" fmla="*/ 33963 h 480577"/>
                  <a:gd name="connsiteX106" fmla="*/ 480537 w 609001"/>
                  <a:gd name="connsiteY106" fmla="*/ 29939 h 480577"/>
                  <a:gd name="connsiteX107" fmla="*/ 493775 w 609001"/>
                  <a:gd name="connsiteY107" fmla="*/ 14731 h 480577"/>
                  <a:gd name="connsiteX108" fmla="*/ 512052 w 609001"/>
                  <a:gd name="connsiteY108" fmla="*/ 14731 h 480577"/>
                  <a:gd name="connsiteX109" fmla="*/ 512053 w 609001"/>
                  <a:gd name="connsiteY109" fmla="*/ 30391 h 480577"/>
                  <a:gd name="connsiteX110" fmla="*/ 493776 w 609001"/>
                  <a:gd name="connsiteY110" fmla="*/ 30391 h 480577"/>
                  <a:gd name="connsiteX111" fmla="*/ 489558 w 609001"/>
                  <a:gd name="connsiteY111" fmla="*/ 11158 h 480577"/>
                  <a:gd name="connsiteX112" fmla="*/ 489558 w 609001"/>
                  <a:gd name="connsiteY112" fmla="*/ 33963 h 480577"/>
                  <a:gd name="connsiteX113" fmla="*/ 516270 w 609001"/>
                  <a:gd name="connsiteY113" fmla="*/ 33963 h 480577"/>
                  <a:gd name="connsiteX114" fmla="*/ 516270 w 609001"/>
                  <a:gd name="connsiteY114" fmla="*/ 11158 h 480577"/>
                  <a:gd name="connsiteX115" fmla="*/ 534645 w 609001"/>
                  <a:gd name="connsiteY115" fmla="*/ 10806 h 480577"/>
                  <a:gd name="connsiteX116" fmla="*/ 527436 w 609001"/>
                  <a:gd name="connsiteY116" fmla="*/ 10807 h 480577"/>
                  <a:gd name="connsiteX117" fmla="*/ 539932 w 609001"/>
                  <a:gd name="connsiteY117" fmla="*/ 22404 h 480577"/>
                  <a:gd name="connsiteX118" fmla="*/ 527476 w 609001"/>
                  <a:gd name="connsiteY118" fmla="*/ 33962 h 480577"/>
                  <a:gd name="connsiteX119" fmla="*/ 534684 w 609001"/>
                  <a:gd name="connsiteY119" fmla="*/ 33963 h 480577"/>
                  <a:gd name="connsiteX120" fmla="*/ 543536 w 609001"/>
                  <a:gd name="connsiteY120" fmla="*/ 25747 h 480577"/>
                  <a:gd name="connsiteX121" fmla="*/ 552388 w 609001"/>
                  <a:gd name="connsiteY121" fmla="*/ 33963 h 480577"/>
                  <a:gd name="connsiteX122" fmla="*/ 559595 w 609001"/>
                  <a:gd name="connsiteY122" fmla="*/ 33963 h 480577"/>
                  <a:gd name="connsiteX123" fmla="*/ 547141 w 609001"/>
                  <a:gd name="connsiteY123" fmla="*/ 22404 h 480577"/>
                  <a:gd name="connsiteX124" fmla="*/ 559635 w 609001"/>
                  <a:gd name="connsiteY124" fmla="*/ 10807 h 480577"/>
                  <a:gd name="connsiteX125" fmla="*/ 552429 w 609001"/>
                  <a:gd name="connsiteY125" fmla="*/ 10807 h 480577"/>
                  <a:gd name="connsiteX126" fmla="*/ 543537 w 609001"/>
                  <a:gd name="connsiteY126" fmla="*/ 19059 h 480577"/>
                  <a:gd name="connsiteX127" fmla="*/ 29137 w 609001"/>
                  <a:gd name="connsiteY127" fmla="*/ 0 h 480577"/>
                  <a:gd name="connsiteX128" fmla="*/ 579865 w 609001"/>
                  <a:gd name="connsiteY128" fmla="*/ 1 h 480577"/>
                  <a:gd name="connsiteX129" fmla="*/ 609001 w 609001"/>
                  <a:gd name="connsiteY129" fmla="*/ 24875 h 480577"/>
                  <a:gd name="connsiteX130" fmla="*/ 609000 w 609001"/>
                  <a:gd name="connsiteY130" fmla="*/ 64137 h 480577"/>
                  <a:gd name="connsiteX131" fmla="*/ 566017 w 609001"/>
                  <a:gd name="connsiteY131" fmla="*/ 45427 h 480577"/>
                  <a:gd name="connsiteX132" fmla="*/ 42984 w 609001"/>
                  <a:gd name="connsiteY132" fmla="*/ 45427 h 480577"/>
                  <a:gd name="connsiteX133" fmla="*/ 0 w 609001"/>
                  <a:gd name="connsiteY133" fmla="*/ 64137 h 480577"/>
                  <a:gd name="connsiteX134" fmla="*/ 1 w 609001"/>
                  <a:gd name="connsiteY134" fmla="*/ 24875 h 480577"/>
                  <a:gd name="connsiteX135" fmla="*/ 29137 w 609001"/>
                  <a:gd name="connsiteY135" fmla="*/ 0 h 4805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Lst>
                <a:rect l="l" t="t" r="r" b="b"/>
                <a:pathLst>
                  <a:path w="609001" h="480577">
                    <a:moveTo>
                      <a:pt x="372979" y="274798"/>
                    </a:moveTo>
                    <a:cubicBezTo>
                      <a:pt x="366793" y="272362"/>
                      <a:pt x="359676" y="272287"/>
                      <a:pt x="353097" y="275151"/>
                    </a:cubicBezTo>
                    <a:cubicBezTo>
                      <a:pt x="339939" y="280875"/>
                      <a:pt x="333914" y="296183"/>
                      <a:pt x="339640" y="309340"/>
                    </a:cubicBezTo>
                    <a:cubicBezTo>
                      <a:pt x="345365" y="322497"/>
                      <a:pt x="360672" y="328523"/>
                      <a:pt x="373830" y="322798"/>
                    </a:cubicBezTo>
                    <a:cubicBezTo>
                      <a:pt x="386988" y="317072"/>
                      <a:pt x="393013" y="301765"/>
                      <a:pt x="387288" y="288608"/>
                    </a:cubicBezTo>
                    <a:cubicBezTo>
                      <a:pt x="384425" y="282028"/>
                      <a:pt x="379167" y="277232"/>
                      <a:pt x="372979" y="274798"/>
                    </a:cubicBezTo>
                    <a:close/>
                    <a:moveTo>
                      <a:pt x="378670" y="260343"/>
                    </a:moveTo>
                    <a:cubicBezTo>
                      <a:pt x="388556" y="264233"/>
                      <a:pt x="396958" y="271896"/>
                      <a:pt x="401532" y="282408"/>
                    </a:cubicBezTo>
                    <a:cubicBezTo>
                      <a:pt x="410681" y="303433"/>
                      <a:pt x="401054" y="327894"/>
                      <a:pt x="380028" y="337042"/>
                    </a:cubicBezTo>
                    <a:cubicBezTo>
                      <a:pt x="359003" y="346190"/>
                      <a:pt x="334542" y="336563"/>
                      <a:pt x="325395" y="315538"/>
                    </a:cubicBezTo>
                    <a:cubicBezTo>
                      <a:pt x="316246" y="294514"/>
                      <a:pt x="325874" y="270054"/>
                      <a:pt x="346899" y="260906"/>
                    </a:cubicBezTo>
                    <a:cubicBezTo>
                      <a:pt x="357412" y="256331"/>
                      <a:pt x="368783" y="256451"/>
                      <a:pt x="378670" y="260343"/>
                    </a:cubicBezTo>
                    <a:close/>
                    <a:moveTo>
                      <a:pt x="362850" y="241600"/>
                    </a:moveTo>
                    <a:cubicBezTo>
                      <a:pt x="355399" y="241678"/>
                      <a:pt x="347839" y="243217"/>
                      <a:pt x="340577" y="246377"/>
                    </a:cubicBezTo>
                    <a:cubicBezTo>
                      <a:pt x="311527" y="259016"/>
                      <a:pt x="298225" y="292812"/>
                      <a:pt x="310865" y="321861"/>
                    </a:cubicBezTo>
                    <a:cubicBezTo>
                      <a:pt x="323505" y="350910"/>
                      <a:pt x="357301" y="364213"/>
                      <a:pt x="386350" y="351572"/>
                    </a:cubicBezTo>
                    <a:cubicBezTo>
                      <a:pt x="415400" y="338931"/>
                      <a:pt x="428703" y="305136"/>
                      <a:pt x="416063" y="276087"/>
                    </a:cubicBezTo>
                    <a:cubicBezTo>
                      <a:pt x="406583" y="254300"/>
                      <a:pt x="385202" y="241371"/>
                      <a:pt x="362850" y="241600"/>
                    </a:cubicBezTo>
                    <a:close/>
                    <a:moveTo>
                      <a:pt x="377134" y="198364"/>
                    </a:moveTo>
                    <a:cubicBezTo>
                      <a:pt x="373472" y="210746"/>
                      <a:pt x="379890" y="224011"/>
                      <a:pt x="392168" y="229052"/>
                    </a:cubicBezTo>
                    <a:cubicBezTo>
                      <a:pt x="404412" y="234079"/>
                      <a:pt x="418259" y="229188"/>
                      <a:pt x="424370" y="217862"/>
                    </a:cubicBezTo>
                    <a:cubicBezTo>
                      <a:pt x="431556" y="222951"/>
                      <a:pt x="438032" y="229089"/>
                      <a:pt x="443536" y="236208"/>
                    </a:cubicBezTo>
                    <a:cubicBezTo>
                      <a:pt x="432163" y="242505"/>
                      <a:pt x="427445" y="256578"/>
                      <a:pt x="432769" y="268813"/>
                    </a:cubicBezTo>
                    <a:cubicBezTo>
                      <a:pt x="438095" y="281056"/>
                      <a:pt x="451619" y="287195"/>
                      <a:pt x="463984" y="283156"/>
                    </a:cubicBezTo>
                    <a:cubicBezTo>
                      <a:pt x="465512" y="292130"/>
                      <a:pt x="465658" y="301156"/>
                      <a:pt x="464613" y="309983"/>
                    </a:cubicBezTo>
                    <a:cubicBezTo>
                      <a:pt x="452073" y="306540"/>
                      <a:pt x="438862" y="313317"/>
                      <a:pt x="434125" y="325794"/>
                    </a:cubicBezTo>
                    <a:cubicBezTo>
                      <a:pt x="429423" y="338178"/>
                      <a:pt x="434692" y="351899"/>
                      <a:pt x="446192" y="357700"/>
                    </a:cubicBezTo>
                    <a:cubicBezTo>
                      <a:pt x="440767" y="365703"/>
                      <a:pt x="433961" y="372803"/>
                      <a:pt x="426095" y="378856"/>
                    </a:cubicBezTo>
                    <a:cubicBezTo>
                      <a:pt x="419760" y="367613"/>
                      <a:pt x="405782" y="362982"/>
                      <a:pt x="393619" y="368276"/>
                    </a:cubicBezTo>
                    <a:cubicBezTo>
                      <a:pt x="381386" y="373599"/>
                      <a:pt x="375245" y="387109"/>
                      <a:pt x="379272" y="399466"/>
                    </a:cubicBezTo>
                    <a:cubicBezTo>
                      <a:pt x="369385" y="401138"/>
                      <a:pt x="359444" y="401127"/>
                      <a:pt x="349777" y="399648"/>
                    </a:cubicBezTo>
                    <a:cubicBezTo>
                      <a:pt x="353477" y="387244"/>
                      <a:pt x="347059" y="373939"/>
                      <a:pt x="334759" y="368890"/>
                    </a:cubicBezTo>
                    <a:cubicBezTo>
                      <a:pt x="322534" y="363872"/>
                      <a:pt x="308714" y="368738"/>
                      <a:pt x="302591" y="380026"/>
                    </a:cubicBezTo>
                    <a:cubicBezTo>
                      <a:pt x="295404" y="374988"/>
                      <a:pt x="289059" y="368731"/>
                      <a:pt x="283575" y="361603"/>
                    </a:cubicBezTo>
                    <a:cubicBezTo>
                      <a:pt x="294817" y="355270"/>
                      <a:pt x="299448" y="341291"/>
                      <a:pt x="294156" y="329129"/>
                    </a:cubicBezTo>
                    <a:cubicBezTo>
                      <a:pt x="288830" y="316886"/>
                      <a:pt x="275306" y="310747"/>
                      <a:pt x="262941" y="314786"/>
                    </a:cubicBezTo>
                    <a:cubicBezTo>
                      <a:pt x="261413" y="305812"/>
                      <a:pt x="261267" y="296786"/>
                      <a:pt x="262312" y="287959"/>
                    </a:cubicBezTo>
                    <a:cubicBezTo>
                      <a:pt x="274852" y="291402"/>
                      <a:pt x="288064" y="284626"/>
                      <a:pt x="292801" y="272147"/>
                    </a:cubicBezTo>
                    <a:cubicBezTo>
                      <a:pt x="297502" y="259763"/>
                      <a:pt x="292232" y="246042"/>
                      <a:pt x="280732" y="240242"/>
                    </a:cubicBezTo>
                    <a:cubicBezTo>
                      <a:pt x="286158" y="232237"/>
                      <a:pt x="292963" y="225137"/>
                      <a:pt x="300831" y="219086"/>
                    </a:cubicBezTo>
                    <a:cubicBezTo>
                      <a:pt x="307164" y="230329"/>
                      <a:pt x="321143" y="234959"/>
                      <a:pt x="333306" y="229666"/>
                    </a:cubicBezTo>
                    <a:cubicBezTo>
                      <a:pt x="345538" y="224344"/>
                      <a:pt x="351678" y="210837"/>
                      <a:pt x="347655" y="198481"/>
                    </a:cubicBezTo>
                    <a:cubicBezTo>
                      <a:pt x="357534" y="196820"/>
                      <a:pt x="367470" y="196847"/>
                      <a:pt x="377134" y="198364"/>
                    </a:cubicBezTo>
                    <a:close/>
                    <a:moveTo>
                      <a:pt x="192394" y="192170"/>
                    </a:moveTo>
                    <a:cubicBezTo>
                      <a:pt x="188571" y="190666"/>
                      <a:pt x="184175" y="190620"/>
                      <a:pt x="180110" y="192387"/>
                    </a:cubicBezTo>
                    <a:cubicBezTo>
                      <a:pt x="171981" y="195925"/>
                      <a:pt x="168258" y="205383"/>
                      <a:pt x="171795" y="213512"/>
                    </a:cubicBezTo>
                    <a:cubicBezTo>
                      <a:pt x="175333" y="221641"/>
                      <a:pt x="184791" y="225365"/>
                      <a:pt x="192919" y="221827"/>
                    </a:cubicBezTo>
                    <a:cubicBezTo>
                      <a:pt x="201049" y="218289"/>
                      <a:pt x="204771" y="208831"/>
                      <a:pt x="201234" y="200703"/>
                    </a:cubicBezTo>
                    <a:cubicBezTo>
                      <a:pt x="199466" y="196639"/>
                      <a:pt x="196217" y="193676"/>
                      <a:pt x="192394" y="192170"/>
                    </a:cubicBezTo>
                    <a:close/>
                    <a:moveTo>
                      <a:pt x="195910" y="183239"/>
                    </a:moveTo>
                    <a:cubicBezTo>
                      <a:pt x="202018" y="185643"/>
                      <a:pt x="207210" y="190377"/>
                      <a:pt x="210036" y="196873"/>
                    </a:cubicBezTo>
                    <a:cubicBezTo>
                      <a:pt x="215688" y="209863"/>
                      <a:pt x="209739" y="224976"/>
                      <a:pt x="196749" y="230628"/>
                    </a:cubicBezTo>
                    <a:cubicBezTo>
                      <a:pt x="183759" y="236280"/>
                      <a:pt x="168646" y="230333"/>
                      <a:pt x="162994" y="217342"/>
                    </a:cubicBezTo>
                    <a:cubicBezTo>
                      <a:pt x="157342" y="204351"/>
                      <a:pt x="163290" y="189239"/>
                      <a:pt x="176281" y="183586"/>
                    </a:cubicBezTo>
                    <a:cubicBezTo>
                      <a:pt x="182775" y="180760"/>
                      <a:pt x="189801" y="180834"/>
                      <a:pt x="195910" y="183239"/>
                    </a:cubicBezTo>
                    <a:close/>
                    <a:moveTo>
                      <a:pt x="199495" y="174129"/>
                    </a:moveTo>
                    <a:cubicBezTo>
                      <a:pt x="191055" y="170806"/>
                      <a:pt x="181348" y="170705"/>
                      <a:pt x="172374" y="174610"/>
                    </a:cubicBezTo>
                    <a:cubicBezTo>
                      <a:pt x="154426" y="182419"/>
                      <a:pt x="146207" y="203301"/>
                      <a:pt x="154017" y="221248"/>
                    </a:cubicBezTo>
                    <a:cubicBezTo>
                      <a:pt x="161827" y="239197"/>
                      <a:pt x="182708" y="247416"/>
                      <a:pt x="200655" y="239605"/>
                    </a:cubicBezTo>
                    <a:cubicBezTo>
                      <a:pt x="218604" y="231795"/>
                      <a:pt x="226823" y="210914"/>
                      <a:pt x="219013" y="192966"/>
                    </a:cubicBezTo>
                    <a:cubicBezTo>
                      <a:pt x="215108" y="183992"/>
                      <a:pt x="207935" y="177451"/>
                      <a:pt x="199495" y="174129"/>
                    </a:cubicBezTo>
                    <a:close/>
                    <a:moveTo>
                      <a:pt x="194960" y="144945"/>
                    </a:moveTo>
                    <a:cubicBezTo>
                      <a:pt x="192698" y="152595"/>
                      <a:pt x="196663" y="160791"/>
                      <a:pt x="204249" y="163905"/>
                    </a:cubicBezTo>
                    <a:cubicBezTo>
                      <a:pt x="211814" y="167011"/>
                      <a:pt x="220369" y="163990"/>
                      <a:pt x="224145" y="156991"/>
                    </a:cubicBezTo>
                    <a:cubicBezTo>
                      <a:pt x="228585" y="160136"/>
                      <a:pt x="232586" y="163930"/>
                      <a:pt x="235987" y="168328"/>
                    </a:cubicBezTo>
                    <a:cubicBezTo>
                      <a:pt x="228960" y="172219"/>
                      <a:pt x="226045" y="180914"/>
                      <a:pt x="229334" y="188473"/>
                    </a:cubicBezTo>
                    <a:cubicBezTo>
                      <a:pt x="232625" y="196036"/>
                      <a:pt x="240981" y="199830"/>
                      <a:pt x="248620" y="197334"/>
                    </a:cubicBezTo>
                    <a:cubicBezTo>
                      <a:pt x="249565" y="202880"/>
                      <a:pt x="249655" y="208456"/>
                      <a:pt x="249009" y="213909"/>
                    </a:cubicBezTo>
                    <a:cubicBezTo>
                      <a:pt x="241261" y="211783"/>
                      <a:pt x="233099" y="215970"/>
                      <a:pt x="230173" y="223679"/>
                    </a:cubicBezTo>
                    <a:cubicBezTo>
                      <a:pt x="227269" y="231331"/>
                      <a:pt x="230523" y="239807"/>
                      <a:pt x="237629" y="243393"/>
                    </a:cubicBezTo>
                    <a:cubicBezTo>
                      <a:pt x="234276" y="248338"/>
                      <a:pt x="230072" y="252725"/>
                      <a:pt x="225212" y="256463"/>
                    </a:cubicBezTo>
                    <a:cubicBezTo>
                      <a:pt x="221298" y="249517"/>
                      <a:pt x="212662" y="246656"/>
                      <a:pt x="205146" y="249927"/>
                    </a:cubicBezTo>
                    <a:cubicBezTo>
                      <a:pt x="197588" y="253215"/>
                      <a:pt x="193794" y="261562"/>
                      <a:pt x="196282" y="269198"/>
                    </a:cubicBezTo>
                    <a:cubicBezTo>
                      <a:pt x="190174" y="270230"/>
                      <a:pt x="184032" y="270224"/>
                      <a:pt x="178059" y="269310"/>
                    </a:cubicBezTo>
                    <a:cubicBezTo>
                      <a:pt x="180345" y="261646"/>
                      <a:pt x="176379" y="253425"/>
                      <a:pt x="168779" y="250305"/>
                    </a:cubicBezTo>
                    <a:cubicBezTo>
                      <a:pt x="161227" y="247205"/>
                      <a:pt x="152688" y="250211"/>
                      <a:pt x="148906" y="257185"/>
                    </a:cubicBezTo>
                    <a:cubicBezTo>
                      <a:pt x="144464" y="254074"/>
                      <a:pt x="140544" y="250208"/>
                      <a:pt x="137157" y="245803"/>
                    </a:cubicBezTo>
                    <a:cubicBezTo>
                      <a:pt x="144102" y="241889"/>
                      <a:pt x="146964" y="233253"/>
                      <a:pt x="143694" y="225738"/>
                    </a:cubicBezTo>
                    <a:cubicBezTo>
                      <a:pt x="140402" y="218174"/>
                      <a:pt x="132047" y="214382"/>
                      <a:pt x="124407" y="216876"/>
                    </a:cubicBezTo>
                    <a:cubicBezTo>
                      <a:pt x="123463" y="211331"/>
                      <a:pt x="123373" y="205755"/>
                      <a:pt x="124019" y="200302"/>
                    </a:cubicBezTo>
                    <a:cubicBezTo>
                      <a:pt x="131767" y="202428"/>
                      <a:pt x="139929" y="198241"/>
                      <a:pt x="142856" y="190531"/>
                    </a:cubicBezTo>
                    <a:cubicBezTo>
                      <a:pt x="145760" y="182880"/>
                      <a:pt x="142505" y="174403"/>
                      <a:pt x="135399" y="170818"/>
                    </a:cubicBezTo>
                    <a:cubicBezTo>
                      <a:pt x="138752" y="165873"/>
                      <a:pt x="142956" y="161486"/>
                      <a:pt x="147816" y="157748"/>
                    </a:cubicBezTo>
                    <a:cubicBezTo>
                      <a:pt x="151730" y="164693"/>
                      <a:pt x="160367" y="167556"/>
                      <a:pt x="167881" y="164286"/>
                    </a:cubicBezTo>
                    <a:cubicBezTo>
                      <a:pt x="175439" y="160996"/>
                      <a:pt x="179233" y="152651"/>
                      <a:pt x="176747" y="145017"/>
                    </a:cubicBezTo>
                    <a:cubicBezTo>
                      <a:pt x="182851" y="143991"/>
                      <a:pt x="188990" y="144008"/>
                      <a:pt x="194960" y="144945"/>
                    </a:cubicBezTo>
                    <a:close/>
                    <a:moveTo>
                      <a:pt x="61802" y="85473"/>
                    </a:moveTo>
                    <a:cubicBezTo>
                      <a:pt x="43598" y="85472"/>
                      <a:pt x="28841" y="100230"/>
                      <a:pt x="28841" y="118434"/>
                    </a:cubicBezTo>
                    <a:lnTo>
                      <a:pt x="28842" y="426470"/>
                    </a:lnTo>
                    <a:cubicBezTo>
                      <a:pt x="28842" y="444674"/>
                      <a:pt x="43598" y="459432"/>
                      <a:pt x="61802" y="459432"/>
                    </a:cubicBezTo>
                    <a:lnTo>
                      <a:pt x="547202" y="459431"/>
                    </a:lnTo>
                    <a:cubicBezTo>
                      <a:pt x="565405" y="459431"/>
                      <a:pt x="580162" y="444675"/>
                      <a:pt x="580163" y="426471"/>
                    </a:cubicBezTo>
                    <a:lnTo>
                      <a:pt x="580162" y="118434"/>
                    </a:lnTo>
                    <a:cubicBezTo>
                      <a:pt x="580162" y="100230"/>
                      <a:pt x="565406" y="85473"/>
                      <a:pt x="547202" y="85473"/>
                    </a:cubicBezTo>
                    <a:close/>
                    <a:moveTo>
                      <a:pt x="53499" y="64325"/>
                    </a:moveTo>
                    <a:lnTo>
                      <a:pt x="555502" y="64325"/>
                    </a:lnTo>
                    <a:cubicBezTo>
                      <a:pt x="585048" y="64325"/>
                      <a:pt x="609001" y="84772"/>
                      <a:pt x="609001" y="109996"/>
                    </a:cubicBezTo>
                    <a:lnTo>
                      <a:pt x="609000" y="434905"/>
                    </a:lnTo>
                    <a:cubicBezTo>
                      <a:pt x="609000" y="460129"/>
                      <a:pt x="585049" y="480577"/>
                      <a:pt x="555503" y="480576"/>
                    </a:cubicBezTo>
                    <a:lnTo>
                      <a:pt x="53498" y="480577"/>
                    </a:lnTo>
                    <a:cubicBezTo>
                      <a:pt x="23952" y="480576"/>
                      <a:pt x="1" y="460129"/>
                      <a:pt x="0" y="434905"/>
                    </a:cubicBezTo>
                    <a:lnTo>
                      <a:pt x="1" y="109996"/>
                    </a:lnTo>
                    <a:cubicBezTo>
                      <a:pt x="0" y="84772"/>
                      <a:pt x="23952" y="64325"/>
                      <a:pt x="53499" y="64325"/>
                    </a:cubicBezTo>
                    <a:close/>
                    <a:moveTo>
                      <a:pt x="452998" y="29939"/>
                    </a:moveTo>
                    <a:lnTo>
                      <a:pt x="452998" y="33963"/>
                    </a:lnTo>
                    <a:lnTo>
                      <a:pt x="480537" y="33963"/>
                    </a:lnTo>
                    <a:lnTo>
                      <a:pt x="480537" y="29939"/>
                    </a:lnTo>
                    <a:close/>
                    <a:moveTo>
                      <a:pt x="493775" y="14731"/>
                    </a:moveTo>
                    <a:lnTo>
                      <a:pt x="512052" y="14731"/>
                    </a:lnTo>
                    <a:lnTo>
                      <a:pt x="512053" y="30391"/>
                    </a:lnTo>
                    <a:lnTo>
                      <a:pt x="493776" y="30391"/>
                    </a:lnTo>
                    <a:close/>
                    <a:moveTo>
                      <a:pt x="489558" y="11158"/>
                    </a:moveTo>
                    <a:lnTo>
                      <a:pt x="489558" y="33963"/>
                    </a:lnTo>
                    <a:lnTo>
                      <a:pt x="516270" y="33963"/>
                    </a:lnTo>
                    <a:lnTo>
                      <a:pt x="516270" y="11158"/>
                    </a:lnTo>
                    <a:close/>
                    <a:moveTo>
                      <a:pt x="534645" y="10806"/>
                    </a:moveTo>
                    <a:lnTo>
                      <a:pt x="527436" y="10807"/>
                    </a:lnTo>
                    <a:lnTo>
                      <a:pt x="539932" y="22404"/>
                    </a:lnTo>
                    <a:lnTo>
                      <a:pt x="527476" y="33962"/>
                    </a:lnTo>
                    <a:lnTo>
                      <a:pt x="534684" y="33963"/>
                    </a:lnTo>
                    <a:lnTo>
                      <a:pt x="543536" y="25747"/>
                    </a:lnTo>
                    <a:lnTo>
                      <a:pt x="552388" y="33963"/>
                    </a:lnTo>
                    <a:lnTo>
                      <a:pt x="559595" y="33963"/>
                    </a:lnTo>
                    <a:lnTo>
                      <a:pt x="547141" y="22404"/>
                    </a:lnTo>
                    <a:lnTo>
                      <a:pt x="559635" y="10807"/>
                    </a:lnTo>
                    <a:lnTo>
                      <a:pt x="552429" y="10807"/>
                    </a:lnTo>
                    <a:lnTo>
                      <a:pt x="543537" y="19059"/>
                    </a:lnTo>
                    <a:close/>
                    <a:moveTo>
                      <a:pt x="29137" y="0"/>
                    </a:moveTo>
                    <a:lnTo>
                      <a:pt x="579865" y="1"/>
                    </a:lnTo>
                    <a:cubicBezTo>
                      <a:pt x="595955" y="1"/>
                      <a:pt x="609000" y="11136"/>
                      <a:pt x="609001" y="24875"/>
                    </a:cubicBezTo>
                    <a:lnTo>
                      <a:pt x="609000" y="64137"/>
                    </a:lnTo>
                    <a:cubicBezTo>
                      <a:pt x="599394" y="52757"/>
                      <a:pt x="583707" y="45427"/>
                      <a:pt x="566017" y="45427"/>
                    </a:cubicBezTo>
                    <a:lnTo>
                      <a:pt x="42984" y="45427"/>
                    </a:lnTo>
                    <a:cubicBezTo>
                      <a:pt x="25293" y="45427"/>
                      <a:pt x="9608" y="52757"/>
                      <a:pt x="0" y="64137"/>
                    </a:cubicBezTo>
                    <a:lnTo>
                      <a:pt x="1" y="24875"/>
                    </a:lnTo>
                    <a:cubicBezTo>
                      <a:pt x="0" y="11137"/>
                      <a:pt x="13045" y="1"/>
                      <a:pt x="29137" y="0"/>
                    </a:cubicBezTo>
                    <a:close/>
                  </a:path>
                </a:pathLst>
              </a:cu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defTabSz="621716"/>
                <a:endParaRPr lang="en-IN" sz="2856">
                  <a:solidFill>
                    <a:srgbClr val="FFFFFF"/>
                  </a:solidFill>
                  <a:latin typeface="Segoe UI"/>
                </a:endParaRPr>
              </a:p>
            </p:txBody>
          </p:sp>
          <p:grpSp>
            <p:nvGrpSpPr>
              <p:cNvPr id="33" name="Group 32"/>
              <p:cNvGrpSpPr/>
              <p:nvPr/>
            </p:nvGrpSpPr>
            <p:grpSpPr>
              <a:xfrm>
                <a:off x="1189953" y="5415579"/>
                <a:ext cx="285313" cy="231849"/>
                <a:chOff x="687564" y="5249337"/>
                <a:chExt cx="285313" cy="231849"/>
              </a:xfrm>
            </p:grpSpPr>
            <p:sp>
              <p:nvSpPr>
                <p:cNvPr id="34" name="Freeform 33"/>
                <p:cNvSpPr/>
                <p:nvPr/>
              </p:nvSpPr>
              <p:spPr bwMode="auto">
                <a:xfrm rot="17657867">
                  <a:off x="778861" y="5233251"/>
                  <a:ext cx="177929" cy="210102"/>
                </a:xfrm>
                <a:custGeom>
                  <a:avLst/>
                  <a:gdLst/>
                  <a:ahLst/>
                  <a:cxnLst/>
                  <a:rect l="l" t="t" r="r" b="b"/>
                  <a:pathLst>
                    <a:path w="1114891" h="1132201">
                      <a:moveTo>
                        <a:pt x="1114366" y="261720"/>
                      </a:moveTo>
                      <a:cubicBezTo>
                        <a:pt x="1121384" y="359975"/>
                        <a:pt x="1056816" y="418226"/>
                        <a:pt x="996460" y="449107"/>
                      </a:cubicBezTo>
                      <a:lnTo>
                        <a:pt x="773280" y="465950"/>
                      </a:lnTo>
                      <a:lnTo>
                        <a:pt x="607236" y="656594"/>
                      </a:lnTo>
                      <a:lnTo>
                        <a:pt x="476983" y="793385"/>
                      </a:lnTo>
                      <a:lnTo>
                        <a:pt x="476550" y="792894"/>
                      </a:lnTo>
                      <a:lnTo>
                        <a:pt x="173221" y="1108119"/>
                      </a:lnTo>
                      <a:cubicBezTo>
                        <a:pt x="135322" y="1141806"/>
                        <a:pt x="110057" y="1136543"/>
                        <a:pt x="91108" y="1114435"/>
                      </a:cubicBezTo>
                      <a:lnTo>
                        <a:pt x="3730" y="1023900"/>
                      </a:lnTo>
                      <a:cubicBezTo>
                        <a:pt x="-7148" y="986353"/>
                        <a:pt x="7240" y="963543"/>
                        <a:pt x="27944" y="945998"/>
                      </a:cubicBezTo>
                      <a:lnTo>
                        <a:pt x="355277" y="655274"/>
                      </a:lnTo>
                      <a:lnTo>
                        <a:pt x="354801" y="654733"/>
                      </a:lnTo>
                      <a:lnTo>
                        <a:pt x="473525" y="549102"/>
                      </a:lnTo>
                      <a:lnTo>
                        <a:pt x="474162" y="549685"/>
                      </a:lnTo>
                      <a:lnTo>
                        <a:pt x="668006" y="377521"/>
                      </a:lnTo>
                      <a:lnTo>
                        <a:pt x="697483" y="122759"/>
                      </a:lnTo>
                      <a:cubicBezTo>
                        <a:pt x="723889" y="58279"/>
                        <a:pt x="777699" y="1859"/>
                        <a:pt x="858913" y="45"/>
                      </a:cubicBezTo>
                      <a:cubicBezTo>
                        <a:pt x="870515" y="-214"/>
                        <a:pt x="882677" y="641"/>
                        <a:pt x="895397" y="2747"/>
                      </a:cubicBezTo>
                      <a:lnTo>
                        <a:pt x="897503" y="30118"/>
                      </a:lnTo>
                      <a:lnTo>
                        <a:pt x="796440" y="105915"/>
                      </a:lnTo>
                      <a:lnTo>
                        <a:pt x="838549" y="316462"/>
                      </a:lnTo>
                      <a:lnTo>
                        <a:pt x="1011198" y="352255"/>
                      </a:lnTo>
                      <a:lnTo>
                        <a:pt x="1093311" y="249087"/>
                      </a:lnTo>
                      <a:close/>
                    </a:path>
                  </a:pathLst>
                </a:custGeom>
                <a:solidFill>
                  <a:schemeClr val="accent5"/>
                </a:solidFill>
                <a:ln w="9525" cap="flat" cmpd="sng" algn="ctr">
                  <a:noFill/>
                  <a:prstDash val="solid"/>
                  <a:headEnd type="none" w="med" len="med"/>
                  <a:tailEnd type="none" w="med" len="med"/>
                </a:ln>
                <a:effectLst/>
              </p:spPr>
              <p:txBody>
                <a:bodyPr rot="0" spcFirstLastPara="0" vertOverflow="overflow" horzOverflow="overflow" vert="horz" wrap="square" lIns="91427" tIns="45713" rIns="45713" bIns="91427" numCol="1" spcCol="0" rtlCol="0" fromWordArt="0" anchor="b" anchorCtr="0" forceAA="0" compatLnSpc="1">
                  <a:prstTxWarp prst="textNoShape">
                    <a:avLst/>
                  </a:prstTxWarp>
                  <a:noAutofit/>
                </a:bodyPr>
                <a:lstStyle/>
                <a:p>
                  <a:pPr defTabSz="913923" fontAlgn="base">
                    <a:spcBef>
                      <a:spcPct val="0"/>
                    </a:spcBef>
                    <a:spcAft>
                      <a:spcPct val="0"/>
                    </a:spcAft>
                    <a:defRPr/>
                  </a:pPr>
                  <a:endParaRPr lang="en-US" sz="2856" kern="0" dirty="0">
                    <a:solidFill>
                      <a:srgbClr val="002050"/>
                    </a:solidFill>
                    <a:latin typeface="Segoe UI"/>
                    <a:ea typeface="Segoe UI" pitchFamily="34" charset="0"/>
                    <a:cs typeface="Segoe UI" pitchFamily="34" charset="0"/>
                  </a:endParaRPr>
                </a:p>
              </p:txBody>
            </p:sp>
            <p:sp>
              <p:nvSpPr>
                <p:cNvPr id="35" name="Freeform 34"/>
                <p:cNvSpPr/>
                <p:nvPr/>
              </p:nvSpPr>
              <p:spPr>
                <a:xfrm>
                  <a:off x="687564" y="5297387"/>
                  <a:ext cx="165724" cy="101462"/>
                </a:xfrm>
                <a:custGeom>
                  <a:avLst/>
                  <a:gdLst>
                    <a:gd name="connsiteX0" fmla="*/ 0 w 583406"/>
                    <a:gd name="connsiteY0" fmla="*/ 195262 h 357187"/>
                    <a:gd name="connsiteX1" fmla="*/ 71437 w 583406"/>
                    <a:gd name="connsiteY1" fmla="*/ 152400 h 357187"/>
                    <a:gd name="connsiteX2" fmla="*/ 126206 w 583406"/>
                    <a:gd name="connsiteY2" fmla="*/ 154781 h 357187"/>
                    <a:gd name="connsiteX3" fmla="*/ 140494 w 583406"/>
                    <a:gd name="connsiteY3" fmla="*/ 116681 h 357187"/>
                    <a:gd name="connsiteX4" fmla="*/ 323850 w 583406"/>
                    <a:gd name="connsiteY4" fmla="*/ 11906 h 357187"/>
                    <a:gd name="connsiteX5" fmla="*/ 411956 w 583406"/>
                    <a:gd name="connsiteY5" fmla="*/ 0 h 357187"/>
                    <a:gd name="connsiteX6" fmla="*/ 526256 w 583406"/>
                    <a:gd name="connsiteY6" fmla="*/ 28575 h 357187"/>
                    <a:gd name="connsiteX7" fmla="*/ 583406 w 583406"/>
                    <a:gd name="connsiteY7" fmla="*/ 73819 h 357187"/>
                    <a:gd name="connsiteX8" fmla="*/ 554831 w 583406"/>
                    <a:gd name="connsiteY8" fmla="*/ 116681 h 357187"/>
                    <a:gd name="connsiteX9" fmla="*/ 469106 w 583406"/>
                    <a:gd name="connsiteY9" fmla="*/ 104775 h 357187"/>
                    <a:gd name="connsiteX10" fmla="*/ 357187 w 583406"/>
                    <a:gd name="connsiteY10" fmla="*/ 152400 h 357187"/>
                    <a:gd name="connsiteX11" fmla="*/ 214312 w 583406"/>
                    <a:gd name="connsiteY11" fmla="*/ 252412 h 357187"/>
                    <a:gd name="connsiteX12" fmla="*/ 214312 w 583406"/>
                    <a:gd name="connsiteY12" fmla="*/ 295275 h 357187"/>
                    <a:gd name="connsiteX13" fmla="*/ 114300 w 583406"/>
                    <a:gd name="connsiteY13" fmla="*/ 340519 h 357187"/>
                    <a:gd name="connsiteX14" fmla="*/ 97631 w 583406"/>
                    <a:gd name="connsiteY14" fmla="*/ 357187 h 357187"/>
                    <a:gd name="connsiteX15" fmla="*/ 0 w 583406"/>
                    <a:gd name="connsiteY15" fmla="*/ 195262 h 357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83406" h="357187">
                      <a:moveTo>
                        <a:pt x="0" y="195262"/>
                      </a:moveTo>
                      <a:lnTo>
                        <a:pt x="71437" y="152400"/>
                      </a:lnTo>
                      <a:lnTo>
                        <a:pt x="126206" y="154781"/>
                      </a:lnTo>
                      <a:lnTo>
                        <a:pt x="140494" y="116681"/>
                      </a:lnTo>
                      <a:lnTo>
                        <a:pt x="323850" y="11906"/>
                      </a:lnTo>
                      <a:lnTo>
                        <a:pt x="411956" y="0"/>
                      </a:lnTo>
                      <a:lnTo>
                        <a:pt x="526256" y="28575"/>
                      </a:lnTo>
                      <a:lnTo>
                        <a:pt x="583406" y="73819"/>
                      </a:lnTo>
                      <a:lnTo>
                        <a:pt x="554831" y="116681"/>
                      </a:lnTo>
                      <a:lnTo>
                        <a:pt x="469106" y="104775"/>
                      </a:lnTo>
                      <a:lnTo>
                        <a:pt x="357187" y="152400"/>
                      </a:lnTo>
                      <a:lnTo>
                        <a:pt x="214312" y="252412"/>
                      </a:lnTo>
                      <a:lnTo>
                        <a:pt x="214312" y="295275"/>
                      </a:lnTo>
                      <a:lnTo>
                        <a:pt x="114300" y="340519"/>
                      </a:lnTo>
                      <a:lnTo>
                        <a:pt x="97631" y="357187"/>
                      </a:lnTo>
                      <a:lnTo>
                        <a:pt x="0" y="195262"/>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defTabSz="621716"/>
                  <a:endParaRPr lang="en-IN" sz="2856">
                    <a:solidFill>
                      <a:srgbClr val="FFFFFF"/>
                    </a:solidFill>
                    <a:latin typeface="Segoe UI"/>
                  </a:endParaRPr>
                </a:p>
              </p:txBody>
            </p:sp>
            <p:sp>
              <p:nvSpPr>
                <p:cNvPr id="36" name="Freeform 35"/>
                <p:cNvSpPr/>
                <p:nvPr/>
              </p:nvSpPr>
              <p:spPr bwMode="auto">
                <a:xfrm rot="273670">
                  <a:off x="700554" y="5310475"/>
                  <a:ext cx="215197" cy="170711"/>
                </a:xfrm>
                <a:custGeom>
                  <a:avLst/>
                  <a:gdLst/>
                  <a:ahLst/>
                  <a:cxnLst/>
                  <a:rect l="l" t="t" r="r" b="b"/>
                  <a:pathLst>
                    <a:path w="1159662" h="1069662">
                      <a:moveTo>
                        <a:pt x="511366" y="2198"/>
                      </a:moveTo>
                      <a:cubicBezTo>
                        <a:pt x="561810" y="8427"/>
                        <a:pt x="615148" y="28078"/>
                        <a:pt x="654801" y="63520"/>
                      </a:cubicBezTo>
                      <a:lnTo>
                        <a:pt x="646379" y="86681"/>
                      </a:lnTo>
                      <a:cubicBezTo>
                        <a:pt x="617605" y="76855"/>
                        <a:pt x="595146" y="69135"/>
                        <a:pt x="534790" y="82470"/>
                      </a:cubicBezTo>
                      <a:cubicBezTo>
                        <a:pt x="508822" y="95804"/>
                        <a:pt x="470222" y="94401"/>
                        <a:pt x="387407" y="204587"/>
                      </a:cubicBezTo>
                      <a:lnTo>
                        <a:pt x="694805" y="484615"/>
                      </a:lnTo>
                      <a:lnTo>
                        <a:pt x="698875" y="488341"/>
                      </a:lnTo>
                      <a:lnTo>
                        <a:pt x="700136" y="487222"/>
                      </a:lnTo>
                      <a:lnTo>
                        <a:pt x="825018" y="602943"/>
                      </a:lnTo>
                      <a:lnTo>
                        <a:pt x="824567" y="603411"/>
                      </a:lnTo>
                      <a:lnTo>
                        <a:pt x="997385" y="761625"/>
                      </a:lnTo>
                      <a:lnTo>
                        <a:pt x="1006994" y="770733"/>
                      </a:lnTo>
                      <a:lnTo>
                        <a:pt x="1007152" y="770567"/>
                      </a:lnTo>
                      <a:lnTo>
                        <a:pt x="1143270" y="895182"/>
                      </a:lnTo>
                      <a:cubicBezTo>
                        <a:pt x="1174151" y="933080"/>
                        <a:pt x="1155201" y="956240"/>
                        <a:pt x="1136954" y="977295"/>
                      </a:cubicBezTo>
                      <a:cubicBezTo>
                        <a:pt x="1094143" y="1009579"/>
                        <a:pt x="1086423" y="1026423"/>
                        <a:pt x="1061157" y="1050986"/>
                      </a:cubicBezTo>
                      <a:cubicBezTo>
                        <a:pt x="1020451" y="1082568"/>
                        <a:pt x="996589" y="1069234"/>
                        <a:pt x="979044" y="1046775"/>
                      </a:cubicBezTo>
                      <a:lnTo>
                        <a:pt x="728323" y="762258"/>
                      </a:lnTo>
                      <a:lnTo>
                        <a:pt x="728710" y="761916"/>
                      </a:lnTo>
                      <a:lnTo>
                        <a:pt x="605179" y="622015"/>
                      </a:lnTo>
                      <a:lnTo>
                        <a:pt x="604266" y="622821"/>
                      </a:lnTo>
                      <a:lnTo>
                        <a:pt x="579666" y="594218"/>
                      </a:lnTo>
                      <a:lnTo>
                        <a:pt x="579990" y="593930"/>
                      </a:lnTo>
                      <a:lnTo>
                        <a:pt x="556188" y="566919"/>
                      </a:lnTo>
                      <a:lnTo>
                        <a:pt x="520948" y="525946"/>
                      </a:lnTo>
                      <a:lnTo>
                        <a:pt x="520455" y="526370"/>
                      </a:lnTo>
                      <a:lnTo>
                        <a:pt x="307399" y="284595"/>
                      </a:lnTo>
                      <a:lnTo>
                        <a:pt x="233707" y="341443"/>
                      </a:lnTo>
                      <a:lnTo>
                        <a:pt x="229496" y="404607"/>
                      </a:lnTo>
                      <a:lnTo>
                        <a:pt x="130539" y="461454"/>
                      </a:lnTo>
                      <a:lnTo>
                        <a:pt x="0" y="320388"/>
                      </a:lnTo>
                      <a:lnTo>
                        <a:pt x="46321" y="276173"/>
                      </a:lnTo>
                      <a:lnTo>
                        <a:pt x="149489" y="244591"/>
                      </a:lnTo>
                      <a:lnTo>
                        <a:pt x="172649" y="200376"/>
                      </a:lnTo>
                      <a:lnTo>
                        <a:pt x="385301" y="21411"/>
                      </a:lnTo>
                      <a:cubicBezTo>
                        <a:pt x="413374" y="3164"/>
                        <a:pt x="460923" y="-4030"/>
                        <a:pt x="511366" y="2198"/>
                      </a:cubicBezTo>
                      <a:close/>
                    </a:path>
                  </a:pathLst>
                </a:custGeom>
                <a:solidFill>
                  <a:schemeClr val="accent4"/>
                </a:solidFill>
                <a:ln w="9525" cap="flat" cmpd="sng" algn="ctr">
                  <a:noFill/>
                  <a:prstDash val="solid"/>
                  <a:headEnd type="none" w="med" len="med"/>
                  <a:tailEnd type="none" w="med" len="med"/>
                </a:ln>
                <a:effectLst/>
              </p:spPr>
              <p:txBody>
                <a:bodyPr rot="0" spcFirstLastPara="0" vertOverflow="overflow" horzOverflow="overflow" vert="horz" wrap="square" lIns="91427" tIns="45713" rIns="45713" bIns="91427" numCol="1" spcCol="0" rtlCol="0" fromWordArt="0" anchor="b" anchorCtr="0" forceAA="0" compatLnSpc="1">
                  <a:prstTxWarp prst="textNoShape">
                    <a:avLst/>
                  </a:prstTxWarp>
                  <a:noAutofit/>
                </a:bodyPr>
                <a:lstStyle/>
                <a:p>
                  <a:pPr defTabSz="913923" fontAlgn="base">
                    <a:spcBef>
                      <a:spcPct val="0"/>
                    </a:spcBef>
                    <a:spcAft>
                      <a:spcPct val="0"/>
                    </a:spcAft>
                    <a:defRPr/>
                  </a:pPr>
                  <a:endParaRPr lang="en-US" sz="2856" kern="0" dirty="0">
                    <a:solidFill>
                      <a:srgbClr val="002050"/>
                    </a:solidFill>
                    <a:latin typeface="Segoe UI"/>
                    <a:ea typeface="Segoe UI" pitchFamily="34" charset="0"/>
                    <a:cs typeface="Segoe UI" pitchFamily="34" charset="0"/>
                  </a:endParaRPr>
                </a:p>
              </p:txBody>
            </p:sp>
          </p:grpSp>
        </p:grpSp>
      </p:grpSp>
      <p:grpSp>
        <p:nvGrpSpPr>
          <p:cNvPr id="37" name="Group 36"/>
          <p:cNvGrpSpPr/>
          <p:nvPr/>
        </p:nvGrpSpPr>
        <p:grpSpPr>
          <a:xfrm>
            <a:off x="3339337" y="5323305"/>
            <a:ext cx="1121927" cy="978273"/>
            <a:chOff x="1490946" y="5415579"/>
            <a:chExt cx="528049" cy="426774"/>
          </a:xfrm>
        </p:grpSpPr>
        <p:sp>
          <p:nvSpPr>
            <p:cNvPr id="38" name="Rectangle 37"/>
            <p:cNvSpPr>
              <a:spLocks noChangeAspect="1"/>
            </p:cNvSpPr>
            <p:nvPr/>
          </p:nvSpPr>
          <p:spPr>
            <a:xfrm>
              <a:off x="1514400" y="5688694"/>
              <a:ext cx="481141" cy="153659"/>
            </a:xfrm>
            <a:prstGeom prst="rect">
              <a:avLst/>
            </a:prstGeom>
          </p:spPr>
          <p:txBody>
            <a:bodyPr wrap="square" lIns="0" tIns="0" rIns="0" bIns="0">
              <a:spAutoFit/>
            </a:bodyPr>
            <a:lstStyle/>
            <a:p>
              <a:pPr defTabSz="1218229" fontAlgn="base">
                <a:spcBef>
                  <a:spcPts val="839"/>
                </a:spcBef>
                <a:spcAft>
                  <a:spcPct val="0"/>
                </a:spcAft>
                <a:buClr>
                  <a:srgbClr val="D2D2D2">
                    <a:lumMod val="75000"/>
                  </a:srgbClr>
                </a:buClr>
                <a:buSzPct val="100000"/>
              </a:pPr>
              <a:r>
                <a:rPr lang="en-US" sz="1122" dirty="0">
                  <a:solidFill>
                    <a:srgbClr val="002050"/>
                  </a:solidFill>
                  <a:latin typeface="Segoe UI"/>
                  <a:cs typeface="Segoe UI" pitchFamily="34" charset="0"/>
                </a:rPr>
                <a:t>On- </a:t>
              </a:r>
              <a:br>
                <a:rPr lang="en-US" sz="1122" dirty="0">
                  <a:solidFill>
                    <a:srgbClr val="002050"/>
                  </a:solidFill>
                  <a:latin typeface="Segoe UI"/>
                  <a:cs typeface="Segoe UI" pitchFamily="34" charset="0"/>
                </a:rPr>
              </a:br>
              <a:r>
                <a:rPr lang="en-US" sz="1122" dirty="0" err="1">
                  <a:solidFill>
                    <a:srgbClr val="002050"/>
                  </a:solidFill>
                  <a:latin typeface="Segoe UI"/>
                  <a:cs typeface="Segoe UI" pitchFamily="34" charset="0"/>
                </a:rPr>
                <a:t>Prem</a:t>
              </a:r>
              <a:endParaRPr lang="en-US" sz="1122" dirty="0">
                <a:solidFill>
                  <a:srgbClr val="002050"/>
                </a:solidFill>
                <a:latin typeface="Segoe UI"/>
                <a:cs typeface="Segoe UI" pitchFamily="34" charset="0"/>
              </a:endParaRPr>
            </a:p>
          </p:txBody>
        </p:sp>
        <p:grpSp>
          <p:nvGrpSpPr>
            <p:cNvPr id="39" name="Group 38"/>
            <p:cNvGrpSpPr/>
            <p:nvPr/>
          </p:nvGrpSpPr>
          <p:grpSpPr>
            <a:xfrm>
              <a:off x="1490946" y="5415579"/>
              <a:ext cx="528049" cy="268243"/>
              <a:chOff x="1533151" y="5415579"/>
              <a:chExt cx="528049" cy="268243"/>
            </a:xfrm>
          </p:grpSpPr>
          <p:sp>
            <p:nvSpPr>
              <p:cNvPr id="40" name="Freeform 39"/>
              <p:cNvSpPr/>
              <p:nvPr/>
            </p:nvSpPr>
            <p:spPr>
              <a:xfrm>
                <a:off x="1533151" y="5426122"/>
                <a:ext cx="326565" cy="257700"/>
              </a:xfrm>
              <a:custGeom>
                <a:avLst/>
                <a:gdLst>
                  <a:gd name="connsiteX0" fmla="*/ 372979 w 609001"/>
                  <a:gd name="connsiteY0" fmla="*/ 274798 h 480577"/>
                  <a:gd name="connsiteX1" fmla="*/ 353097 w 609001"/>
                  <a:gd name="connsiteY1" fmla="*/ 275151 h 480577"/>
                  <a:gd name="connsiteX2" fmla="*/ 339640 w 609001"/>
                  <a:gd name="connsiteY2" fmla="*/ 309340 h 480577"/>
                  <a:gd name="connsiteX3" fmla="*/ 373830 w 609001"/>
                  <a:gd name="connsiteY3" fmla="*/ 322798 h 480577"/>
                  <a:gd name="connsiteX4" fmla="*/ 387288 w 609001"/>
                  <a:gd name="connsiteY4" fmla="*/ 288608 h 480577"/>
                  <a:gd name="connsiteX5" fmla="*/ 372979 w 609001"/>
                  <a:gd name="connsiteY5" fmla="*/ 274798 h 480577"/>
                  <a:gd name="connsiteX6" fmla="*/ 378670 w 609001"/>
                  <a:gd name="connsiteY6" fmla="*/ 260343 h 480577"/>
                  <a:gd name="connsiteX7" fmla="*/ 401532 w 609001"/>
                  <a:gd name="connsiteY7" fmla="*/ 282408 h 480577"/>
                  <a:gd name="connsiteX8" fmla="*/ 380028 w 609001"/>
                  <a:gd name="connsiteY8" fmla="*/ 337042 h 480577"/>
                  <a:gd name="connsiteX9" fmla="*/ 325395 w 609001"/>
                  <a:gd name="connsiteY9" fmla="*/ 315538 h 480577"/>
                  <a:gd name="connsiteX10" fmla="*/ 346899 w 609001"/>
                  <a:gd name="connsiteY10" fmla="*/ 260906 h 480577"/>
                  <a:gd name="connsiteX11" fmla="*/ 378670 w 609001"/>
                  <a:gd name="connsiteY11" fmla="*/ 260343 h 480577"/>
                  <a:gd name="connsiteX12" fmla="*/ 362850 w 609001"/>
                  <a:gd name="connsiteY12" fmla="*/ 241600 h 480577"/>
                  <a:gd name="connsiteX13" fmla="*/ 340577 w 609001"/>
                  <a:gd name="connsiteY13" fmla="*/ 246377 h 480577"/>
                  <a:gd name="connsiteX14" fmla="*/ 310865 w 609001"/>
                  <a:gd name="connsiteY14" fmla="*/ 321861 h 480577"/>
                  <a:gd name="connsiteX15" fmla="*/ 386350 w 609001"/>
                  <a:gd name="connsiteY15" fmla="*/ 351572 h 480577"/>
                  <a:gd name="connsiteX16" fmla="*/ 416063 w 609001"/>
                  <a:gd name="connsiteY16" fmla="*/ 276087 h 480577"/>
                  <a:gd name="connsiteX17" fmla="*/ 362850 w 609001"/>
                  <a:gd name="connsiteY17" fmla="*/ 241600 h 480577"/>
                  <a:gd name="connsiteX18" fmla="*/ 377134 w 609001"/>
                  <a:gd name="connsiteY18" fmla="*/ 198364 h 480577"/>
                  <a:gd name="connsiteX19" fmla="*/ 392168 w 609001"/>
                  <a:gd name="connsiteY19" fmla="*/ 229052 h 480577"/>
                  <a:gd name="connsiteX20" fmla="*/ 424370 w 609001"/>
                  <a:gd name="connsiteY20" fmla="*/ 217862 h 480577"/>
                  <a:gd name="connsiteX21" fmla="*/ 443536 w 609001"/>
                  <a:gd name="connsiteY21" fmla="*/ 236208 h 480577"/>
                  <a:gd name="connsiteX22" fmla="*/ 432769 w 609001"/>
                  <a:gd name="connsiteY22" fmla="*/ 268813 h 480577"/>
                  <a:gd name="connsiteX23" fmla="*/ 463984 w 609001"/>
                  <a:gd name="connsiteY23" fmla="*/ 283156 h 480577"/>
                  <a:gd name="connsiteX24" fmla="*/ 464613 w 609001"/>
                  <a:gd name="connsiteY24" fmla="*/ 309983 h 480577"/>
                  <a:gd name="connsiteX25" fmla="*/ 434125 w 609001"/>
                  <a:gd name="connsiteY25" fmla="*/ 325794 h 480577"/>
                  <a:gd name="connsiteX26" fmla="*/ 446192 w 609001"/>
                  <a:gd name="connsiteY26" fmla="*/ 357700 h 480577"/>
                  <a:gd name="connsiteX27" fmla="*/ 426095 w 609001"/>
                  <a:gd name="connsiteY27" fmla="*/ 378856 h 480577"/>
                  <a:gd name="connsiteX28" fmla="*/ 393619 w 609001"/>
                  <a:gd name="connsiteY28" fmla="*/ 368276 h 480577"/>
                  <a:gd name="connsiteX29" fmla="*/ 379272 w 609001"/>
                  <a:gd name="connsiteY29" fmla="*/ 399466 h 480577"/>
                  <a:gd name="connsiteX30" fmla="*/ 349777 w 609001"/>
                  <a:gd name="connsiteY30" fmla="*/ 399648 h 480577"/>
                  <a:gd name="connsiteX31" fmla="*/ 334759 w 609001"/>
                  <a:gd name="connsiteY31" fmla="*/ 368890 h 480577"/>
                  <a:gd name="connsiteX32" fmla="*/ 302591 w 609001"/>
                  <a:gd name="connsiteY32" fmla="*/ 380026 h 480577"/>
                  <a:gd name="connsiteX33" fmla="*/ 283575 w 609001"/>
                  <a:gd name="connsiteY33" fmla="*/ 361603 h 480577"/>
                  <a:gd name="connsiteX34" fmla="*/ 294156 w 609001"/>
                  <a:gd name="connsiteY34" fmla="*/ 329129 h 480577"/>
                  <a:gd name="connsiteX35" fmla="*/ 262941 w 609001"/>
                  <a:gd name="connsiteY35" fmla="*/ 314786 h 480577"/>
                  <a:gd name="connsiteX36" fmla="*/ 262312 w 609001"/>
                  <a:gd name="connsiteY36" fmla="*/ 287959 h 480577"/>
                  <a:gd name="connsiteX37" fmla="*/ 292801 w 609001"/>
                  <a:gd name="connsiteY37" fmla="*/ 272147 h 480577"/>
                  <a:gd name="connsiteX38" fmla="*/ 280732 w 609001"/>
                  <a:gd name="connsiteY38" fmla="*/ 240242 h 480577"/>
                  <a:gd name="connsiteX39" fmla="*/ 300831 w 609001"/>
                  <a:gd name="connsiteY39" fmla="*/ 219086 h 480577"/>
                  <a:gd name="connsiteX40" fmla="*/ 333306 w 609001"/>
                  <a:gd name="connsiteY40" fmla="*/ 229666 h 480577"/>
                  <a:gd name="connsiteX41" fmla="*/ 347655 w 609001"/>
                  <a:gd name="connsiteY41" fmla="*/ 198481 h 480577"/>
                  <a:gd name="connsiteX42" fmla="*/ 377134 w 609001"/>
                  <a:gd name="connsiteY42" fmla="*/ 198364 h 480577"/>
                  <a:gd name="connsiteX43" fmla="*/ 192394 w 609001"/>
                  <a:gd name="connsiteY43" fmla="*/ 192170 h 480577"/>
                  <a:gd name="connsiteX44" fmla="*/ 180110 w 609001"/>
                  <a:gd name="connsiteY44" fmla="*/ 192387 h 480577"/>
                  <a:gd name="connsiteX45" fmla="*/ 171795 w 609001"/>
                  <a:gd name="connsiteY45" fmla="*/ 213512 h 480577"/>
                  <a:gd name="connsiteX46" fmla="*/ 192919 w 609001"/>
                  <a:gd name="connsiteY46" fmla="*/ 221827 h 480577"/>
                  <a:gd name="connsiteX47" fmla="*/ 201234 w 609001"/>
                  <a:gd name="connsiteY47" fmla="*/ 200703 h 480577"/>
                  <a:gd name="connsiteX48" fmla="*/ 192394 w 609001"/>
                  <a:gd name="connsiteY48" fmla="*/ 192170 h 480577"/>
                  <a:gd name="connsiteX49" fmla="*/ 195910 w 609001"/>
                  <a:gd name="connsiteY49" fmla="*/ 183239 h 480577"/>
                  <a:gd name="connsiteX50" fmla="*/ 210036 w 609001"/>
                  <a:gd name="connsiteY50" fmla="*/ 196873 h 480577"/>
                  <a:gd name="connsiteX51" fmla="*/ 196749 w 609001"/>
                  <a:gd name="connsiteY51" fmla="*/ 230628 h 480577"/>
                  <a:gd name="connsiteX52" fmla="*/ 162994 w 609001"/>
                  <a:gd name="connsiteY52" fmla="*/ 217342 h 480577"/>
                  <a:gd name="connsiteX53" fmla="*/ 176281 w 609001"/>
                  <a:gd name="connsiteY53" fmla="*/ 183586 h 480577"/>
                  <a:gd name="connsiteX54" fmla="*/ 195910 w 609001"/>
                  <a:gd name="connsiteY54" fmla="*/ 183239 h 480577"/>
                  <a:gd name="connsiteX55" fmla="*/ 199495 w 609001"/>
                  <a:gd name="connsiteY55" fmla="*/ 174129 h 480577"/>
                  <a:gd name="connsiteX56" fmla="*/ 172374 w 609001"/>
                  <a:gd name="connsiteY56" fmla="*/ 174610 h 480577"/>
                  <a:gd name="connsiteX57" fmla="*/ 154017 w 609001"/>
                  <a:gd name="connsiteY57" fmla="*/ 221248 h 480577"/>
                  <a:gd name="connsiteX58" fmla="*/ 200655 w 609001"/>
                  <a:gd name="connsiteY58" fmla="*/ 239605 h 480577"/>
                  <a:gd name="connsiteX59" fmla="*/ 219013 w 609001"/>
                  <a:gd name="connsiteY59" fmla="*/ 192966 h 480577"/>
                  <a:gd name="connsiteX60" fmla="*/ 199495 w 609001"/>
                  <a:gd name="connsiteY60" fmla="*/ 174129 h 480577"/>
                  <a:gd name="connsiteX61" fmla="*/ 194960 w 609001"/>
                  <a:gd name="connsiteY61" fmla="*/ 144945 h 480577"/>
                  <a:gd name="connsiteX62" fmla="*/ 204249 w 609001"/>
                  <a:gd name="connsiteY62" fmla="*/ 163905 h 480577"/>
                  <a:gd name="connsiteX63" fmla="*/ 224145 w 609001"/>
                  <a:gd name="connsiteY63" fmla="*/ 156991 h 480577"/>
                  <a:gd name="connsiteX64" fmla="*/ 235987 w 609001"/>
                  <a:gd name="connsiteY64" fmla="*/ 168328 h 480577"/>
                  <a:gd name="connsiteX65" fmla="*/ 229334 w 609001"/>
                  <a:gd name="connsiteY65" fmla="*/ 188473 h 480577"/>
                  <a:gd name="connsiteX66" fmla="*/ 248620 w 609001"/>
                  <a:gd name="connsiteY66" fmla="*/ 197334 h 480577"/>
                  <a:gd name="connsiteX67" fmla="*/ 249009 w 609001"/>
                  <a:gd name="connsiteY67" fmla="*/ 213909 h 480577"/>
                  <a:gd name="connsiteX68" fmla="*/ 230173 w 609001"/>
                  <a:gd name="connsiteY68" fmla="*/ 223679 h 480577"/>
                  <a:gd name="connsiteX69" fmla="*/ 237629 w 609001"/>
                  <a:gd name="connsiteY69" fmla="*/ 243393 h 480577"/>
                  <a:gd name="connsiteX70" fmla="*/ 225212 w 609001"/>
                  <a:gd name="connsiteY70" fmla="*/ 256463 h 480577"/>
                  <a:gd name="connsiteX71" fmla="*/ 205146 w 609001"/>
                  <a:gd name="connsiteY71" fmla="*/ 249927 h 480577"/>
                  <a:gd name="connsiteX72" fmla="*/ 196282 w 609001"/>
                  <a:gd name="connsiteY72" fmla="*/ 269198 h 480577"/>
                  <a:gd name="connsiteX73" fmla="*/ 178059 w 609001"/>
                  <a:gd name="connsiteY73" fmla="*/ 269310 h 480577"/>
                  <a:gd name="connsiteX74" fmla="*/ 168779 w 609001"/>
                  <a:gd name="connsiteY74" fmla="*/ 250305 h 480577"/>
                  <a:gd name="connsiteX75" fmla="*/ 148906 w 609001"/>
                  <a:gd name="connsiteY75" fmla="*/ 257185 h 480577"/>
                  <a:gd name="connsiteX76" fmla="*/ 137157 w 609001"/>
                  <a:gd name="connsiteY76" fmla="*/ 245803 h 480577"/>
                  <a:gd name="connsiteX77" fmla="*/ 143694 w 609001"/>
                  <a:gd name="connsiteY77" fmla="*/ 225738 h 480577"/>
                  <a:gd name="connsiteX78" fmla="*/ 124407 w 609001"/>
                  <a:gd name="connsiteY78" fmla="*/ 216876 h 480577"/>
                  <a:gd name="connsiteX79" fmla="*/ 124019 w 609001"/>
                  <a:gd name="connsiteY79" fmla="*/ 200302 h 480577"/>
                  <a:gd name="connsiteX80" fmla="*/ 142856 w 609001"/>
                  <a:gd name="connsiteY80" fmla="*/ 190531 h 480577"/>
                  <a:gd name="connsiteX81" fmla="*/ 135399 w 609001"/>
                  <a:gd name="connsiteY81" fmla="*/ 170818 h 480577"/>
                  <a:gd name="connsiteX82" fmla="*/ 147816 w 609001"/>
                  <a:gd name="connsiteY82" fmla="*/ 157748 h 480577"/>
                  <a:gd name="connsiteX83" fmla="*/ 167881 w 609001"/>
                  <a:gd name="connsiteY83" fmla="*/ 164286 h 480577"/>
                  <a:gd name="connsiteX84" fmla="*/ 176747 w 609001"/>
                  <a:gd name="connsiteY84" fmla="*/ 145017 h 480577"/>
                  <a:gd name="connsiteX85" fmla="*/ 194960 w 609001"/>
                  <a:gd name="connsiteY85" fmla="*/ 144945 h 480577"/>
                  <a:gd name="connsiteX86" fmla="*/ 61802 w 609001"/>
                  <a:gd name="connsiteY86" fmla="*/ 85473 h 480577"/>
                  <a:gd name="connsiteX87" fmla="*/ 28841 w 609001"/>
                  <a:gd name="connsiteY87" fmla="*/ 118434 h 480577"/>
                  <a:gd name="connsiteX88" fmla="*/ 28842 w 609001"/>
                  <a:gd name="connsiteY88" fmla="*/ 426470 h 480577"/>
                  <a:gd name="connsiteX89" fmla="*/ 61802 w 609001"/>
                  <a:gd name="connsiteY89" fmla="*/ 459432 h 480577"/>
                  <a:gd name="connsiteX90" fmla="*/ 547202 w 609001"/>
                  <a:gd name="connsiteY90" fmla="*/ 459431 h 480577"/>
                  <a:gd name="connsiteX91" fmla="*/ 580163 w 609001"/>
                  <a:gd name="connsiteY91" fmla="*/ 426471 h 480577"/>
                  <a:gd name="connsiteX92" fmla="*/ 580162 w 609001"/>
                  <a:gd name="connsiteY92" fmla="*/ 118434 h 480577"/>
                  <a:gd name="connsiteX93" fmla="*/ 547202 w 609001"/>
                  <a:gd name="connsiteY93" fmla="*/ 85473 h 480577"/>
                  <a:gd name="connsiteX94" fmla="*/ 53499 w 609001"/>
                  <a:gd name="connsiteY94" fmla="*/ 64325 h 480577"/>
                  <a:gd name="connsiteX95" fmla="*/ 555502 w 609001"/>
                  <a:gd name="connsiteY95" fmla="*/ 64325 h 480577"/>
                  <a:gd name="connsiteX96" fmla="*/ 609001 w 609001"/>
                  <a:gd name="connsiteY96" fmla="*/ 109996 h 480577"/>
                  <a:gd name="connsiteX97" fmla="*/ 609000 w 609001"/>
                  <a:gd name="connsiteY97" fmla="*/ 434905 h 480577"/>
                  <a:gd name="connsiteX98" fmla="*/ 555503 w 609001"/>
                  <a:gd name="connsiteY98" fmla="*/ 480576 h 480577"/>
                  <a:gd name="connsiteX99" fmla="*/ 53498 w 609001"/>
                  <a:gd name="connsiteY99" fmla="*/ 480577 h 480577"/>
                  <a:gd name="connsiteX100" fmla="*/ 0 w 609001"/>
                  <a:gd name="connsiteY100" fmla="*/ 434905 h 480577"/>
                  <a:gd name="connsiteX101" fmla="*/ 1 w 609001"/>
                  <a:gd name="connsiteY101" fmla="*/ 109996 h 480577"/>
                  <a:gd name="connsiteX102" fmla="*/ 53499 w 609001"/>
                  <a:gd name="connsiteY102" fmla="*/ 64325 h 480577"/>
                  <a:gd name="connsiteX103" fmla="*/ 452998 w 609001"/>
                  <a:gd name="connsiteY103" fmla="*/ 29939 h 480577"/>
                  <a:gd name="connsiteX104" fmla="*/ 452998 w 609001"/>
                  <a:gd name="connsiteY104" fmla="*/ 33963 h 480577"/>
                  <a:gd name="connsiteX105" fmla="*/ 480537 w 609001"/>
                  <a:gd name="connsiteY105" fmla="*/ 33963 h 480577"/>
                  <a:gd name="connsiteX106" fmla="*/ 480537 w 609001"/>
                  <a:gd name="connsiteY106" fmla="*/ 29939 h 480577"/>
                  <a:gd name="connsiteX107" fmla="*/ 493775 w 609001"/>
                  <a:gd name="connsiteY107" fmla="*/ 14731 h 480577"/>
                  <a:gd name="connsiteX108" fmla="*/ 512052 w 609001"/>
                  <a:gd name="connsiteY108" fmla="*/ 14731 h 480577"/>
                  <a:gd name="connsiteX109" fmla="*/ 512053 w 609001"/>
                  <a:gd name="connsiteY109" fmla="*/ 30391 h 480577"/>
                  <a:gd name="connsiteX110" fmla="*/ 493776 w 609001"/>
                  <a:gd name="connsiteY110" fmla="*/ 30391 h 480577"/>
                  <a:gd name="connsiteX111" fmla="*/ 489558 w 609001"/>
                  <a:gd name="connsiteY111" fmla="*/ 11158 h 480577"/>
                  <a:gd name="connsiteX112" fmla="*/ 489558 w 609001"/>
                  <a:gd name="connsiteY112" fmla="*/ 33963 h 480577"/>
                  <a:gd name="connsiteX113" fmla="*/ 516270 w 609001"/>
                  <a:gd name="connsiteY113" fmla="*/ 33963 h 480577"/>
                  <a:gd name="connsiteX114" fmla="*/ 516270 w 609001"/>
                  <a:gd name="connsiteY114" fmla="*/ 11158 h 480577"/>
                  <a:gd name="connsiteX115" fmla="*/ 534645 w 609001"/>
                  <a:gd name="connsiteY115" fmla="*/ 10806 h 480577"/>
                  <a:gd name="connsiteX116" fmla="*/ 527436 w 609001"/>
                  <a:gd name="connsiteY116" fmla="*/ 10807 h 480577"/>
                  <a:gd name="connsiteX117" fmla="*/ 539932 w 609001"/>
                  <a:gd name="connsiteY117" fmla="*/ 22404 h 480577"/>
                  <a:gd name="connsiteX118" fmla="*/ 527476 w 609001"/>
                  <a:gd name="connsiteY118" fmla="*/ 33962 h 480577"/>
                  <a:gd name="connsiteX119" fmla="*/ 534684 w 609001"/>
                  <a:gd name="connsiteY119" fmla="*/ 33963 h 480577"/>
                  <a:gd name="connsiteX120" fmla="*/ 543536 w 609001"/>
                  <a:gd name="connsiteY120" fmla="*/ 25747 h 480577"/>
                  <a:gd name="connsiteX121" fmla="*/ 552388 w 609001"/>
                  <a:gd name="connsiteY121" fmla="*/ 33963 h 480577"/>
                  <a:gd name="connsiteX122" fmla="*/ 559595 w 609001"/>
                  <a:gd name="connsiteY122" fmla="*/ 33963 h 480577"/>
                  <a:gd name="connsiteX123" fmla="*/ 547141 w 609001"/>
                  <a:gd name="connsiteY123" fmla="*/ 22404 h 480577"/>
                  <a:gd name="connsiteX124" fmla="*/ 559635 w 609001"/>
                  <a:gd name="connsiteY124" fmla="*/ 10807 h 480577"/>
                  <a:gd name="connsiteX125" fmla="*/ 552429 w 609001"/>
                  <a:gd name="connsiteY125" fmla="*/ 10807 h 480577"/>
                  <a:gd name="connsiteX126" fmla="*/ 543537 w 609001"/>
                  <a:gd name="connsiteY126" fmla="*/ 19059 h 480577"/>
                  <a:gd name="connsiteX127" fmla="*/ 29137 w 609001"/>
                  <a:gd name="connsiteY127" fmla="*/ 0 h 480577"/>
                  <a:gd name="connsiteX128" fmla="*/ 579865 w 609001"/>
                  <a:gd name="connsiteY128" fmla="*/ 1 h 480577"/>
                  <a:gd name="connsiteX129" fmla="*/ 609001 w 609001"/>
                  <a:gd name="connsiteY129" fmla="*/ 24875 h 480577"/>
                  <a:gd name="connsiteX130" fmla="*/ 609000 w 609001"/>
                  <a:gd name="connsiteY130" fmla="*/ 64137 h 480577"/>
                  <a:gd name="connsiteX131" fmla="*/ 566017 w 609001"/>
                  <a:gd name="connsiteY131" fmla="*/ 45427 h 480577"/>
                  <a:gd name="connsiteX132" fmla="*/ 42984 w 609001"/>
                  <a:gd name="connsiteY132" fmla="*/ 45427 h 480577"/>
                  <a:gd name="connsiteX133" fmla="*/ 0 w 609001"/>
                  <a:gd name="connsiteY133" fmla="*/ 64137 h 480577"/>
                  <a:gd name="connsiteX134" fmla="*/ 1 w 609001"/>
                  <a:gd name="connsiteY134" fmla="*/ 24875 h 480577"/>
                  <a:gd name="connsiteX135" fmla="*/ 29137 w 609001"/>
                  <a:gd name="connsiteY135" fmla="*/ 0 h 4805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Lst>
                <a:rect l="l" t="t" r="r" b="b"/>
                <a:pathLst>
                  <a:path w="609001" h="480577">
                    <a:moveTo>
                      <a:pt x="372979" y="274798"/>
                    </a:moveTo>
                    <a:cubicBezTo>
                      <a:pt x="366793" y="272362"/>
                      <a:pt x="359676" y="272287"/>
                      <a:pt x="353097" y="275151"/>
                    </a:cubicBezTo>
                    <a:cubicBezTo>
                      <a:pt x="339939" y="280875"/>
                      <a:pt x="333914" y="296183"/>
                      <a:pt x="339640" y="309340"/>
                    </a:cubicBezTo>
                    <a:cubicBezTo>
                      <a:pt x="345365" y="322497"/>
                      <a:pt x="360672" y="328523"/>
                      <a:pt x="373830" y="322798"/>
                    </a:cubicBezTo>
                    <a:cubicBezTo>
                      <a:pt x="386988" y="317072"/>
                      <a:pt x="393013" y="301765"/>
                      <a:pt x="387288" y="288608"/>
                    </a:cubicBezTo>
                    <a:cubicBezTo>
                      <a:pt x="384425" y="282028"/>
                      <a:pt x="379167" y="277232"/>
                      <a:pt x="372979" y="274798"/>
                    </a:cubicBezTo>
                    <a:close/>
                    <a:moveTo>
                      <a:pt x="378670" y="260343"/>
                    </a:moveTo>
                    <a:cubicBezTo>
                      <a:pt x="388556" y="264233"/>
                      <a:pt x="396958" y="271896"/>
                      <a:pt x="401532" y="282408"/>
                    </a:cubicBezTo>
                    <a:cubicBezTo>
                      <a:pt x="410681" y="303433"/>
                      <a:pt x="401054" y="327894"/>
                      <a:pt x="380028" y="337042"/>
                    </a:cubicBezTo>
                    <a:cubicBezTo>
                      <a:pt x="359003" y="346190"/>
                      <a:pt x="334542" y="336563"/>
                      <a:pt x="325395" y="315538"/>
                    </a:cubicBezTo>
                    <a:cubicBezTo>
                      <a:pt x="316246" y="294514"/>
                      <a:pt x="325874" y="270054"/>
                      <a:pt x="346899" y="260906"/>
                    </a:cubicBezTo>
                    <a:cubicBezTo>
                      <a:pt x="357412" y="256331"/>
                      <a:pt x="368783" y="256451"/>
                      <a:pt x="378670" y="260343"/>
                    </a:cubicBezTo>
                    <a:close/>
                    <a:moveTo>
                      <a:pt x="362850" y="241600"/>
                    </a:moveTo>
                    <a:cubicBezTo>
                      <a:pt x="355399" y="241678"/>
                      <a:pt x="347839" y="243217"/>
                      <a:pt x="340577" y="246377"/>
                    </a:cubicBezTo>
                    <a:cubicBezTo>
                      <a:pt x="311527" y="259016"/>
                      <a:pt x="298225" y="292812"/>
                      <a:pt x="310865" y="321861"/>
                    </a:cubicBezTo>
                    <a:cubicBezTo>
                      <a:pt x="323505" y="350910"/>
                      <a:pt x="357301" y="364213"/>
                      <a:pt x="386350" y="351572"/>
                    </a:cubicBezTo>
                    <a:cubicBezTo>
                      <a:pt x="415400" y="338931"/>
                      <a:pt x="428703" y="305136"/>
                      <a:pt x="416063" y="276087"/>
                    </a:cubicBezTo>
                    <a:cubicBezTo>
                      <a:pt x="406583" y="254300"/>
                      <a:pt x="385202" y="241371"/>
                      <a:pt x="362850" y="241600"/>
                    </a:cubicBezTo>
                    <a:close/>
                    <a:moveTo>
                      <a:pt x="377134" y="198364"/>
                    </a:moveTo>
                    <a:cubicBezTo>
                      <a:pt x="373472" y="210746"/>
                      <a:pt x="379890" y="224011"/>
                      <a:pt x="392168" y="229052"/>
                    </a:cubicBezTo>
                    <a:cubicBezTo>
                      <a:pt x="404412" y="234079"/>
                      <a:pt x="418259" y="229188"/>
                      <a:pt x="424370" y="217862"/>
                    </a:cubicBezTo>
                    <a:cubicBezTo>
                      <a:pt x="431556" y="222951"/>
                      <a:pt x="438032" y="229089"/>
                      <a:pt x="443536" y="236208"/>
                    </a:cubicBezTo>
                    <a:cubicBezTo>
                      <a:pt x="432163" y="242505"/>
                      <a:pt x="427445" y="256578"/>
                      <a:pt x="432769" y="268813"/>
                    </a:cubicBezTo>
                    <a:cubicBezTo>
                      <a:pt x="438095" y="281056"/>
                      <a:pt x="451619" y="287195"/>
                      <a:pt x="463984" y="283156"/>
                    </a:cubicBezTo>
                    <a:cubicBezTo>
                      <a:pt x="465512" y="292130"/>
                      <a:pt x="465658" y="301156"/>
                      <a:pt x="464613" y="309983"/>
                    </a:cubicBezTo>
                    <a:cubicBezTo>
                      <a:pt x="452073" y="306540"/>
                      <a:pt x="438862" y="313317"/>
                      <a:pt x="434125" y="325794"/>
                    </a:cubicBezTo>
                    <a:cubicBezTo>
                      <a:pt x="429423" y="338178"/>
                      <a:pt x="434692" y="351899"/>
                      <a:pt x="446192" y="357700"/>
                    </a:cubicBezTo>
                    <a:cubicBezTo>
                      <a:pt x="440767" y="365703"/>
                      <a:pt x="433961" y="372803"/>
                      <a:pt x="426095" y="378856"/>
                    </a:cubicBezTo>
                    <a:cubicBezTo>
                      <a:pt x="419760" y="367613"/>
                      <a:pt x="405782" y="362982"/>
                      <a:pt x="393619" y="368276"/>
                    </a:cubicBezTo>
                    <a:cubicBezTo>
                      <a:pt x="381386" y="373599"/>
                      <a:pt x="375245" y="387109"/>
                      <a:pt x="379272" y="399466"/>
                    </a:cubicBezTo>
                    <a:cubicBezTo>
                      <a:pt x="369385" y="401138"/>
                      <a:pt x="359444" y="401127"/>
                      <a:pt x="349777" y="399648"/>
                    </a:cubicBezTo>
                    <a:cubicBezTo>
                      <a:pt x="353477" y="387244"/>
                      <a:pt x="347059" y="373939"/>
                      <a:pt x="334759" y="368890"/>
                    </a:cubicBezTo>
                    <a:cubicBezTo>
                      <a:pt x="322534" y="363872"/>
                      <a:pt x="308714" y="368738"/>
                      <a:pt x="302591" y="380026"/>
                    </a:cubicBezTo>
                    <a:cubicBezTo>
                      <a:pt x="295404" y="374988"/>
                      <a:pt x="289059" y="368731"/>
                      <a:pt x="283575" y="361603"/>
                    </a:cubicBezTo>
                    <a:cubicBezTo>
                      <a:pt x="294817" y="355270"/>
                      <a:pt x="299448" y="341291"/>
                      <a:pt x="294156" y="329129"/>
                    </a:cubicBezTo>
                    <a:cubicBezTo>
                      <a:pt x="288830" y="316886"/>
                      <a:pt x="275306" y="310747"/>
                      <a:pt x="262941" y="314786"/>
                    </a:cubicBezTo>
                    <a:cubicBezTo>
                      <a:pt x="261413" y="305812"/>
                      <a:pt x="261267" y="296786"/>
                      <a:pt x="262312" y="287959"/>
                    </a:cubicBezTo>
                    <a:cubicBezTo>
                      <a:pt x="274852" y="291402"/>
                      <a:pt x="288064" y="284626"/>
                      <a:pt x="292801" y="272147"/>
                    </a:cubicBezTo>
                    <a:cubicBezTo>
                      <a:pt x="297502" y="259763"/>
                      <a:pt x="292232" y="246042"/>
                      <a:pt x="280732" y="240242"/>
                    </a:cubicBezTo>
                    <a:cubicBezTo>
                      <a:pt x="286158" y="232237"/>
                      <a:pt x="292963" y="225137"/>
                      <a:pt x="300831" y="219086"/>
                    </a:cubicBezTo>
                    <a:cubicBezTo>
                      <a:pt x="307164" y="230329"/>
                      <a:pt x="321143" y="234959"/>
                      <a:pt x="333306" y="229666"/>
                    </a:cubicBezTo>
                    <a:cubicBezTo>
                      <a:pt x="345538" y="224344"/>
                      <a:pt x="351678" y="210837"/>
                      <a:pt x="347655" y="198481"/>
                    </a:cubicBezTo>
                    <a:cubicBezTo>
                      <a:pt x="357534" y="196820"/>
                      <a:pt x="367470" y="196847"/>
                      <a:pt x="377134" y="198364"/>
                    </a:cubicBezTo>
                    <a:close/>
                    <a:moveTo>
                      <a:pt x="192394" y="192170"/>
                    </a:moveTo>
                    <a:cubicBezTo>
                      <a:pt x="188571" y="190666"/>
                      <a:pt x="184175" y="190620"/>
                      <a:pt x="180110" y="192387"/>
                    </a:cubicBezTo>
                    <a:cubicBezTo>
                      <a:pt x="171981" y="195925"/>
                      <a:pt x="168258" y="205383"/>
                      <a:pt x="171795" y="213512"/>
                    </a:cubicBezTo>
                    <a:cubicBezTo>
                      <a:pt x="175333" y="221641"/>
                      <a:pt x="184791" y="225365"/>
                      <a:pt x="192919" y="221827"/>
                    </a:cubicBezTo>
                    <a:cubicBezTo>
                      <a:pt x="201049" y="218289"/>
                      <a:pt x="204771" y="208831"/>
                      <a:pt x="201234" y="200703"/>
                    </a:cubicBezTo>
                    <a:cubicBezTo>
                      <a:pt x="199466" y="196639"/>
                      <a:pt x="196217" y="193676"/>
                      <a:pt x="192394" y="192170"/>
                    </a:cubicBezTo>
                    <a:close/>
                    <a:moveTo>
                      <a:pt x="195910" y="183239"/>
                    </a:moveTo>
                    <a:cubicBezTo>
                      <a:pt x="202018" y="185643"/>
                      <a:pt x="207210" y="190377"/>
                      <a:pt x="210036" y="196873"/>
                    </a:cubicBezTo>
                    <a:cubicBezTo>
                      <a:pt x="215688" y="209863"/>
                      <a:pt x="209739" y="224976"/>
                      <a:pt x="196749" y="230628"/>
                    </a:cubicBezTo>
                    <a:cubicBezTo>
                      <a:pt x="183759" y="236280"/>
                      <a:pt x="168646" y="230333"/>
                      <a:pt x="162994" y="217342"/>
                    </a:cubicBezTo>
                    <a:cubicBezTo>
                      <a:pt x="157342" y="204351"/>
                      <a:pt x="163290" y="189239"/>
                      <a:pt x="176281" y="183586"/>
                    </a:cubicBezTo>
                    <a:cubicBezTo>
                      <a:pt x="182775" y="180760"/>
                      <a:pt x="189801" y="180834"/>
                      <a:pt x="195910" y="183239"/>
                    </a:cubicBezTo>
                    <a:close/>
                    <a:moveTo>
                      <a:pt x="199495" y="174129"/>
                    </a:moveTo>
                    <a:cubicBezTo>
                      <a:pt x="191055" y="170806"/>
                      <a:pt x="181348" y="170705"/>
                      <a:pt x="172374" y="174610"/>
                    </a:cubicBezTo>
                    <a:cubicBezTo>
                      <a:pt x="154426" y="182419"/>
                      <a:pt x="146207" y="203301"/>
                      <a:pt x="154017" y="221248"/>
                    </a:cubicBezTo>
                    <a:cubicBezTo>
                      <a:pt x="161827" y="239197"/>
                      <a:pt x="182708" y="247416"/>
                      <a:pt x="200655" y="239605"/>
                    </a:cubicBezTo>
                    <a:cubicBezTo>
                      <a:pt x="218604" y="231795"/>
                      <a:pt x="226823" y="210914"/>
                      <a:pt x="219013" y="192966"/>
                    </a:cubicBezTo>
                    <a:cubicBezTo>
                      <a:pt x="215108" y="183992"/>
                      <a:pt x="207935" y="177451"/>
                      <a:pt x="199495" y="174129"/>
                    </a:cubicBezTo>
                    <a:close/>
                    <a:moveTo>
                      <a:pt x="194960" y="144945"/>
                    </a:moveTo>
                    <a:cubicBezTo>
                      <a:pt x="192698" y="152595"/>
                      <a:pt x="196663" y="160791"/>
                      <a:pt x="204249" y="163905"/>
                    </a:cubicBezTo>
                    <a:cubicBezTo>
                      <a:pt x="211814" y="167011"/>
                      <a:pt x="220369" y="163990"/>
                      <a:pt x="224145" y="156991"/>
                    </a:cubicBezTo>
                    <a:cubicBezTo>
                      <a:pt x="228585" y="160136"/>
                      <a:pt x="232586" y="163930"/>
                      <a:pt x="235987" y="168328"/>
                    </a:cubicBezTo>
                    <a:cubicBezTo>
                      <a:pt x="228960" y="172219"/>
                      <a:pt x="226045" y="180914"/>
                      <a:pt x="229334" y="188473"/>
                    </a:cubicBezTo>
                    <a:cubicBezTo>
                      <a:pt x="232625" y="196036"/>
                      <a:pt x="240981" y="199830"/>
                      <a:pt x="248620" y="197334"/>
                    </a:cubicBezTo>
                    <a:cubicBezTo>
                      <a:pt x="249565" y="202880"/>
                      <a:pt x="249655" y="208456"/>
                      <a:pt x="249009" y="213909"/>
                    </a:cubicBezTo>
                    <a:cubicBezTo>
                      <a:pt x="241261" y="211783"/>
                      <a:pt x="233099" y="215970"/>
                      <a:pt x="230173" y="223679"/>
                    </a:cubicBezTo>
                    <a:cubicBezTo>
                      <a:pt x="227269" y="231331"/>
                      <a:pt x="230523" y="239807"/>
                      <a:pt x="237629" y="243393"/>
                    </a:cubicBezTo>
                    <a:cubicBezTo>
                      <a:pt x="234276" y="248338"/>
                      <a:pt x="230072" y="252725"/>
                      <a:pt x="225212" y="256463"/>
                    </a:cubicBezTo>
                    <a:cubicBezTo>
                      <a:pt x="221298" y="249517"/>
                      <a:pt x="212662" y="246656"/>
                      <a:pt x="205146" y="249927"/>
                    </a:cubicBezTo>
                    <a:cubicBezTo>
                      <a:pt x="197588" y="253215"/>
                      <a:pt x="193794" y="261562"/>
                      <a:pt x="196282" y="269198"/>
                    </a:cubicBezTo>
                    <a:cubicBezTo>
                      <a:pt x="190174" y="270230"/>
                      <a:pt x="184032" y="270224"/>
                      <a:pt x="178059" y="269310"/>
                    </a:cubicBezTo>
                    <a:cubicBezTo>
                      <a:pt x="180345" y="261646"/>
                      <a:pt x="176379" y="253425"/>
                      <a:pt x="168779" y="250305"/>
                    </a:cubicBezTo>
                    <a:cubicBezTo>
                      <a:pt x="161227" y="247205"/>
                      <a:pt x="152688" y="250211"/>
                      <a:pt x="148906" y="257185"/>
                    </a:cubicBezTo>
                    <a:cubicBezTo>
                      <a:pt x="144464" y="254074"/>
                      <a:pt x="140544" y="250208"/>
                      <a:pt x="137157" y="245803"/>
                    </a:cubicBezTo>
                    <a:cubicBezTo>
                      <a:pt x="144102" y="241889"/>
                      <a:pt x="146964" y="233253"/>
                      <a:pt x="143694" y="225738"/>
                    </a:cubicBezTo>
                    <a:cubicBezTo>
                      <a:pt x="140402" y="218174"/>
                      <a:pt x="132047" y="214382"/>
                      <a:pt x="124407" y="216876"/>
                    </a:cubicBezTo>
                    <a:cubicBezTo>
                      <a:pt x="123463" y="211331"/>
                      <a:pt x="123373" y="205755"/>
                      <a:pt x="124019" y="200302"/>
                    </a:cubicBezTo>
                    <a:cubicBezTo>
                      <a:pt x="131767" y="202428"/>
                      <a:pt x="139929" y="198241"/>
                      <a:pt x="142856" y="190531"/>
                    </a:cubicBezTo>
                    <a:cubicBezTo>
                      <a:pt x="145760" y="182880"/>
                      <a:pt x="142505" y="174403"/>
                      <a:pt x="135399" y="170818"/>
                    </a:cubicBezTo>
                    <a:cubicBezTo>
                      <a:pt x="138752" y="165873"/>
                      <a:pt x="142956" y="161486"/>
                      <a:pt x="147816" y="157748"/>
                    </a:cubicBezTo>
                    <a:cubicBezTo>
                      <a:pt x="151730" y="164693"/>
                      <a:pt x="160367" y="167556"/>
                      <a:pt x="167881" y="164286"/>
                    </a:cubicBezTo>
                    <a:cubicBezTo>
                      <a:pt x="175439" y="160996"/>
                      <a:pt x="179233" y="152651"/>
                      <a:pt x="176747" y="145017"/>
                    </a:cubicBezTo>
                    <a:cubicBezTo>
                      <a:pt x="182851" y="143991"/>
                      <a:pt x="188990" y="144008"/>
                      <a:pt x="194960" y="144945"/>
                    </a:cubicBezTo>
                    <a:close/>
                    <a:moveTo>
                      <a:pt x="61802" y="85473"/>
                    </a:moveTo>
                    <a:cubicBezTo>
                      <a:pt x="43598" y="85472"/>
                      <a:pt x="28841" y="100230"/>
                      <a:pt x="28841" y="118434"/>
                    </a:cubicBezTo>
                    <a:lnTo>
                      <a:pt x="28842" y="426470"/>
                    </a:lnTo>
                    <a:cubicBezTo>
                      <a:pt x="28842" y="444674"/>
                      <a:pt x="43598" y="459432"/>
                      <a:pt x="61802" y="459432"/>
                    </a:cubicBezTo>
                    <a:lnTo>
                      <a:pt x="547202" y="459431"/>
                    </a:lnTo>
                    <a:cubicBezTo>
                      <a:pt x="565405" y="459431"/>
                      <a:pt x="580162" y="444675"/>
                      <a:pt x="580163" y="426471"/>
                    </a:cubicBezTo>
                    <a:lnTo>
                      <a:pt x="580162" y="118434"/>
                    </a:lnTo>
                    <a:cubicBezTo>
                      <a:pt x="580162" y="100230"/>
                      <a:pt x="565406" y="85473"/>
                      <a:pt x="547202" y="85473"/>
                    </a:cubicBezTo>
                    <a:close/>
                    <a:moveTo>
                      <a:pt x="53499" y="64325"/>
                    </a:moveTo>
                    <a:lnTo>
                      <a:pt x="555502" y="64325"/>
                    </a:lnTo>
                    <a:cubicBezTo>
                      <a:pt x="585048" y="64325"/>
                      <a:pt x="609001" y="84772"/>
                      <a:pt x="609001" y="109996"/>
                    </a:cubicBezTo>
                    <a:lnTo>
                      <a:pt x="609000" y="434905"/>
                    </a:lnTo>
                    <a:cubicBezTo>
                      <a:pt x="609000" y="460129"/>
                      <a:pt x="585049" y="480577"/>
                      <a:pt x="555503" y="480576"/>
                    </a:cubicBezTo>
                    <a:lnTo>
                      <a:pt x="53498" y="480577"/>
                    </a:lnTo>
                    <a:cubicBezTo>
                      <a:pt x="23952" y="480576"/>
                      <a:pt x="1" y="460129"/>
                      <a:pt x="0" y="434905"/>
                    </a:cubicBezTo>
                    <a:lnTo>
                      <a:pt x="1" y="109996"/>
                    </a:lnTo>
                    <a:cubicBezTo>
                      <a:pt x="0" y="84772"/>
                      <a:pt x="23952" y="64325"/>
                      <a:pt x="53499" y="64325"/>
                    </a:cubicBezTo>
                    <a:close/>
                    <a:moveTo>
                      <a:pt x="452998" y="29939"/>
                    </a:moveTo>
                    <a:lnTo>
                      <a:pt x="452998" y="33963"/>
                    </a:lnTo>
                    <a:lnTo>
                      <a:pt x="480537" y="33963"/>
                    </a:lnTo>
                    <a:lnTo>
                      <a:pt x="480537" y="29939"/>
                    </a:lnTo>
                    <a:close/>
                    <a:moveTo>
                      <a:pt x="493775" y="14731"/>
                    </a:moveTo>
                    <a:lnTo>
                      <a:pt x="512052" y="14731"/>
                    </a:lnTo>
                    <a:lnTo>
                      <a:pt x="512053" y="30391"/>
                    </a:lnTo>
                    <a:lnTo>
                      <a:pt x="493776" y="30391"/>
                    </a:lnTo>
                    <a:close/>
                    <a:moveTo>
                      <a:pt x="489558" y="11158"/>
                    </a:moveTo>
                    <a:lnTo>
                      <a:pt x="489558" y="33963"/>
                    </a:lnTo>
                    <a:lnTo>
                      <a:pt x="516270" y="33963"/>
                    </a:lnTo>
                    <a:lnTo>
                      <a:pt x="516270" y="11158"/>
                    </a:lnTo>
                    <a:close/>
                    <a:moveTo>
                      <a:pt x="534645" y="10806"/>
                    </a:moveTo>
                    <a:lnTo>
                      <a:pt x="527436" y="10807"/>
                    </a:lnTo>
                    <a:lnTo>
                      <a:pt x="539932" y="22404"/>
                    </a:lnTo>
                    <a:lnTo>
                      <a:pt x="527476" y="33962"/>
                    </a:lnTo>
                    <a:lnTo>
                      <a:pt x="534684" y="33963"/>
                    </a:lnTo>
                    <a:lnTo>
                      <a:pt x="543536" y="25747"/>
                    </a:lnTo>
                    <a:lnTo>
                      <a:pt x="552388" y="33963"/>
                    </a:lnTo>
                    <a:lnTo>
                      <a:pt x="559595" y="33963"/>
                    </a:lnTo>
                    <a:lnTo>
                      <a:pt x="547141" y="22404"/>
                    </a:lnTo>
                    <a:lnTo>
                      <a:pt x="559635" y="10807"/>
                    </a:lnTo>
                    <a:lnTo>
                      <a:pt x="552429" y="10807"/>
                    </a:lnTo>
                    <a:lnTo>
                      <a:pt x="543537" y="19059"/>
                    </a:lnTo>
                    <a:close/>
                    <a:moveTo>
                      <a:pt x="29137" y="0"/>
                    </a:moveTo>
                    <a:lnTo>
                      <a:pt x="579865" y="1"/>
                    </a:lnTo>
                    <a:cubicBezTo>
                      <a:pt x="595955" y="1"/>
                      <a:pt x="609000" y="11136"/>
                      <a:pt x="609001" y="24875"/>
                    </a:cubicBezTo>
                    <a:lnTo>
                      <a:pt x="609000" y="64137"/>
                    </a:lnTo>
                    <a:cubicBezTo>
                      <a:pt x="599394" y="52757"/>
                      <a:pt x="583707" y="45427"/>
                      <a:pt x="566017" y="45427"/>
                    </a:cubicBezTo>
                    <a:lnTo>
                      <a:pt x="42984" y="45427"/>
                    </a:lnTo>
                    <a:cubicBezTo>
                      <a:pt x="25293" y="45427"/>
                      <a:pt x="9608" y="52757"/>
                      <a:pt x="0" y="64137"/>
                    </a:cubicBezTo>
                    <a:lnTo>
                      <a:pt x="1" y="24875"/>
                    </a:lnTo>
                    <a:cubicBezTo>
                      <a:pt x="0" y="11137"/>
                      <a:pt x="13045" y="1"/>
                      <a:pt x="29137" y="0"/>
                    </a:cubicBezTo>
                    <a:close/>
                  </a:path>
                </a:pathLst>
              </a:cu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defTabSz="621716"/>
                <a:endParaRPr lang="en-IN" sz="2856">
                  <a:solidFill>
                    <a:srgbClr val="FFFFFF"/>
                  </a:solidFill>
                  <a:latin typeface="Segoe UI"/>
                </a:endParaRPr>
              </a:p>
            </p:txBody>
          </p:sp>
          <p:grpSp>
            <p:nvGrpSpPr>
              <p:cNvPr id="41" name="Group 40"/>
              <p:cNvGrpSpPr/>
              <p:nvPr/>
            </p:nvGrpSpPr>
            <p:grpSpPr>
              <a:xfrm>
                <a:off x="1775887" y="5415579"/>
                <a:ext cx="285313" cy="231849"/>
                <a:chOff x="687564" y="5249337"/>
                <a:chExt cx="285313" cy="231849"/>
              </a:xfrm>
            </p:grpSpPr>
            <p:sp>
              <p:nvSpPr>
                <p:cNvPr id="42" name="Freeform 41"/>
                <p:cNvSpPr/>
                <p:nvPr/>
              </p:nvSpPr>
              <p:spPr bwMode="auto">
                <a:xfrm rot="17657867">
                  <a:off x="778861" y="5233251"/>
                  <a:ext cx="177929" cy="210102"/>
                </a:xfrm>
                <a:custGeom>
                  <a:avLst/>
                  <a:gdLst/>
                  <a:ahLst/>
                  <a:cxnLst/>
                  <a:rect l="l" t="t" r="r" b="b"/>
                  <a:pathLst>
                    <a:path w="1114891" h="1132201">
                      <a:moveTo>
                        <a:pt x="1114366" y="261720"/>
                      </a:moveTo>
                      <a:cubicBezTo>
                        <a:pt x="1121384" y="359975"/>
                        <a:pt x="1056816" y="418226"/>
                        <a:pt x="996460" y="449107"/>
                      </a:cubicBezTo>
                      <a:lnTo>
                        <a:pt x="773280" y="465950"/>
                      </a:lnTo>
                      <a:lnTo>
                        <a:pt x="607236" y="656594"/>
                      </a:lnTo>
                      <a:lnTo>
                        <a:pt x="476983" y="793385"/>
                      </a:lnTo>
                      <a:lnTo>
                        <a:pt x="476550" y="792894"/>
                      </a:lnTo>
                      <a:lnTo>
                        <a:pt x="173221" y="1108119"/>
                      </a:lnTo>
                      <a:cubicBezTo>
                        <a:pt x="135322" y="1141806"/>
                        <a:pt x="110057" y="1136543"/>
                        <a:pt x="91108" y="1114435"/>
                      </a:cubicBezTo>
                      <a:lnTo>
                        <a:pt x="3730" y="1023900"/>
                      </a:lnTo>
                      <a:cubicBezTo>
                        <a:pt x="-7148" y="986353"/>
                        <a:pt x="7240" y="963543"/>
                        <a:pt x="27944" y="945998"/>
                      </a:cubicBezTo>
                      <a:lnTo>
                        <a:pt x="355277" y="655274"/>
                      </a:lnTo>
                      <a:lnTo>
                        <a:pt x="354801" y="654733"/>
                      </a:lnTo>
                      <a:lnTo>
                        <a:pt x="473525" y="549102"/>
                      </a:lnTo>
                      <a:lnTo>
                        <a:pt x="474162" y="549685"/>
                      </a:lnTo>
                      <a:lnTo>
                        <a:pt x="668006" y="377521"/>
                      </a:lnTo>
                      <a:lnTo>
                        <a:pt x="697483" y="122759"/>
                      </a:lnTo>
                      <a:cubicBezTo>
                        <a:pt x="723889" y="58279"/>
                        <a:pt x="777699" y="1859"/>
                        <a:pt x="858913" y="45"/>
                      </a:cubicBezTo>
                      <a:cubicBezTo>
                        <a:pt x="870515" y="-214"/>
                        <a:pt x="882677" y="641"/>
                        <a:pt x="895397" y="2747"/>
                      </a:cubicBezTo>
                      <a:lnTo>
                        <a:pt x="897503" y="30118"/>
                      </a:lnTo>
                      <a:lnTo>
                        <a:pt x="796440" y="105915"/>
                      </a:lnTo>
                      <a:lnTo>
                        <a:pt x="838549" y="316462"/>
                      </a:lnTo>
                      <a:lnTo>
                        <a:pt x="1011198" y="352255"/>
                      </a:lnTo>
                      <a:lnTo>
                        <a:pt x="1093311" y="249087"/>
                      </a:lnTo>
                      <a:close/>
                    </a:path>
                  </a:pathLst>
                </a:custGeom>
                <a:solidFill>
                  <a:schemeClr val="accent5"/>
                </a:solidFill>
                <a:ln w="9525" cap="flat" cmpd="sng" algn="ctr">
                  <a:noFill/>
                  <a:prstDash val="solid"/>
                  <a:headEnd type="none" w="med" len="med"/>
                  <a:tailEnd type="none" w="med" len="med"/>
                </a:ln>
                <a:effectLst/>
              </p:spPr>
              <p:txBody>
                <a:bodyPr rot="0" spcFirstLastPara="0" vertOverflow="overflow" horzOverflow="overflow" vert="horz" wrap="square" lIns="91427" tIns="45713" rIns="45713" bIns="91427" numCol="1" spcCol="0" rtlCol="0" fromWordArt="0" anchor="b" anchorCtr="0" forceAA="0" compatLnSpc="1">
                  <a:prstTxWarp prst="textNoShape">
                    <a:avLst/>
                  </a:prstTxWarp>
                  <a:noAutofit/>
                </a:bodyPr>
                <a:lstStyle/>
                <a:p>
                  <a:pPr defTabSz="913923" fontAlgn="base">
                    <a:spcBef>
                      <a:spcPct val="0"/>
                    </a:spcBef>
                    <a:spcAft>
                      <a:spcPct val="0"/>
                    </a:spcAft>
                    <a:defRPr/>
                  </a:pPr>
                  <a:endParaRPr lang="en-US" sz="2856" kern="0" dirty="0">
                    <a:solidFill>
                      <a:srgbClr val="002050"/>
                    </a:solidFill>
                    <a:latin typeface="Segoe UI"/>
                    <a:ea typeface="Segoe UI" pitchFamily="34" charset="0"/>
                    <a:cs typeface="Segoe UI" pitchFamily="34" charset="0"/>
                  </a:endParaRPr>
                </a:p>
              </p:txBody>
            </p:sp>
            <p:sp>
              <p:nvSpPr>
                <p:cNvPr id="43" name="Freeform 42"/>
                <p:cNvSpPr/>
                <p:nvPr/>
              </p:nvSpPr>
              <p:spPr>
                <a:xfrm>
                  <a:off x="687564" y="5297387"/>
                  <a:ext cx="165724" cy="101462"/>
                </a:xfrm>
                <a:custGeom>
                  <a:avLst/>
                  <a:gdLst>
                    <a:gd name="connsiteX0" fmla="*/ 0 w 583406"/>
                    <a:gd name="connsiteY0" fmla="*/ 195262 h 357187"/>
                    <a:gd name="connsiteX1" fmla="*/ 71437 w 583406"/>
                    <a:gd name="connsiteY1" fmla="*/ 152400 h 357187"/>
                    <a:gd name="connsiteX2" fmla="*/ 126206 w 583406"/>
                    <a:gd name="connsiteY2" fmla="*/ 154781 h 357187"/>
                    <a:gd name="connsiteX3" fmla="*/ 140494 w 583406"/>
                    <a:gd name="connsiteY3" fmla="*/ 116681 h 357187"/>
                    <a:gd name="connsiteX4" fmla="*/ 323850 w 583406"/>
                    <a:gd name="connsiteY4" fmla="*/ 11906 h 357187"/>
                    <a:gd name="connsiteX5" fmla="*/ 411956 w 583406"/>
                    <a:gd name="connsiteY5" fmla="*/ 0 h 357187"/>
                    <a:gd name="connsiteX6" fmla="*/ 526256 w 583406"/>
                    <a:gd name="connsiteY6" fmla="*/ 28575 h 357187"/>
                    <a:gd name="connsiteX7" fmla="*/ 583406 w 583406"/>
                    <a:gd name="connsiteY7" fmla="*/ 73819 h 357187"/>
                    <a:gd name="connsiteX8" fmla="*/ 554831 w 583406"/>
                    <a:gd name="connsiteY8" fmla="*/ 116681 h 357187"/>
                    <a:gd name="connsiteX9" fmla="*/ 469106 w 583406"/>
                    <a:gd name="connsiteY9" fmla="*/ 104775 h 357187"/>
                    <a:gd name="connsiteX10" fmla="*/ 357187 w 583406"/>
                    <a:gd name="connsiteY10" fmla="*/ 152400 h 357187"/>
                    <a:gd name="connsiteX11" fmla="*/ 214312 w 583406"/>
                    <a:gd name="connsiteY11" fmla="*/ 252412 h 357187"/>
                    <a:gd name="connsiteX12" fmla="*/ 214312 w 583406"/>
                    <a:gd name="connsiteY12" fmla="*/ 295275 h 357187"/>
                    <a:gd name="connsiteX13" fmla="*/ 114300 w 583406"/>
                    <a:gd name="connsiteY13" fmla="*/ 340519 h 357187"/>
                    <a:gd name="connsiteX14" fmla="*/ 97631 w 583406"/>
                    <a:gd name="connsiteY14" fmla="*/ 357187 h 357187"/>
                    <a:gd name="connsiteX15" fmla="*/ 0 w 583406"/>
                    <a:gd name="connsiteY15" fmla="*/ 195262 h 357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83406" h="357187">
                      <a:moveTo>
                        <a:pt x="0" y="195262"/>
                      </a:moveTo>
                      <a:lnTo>
                        <a:pt x="71437" y="152400"/>
                      </a:lnTo>
                      <a:lnTo>
                        <a:pt x="126206" y="154781"/>
                      </a:lnTo>
                      <a:lnTo>
                        <a:pt x="140494" y="116681"/>
                      </a:lnTo>
                      <a:lnTo>
                        <a:pt x="323850" y="11906"/>
                      </a:lnTo>
                      <a:lnTo>
                        <a:pt x="411956" y="0"/>
                      </a:lnTo>
                      <a:lnTo>
                        <a:pt x="526256" y="28575"/>
                      </a:lnTo>
                      <a:lnTo>
                        <a:pt x="583406" y="73819"/>
                      </a:lnTo>
                      <a:lnTo>
                        <a:pt x="554831" y="116681"/>
                      </a:lnTo>
                      <a:lnTo>
                        <a:pt x="469106" y="104775"/>
                      </a:lnTo>
                      <a:lnTo>
                        <a:pt x="357187" y="152400"/>
                      </a:lnTo>
                      <a:lnTo>
                        <a:pt x="214312" y="252412"/>
                      </a:lnTo>
                      <a:lnTo>
                        <a:pt x="214312" y="295275"/>
                      </a:lnTo>
                      <a:lnTo>
                        <a:pt x="114300" y="340519"/>
                      </a:lnTo>
                      <a:lnTo>
                        <a:pt x="97631" y="357187"/>
                      </a:lnTo>
                      <a:lnTo>
                        <a:pt x="0" y="195262"/>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defTabSz="621716"/>
                  <a:endParaRPr lang="en-IN" sz="2856">
                    <a:solidFill>
                      <a:srgbClr val="FFFFFF"/>
                    </a:solidFill>
                    <a:latin typeface="Segoe UI"/>
                  </a:endParaRPr>
                </a:p>
              </p:txBody>
            </p:sp>
            <p:sp>
              <p:nvSpPr>
                <p:cNvPr id="44" name="Freeform 43"/>
                <p:cNvSpPr/>
                <p:nvPr/>
              </p:nvSpPr>
              <p:spPr bwMode="auto">
                <a:xfrm rot="273670">
                  <a:off x="700554" y="5310475"/>
                  <a:ext cx="215197" cy="170711"/>
                </a:xfrm>
                <a:custGeom>
                  <a:avLst/>
                  <a:gdLst/>
                  <a:ahLst/>
                  <a:cxnLst/>
                  <a:rect l="l" t="t" r="r" b="b"/>
                  <a:pathLst>
                    <a:path w="1159662" h="1069662">
                      <a:moveTo>
                        <a:pt x="511366" y="2198"/>
                      </a:moveTo>
                      <a:cubicBezTo>
                        <a:pt x="561810" y="8427"/>
                        <a:pt x="615148" y="28078"/>
                        <a:pt x="654801" y="63520"/>
                      </a:cubicBezTo>
                      <a:lnTo>
                        <a:pt x="646379" y="86681"/>
                      </a:lnTo>
                      <a:cubicBezTo>
                        <a:pt x="617605" y="76855"/>
                        <a:pt x="595146" y="69135"/>
                        <a:pt x="534790" y="82470"/>
                      </a:cubicBezTo>
                      <a:cubicBezTo>
                        <a:pt x="508822" y="95804"/>
                        <a:pt x="470222" y="94401"/>
                        <a:pt x="387407" y="204587"/>
                      </a:cubicBezTo>
                      <a:lnTo>
                        <a:pt x="694805" y="484615"/>
                      </a:lnTo>
                      <a:lnTo>
                        <a:pt x="698875" y="488341"/>
                      </a:lnTo>
                      <a:lnTo>
                        <a:pt x="700136" y="487222"/>
                      </a:lnTo>
                      <a:lnTo>
                        <a:pt x="825018" y="602943"/>
                      </a:lnTo>
                      <a:lnTo>
                        <a:pt x="824567" y="603411"/>
                      </a:lnTo>
                      <a:lnTo>
                        <a:pt x="997385" y="761625"/>
                      </a:lnTo>
                      <a:lnTo>
                        <a:pt x="1006994" y="770733"/>
                      </a:lnTo>
                      <a:lnTo>
                        <a:pt x="1007152" y="770567"/>
                      </a:lnTo>
                      <a:lnTo>
                        <a:pt x="1143270" y="895182"/>
                      </a:lnTo>
                      <a:cubicBezTo>
                        <a:pt x="1174151" y="933080"/>
                        <a:pt x="1155201" y="956240"/>
                        <a:pt x="1136954" y="977295"/>
                      </a:cubicBezTo>
                      <a:cubicBezTo>
                        <a:pt x="1094143" y="1009579"/>
                        <a:pt x="1086423" y="1026423"/>
                        <a:pt x="1061157" y="1050986"/>
                      </a:cubicBezTo>
                      <a:cubicBezTo>
                        <a:pt x="1020451" y="1082568"/>
                        <a:pt x="996589" y="1069234"/>
                        <a:pt x="979044" y="1046775"/>
                      </a:cubicBezTo>
                      <a:lnTo>
                        <a:pt x="728323" y="762258"/>
                      </a:lnTo>
                      <a:lnTo>
                        <a:pt x="728710" y="761916"/>
                      </a:lnTo>
                      <a:lnTo>
                        <a:pt x="605179" y="622015"/>
                      </a:lnTo>
                      <a:lnTo>
                        <a:pt x="604266" y="622821"/>
                      </a:lnTo>
                      <a:lnTo>
                        <a:pt x="579666" y="594218"/>
                      </a:lnTo>
                      <a:lnTo>
                        <a:pt x="579990" y="593930"/>
                      </a:lnTo>
                      <a:lnTo>
                        <a:pt x="556188" y="566919"/>
                      </a:lnTo>
                      <a:lnTo>
                        <a:pt x="520948" y="525946"/>
                      </a:lnTo>
                      <a:lnTo>
                        <a:pt x="520455" y="526370"/>
                      </a:lnTo>
                      <a:lnTo>
                        <a:pt x="307399" y="284595"/>
                      </a:lnTo>
                      <a:lnTo>
                        <a:pt x="233707" y="341443"/>
                      </a:lnTo>
                      <a:lnTo>
                        <a:pt x="229496" y="404607"/>
                      </a:lnTo>
                      <a:lnTo>
                        <a:pt x="130539" y="461454"/>
                      </a:lnTo>
                      <a:lnTo>
                        <a:pt x="0" y="320388"/>
                      </a:lnTo>
                      <a:lnTo>
                        <a:pt x="46321" y="276173"/>
                      </a:lnTo>
                      <a:lnTo>
                        <a:pt x="149489" y="244591"/>
                      </a:lnTo>
                      <a:lnTo>
                        <a:pt x="172649" y="200376"/>
                      </a:lnTo>
                      <a:lnTo>
                        <a:pt x="385301" y="21411"/>
                      </a:lnTo>
                      <a:cubicBezTo>
                        <a:pt x="413374" y="3164"/>
                        <a:pt x="460923" y="-4030"/>
                        <a:pt x="511366" y="2198"/>
                      </a:cubicBezTo>
                      <a:close/>
                    </a:path>
                  </a:pathLst>
                </a:custGeom>
                <a:solidFill>
                  <a:schemeClr val="accent4"/>
                </a:solidFill>
                <a:ln w="9525" cap="flat" cmpd="sng" algn="ctr">
                  <a:noFill/>
                  <a:prstDash val="solid"/>
                  <a:headEnd type="none" w="med" len="med"/>
                  <a:tailEnd type="none" w="med" len="med"/>
                </a:ln>
                <a:effectLst/>
              </p:spPr>
              <p:txBody>
                <a:bodyPr rot="0" spcFirstLastPara="0" vertOverflow="overflow" horzOverflow="overflow" vert="horz" wrap="square" lIns="91427" tIns="45713" rIns="45713" bIns="91427" numCol="1" spcCol="0" rtlCol="0" fromWordArt="0" anchor="b" anchorCtr="0" forceAA="0" compatLnSpc="1">
                  <a:prstTxWarp prst="textNoShape">
                    <a:avLst/>
                  </a:prstTxWarp>
                  <a:noAutofit/>
                </a:bodyPr>
                <a:lstStyle/>
                <a:p>
                  <a:pPr defTabSz="913923" fontAlgn="base">
                    <a:spcBef>
                      <a:spcPct val="0"/>
                    </a:spcBef>
                    <a:spcAft>
                      <a:spcPct val="0"/>
                    </a:spcAft>
                    <a:defRPr/>
                  </a:pPr>
                  <a:endParaRPr lang="en-US" sz="2856" kern="0" dirty="0">
                    <a:solidFill>
                      <a:srgbClr val="002050"/>
                    </a:solidFill>
                    <a:latin typeface="Segoe UI"/>
                    <a:ea typeface="Segoe UI" pitchFamily="34" charset="0"/>
                    <a:cs typeface="Segoe UI" pitchFamily="34" charset="0"/>
                  </a:endParaRPr>
                </a:p>
              </p:txBody>
            </p:sp>
          </p:grpSp>
        </p:grpSp>
      </p:grpSp>
      <p:cxnSp>
        <p:nvCxnSpPr>
          <p:cNvPr id="45" name="Straight Arrow Connector 44"/>
          <p:cNvCxnSpPr/>
          <p:nvPr/>
        </p:nvCxnSpPr>
        <p:spPr>
          <a:xfrm>
            <a:off x="2228946" y="4522088"/>
            <a:ext cx="0" cy="548845"/>
          </a:xfrm>
          <a:prstGeom prst="straightConnector1">
            <a:avLst/>
          </a:prstGeom>
          <a:ln w="19050">
            <a:solidFill>
              <a:schemeClr val="bg2">
                <a:lumMod val="75000"/>
              </a:schemeClr>
            </a:solidFill>
            <a:headEnd w="lg" len="med"/>
            <a:tailEnd type="triangle" w="lg" len="med"/>
          </a:ln>
        </p:spPr>
        <p:style>
          <a:lnRef idx="1">
            <a:schemeClr val="accent1"/>
          </a:lnRef>
          <a:fillRef idx="0">
            <a:schemeClr val="accent1"/>
          </a:fillRef>
          <a:effectRef idx="0">
            <a:schemeClr val="accent1"/>
          </a:effectRef>
          <a:fontRef idx="minor">
            <a:schemeClr val="tx1"/>
          </a:fontRef>
        </p:style>
      </p:cxnSp>
      <p:cxnSp>
        <p:nvCxnSpPr>
          <p:cNvPr id="46" name="Straight Arrow Connector 45"/>
          <p:cNvCxnSpPr/>
          <p:nvPr/>
        </p:nvCxnSpPr>
        <p:spPr>
          <a:xfrm>
            <a:off x="2925956" y="4604171"/>
            <a:ext cx="428007" cy="500147"/>
          </a:xfrm>
          <a:prstGeom prst="straightConnector1">
            <a:avLst/>
          </a:prstGeom>
          <a:ln w="19050">
            <a:solidFill>
              <a:schemeClr val="bg2">
                <a:lumMod val="75000"/>
              </a:schemeClr>
            </a:solidFill>
            <a:headEnd w="lg" len="med"/>
            <a:tailEnd type="triangle" w="lg" len="med"/>
          </a:ln>
        </p:spPr>
        <p:style>
          <a:lnRef idx="1">
            <a:schemeClr val="accent1"/>
          </a:lnRef>
          <a:fillRef idx="0">
            <a:schemeClr val="accent1"/>
          </a:fillRef>
          <a:effectRef idx="0">
            <a:schemeClr val="accent1"/>
          </a:effectRef>
          <a:fontRef idx="minor">
            <a:schemeClr val="tx1"/>
          </a:fontRef>
        </p:style>
      </p:cxnSp>
      <p:cxnSp>
        <p:nvCxnSpPr>
          <p:cNvPr id="47" name="Straight Arrow Connector 46"/>
          <p:cNvCxnSpPr/>
          <p:nvPr/>
        </p:nvCxnSpPr>
        <p:spPr>
          <a:xfrm flipH="1">
            <a:off x="1282518" y="4514258"/>
            <a:ext cx="443829" cy="574872"/>
          </a:xfrm>
          <a:prstGeom prst="straightConnector1">
            <a:avLst/>
          </a:prstGeom>
          <a:ln w="19050">
            <a:solidFill>
              <a:schemeClr val="bg2">
                <a:lumMod val="75000"/>
              </a:schemeClr>
            </a:solidFill>
            <a:headEnd w="lg" len="med"/>
            <a:tailEnd type="triangle" w="lg" len="med"/>
          </a:ln>
        </p:spPr>
        <p:style>
          <a:lnRef idx="1">
            <a:schemeClr val="accent1"/>
          </a:lnRef>
          <a:fillRef idx="0">
            <a:schemeClr val="accent1"/>
          </a:fillRef>
          <a:effectRef idx="0">
            <a:schemeClr val="accent1"/>
          </a:effectRef>
          <a:fontRef idx="minor">
            <a:schemeClr val="tx1"/>
          </a:fontRef>
        </p:style>
      </p:cxnSp>
      <p:cxnSp>
        <p:nvCxnSpPr>
          <p:cNvPr id="48" name="Straight Arrow Connector 47"/>
          <p:cNvCxnSpPr/>
          <p:nvPr/>
        </p:nvCxnSpPr>
        <p:spPr>
          <a:xfrm flipV="1">
            <a:off x="3808166" y="4185108"/>
            <a:ext cx="657330" cy="782150"/>
          </a:xfrm>
          <a:prstGeom prst="straightConnector1">
            <a:avLst/>
          </a:prstGeom>
          <a:ln w="19050">
            <a:solidFill>
              <a:schemeClr val="bg2">
                <a:lumMod val="75000"/>
              </a:schemeClr>
            </a:solidFill>
            <a:headEnd w="lg" len="med"/>
            <a:tailEnd type="triangle" w="lg" len="med"/>
          </a:ln>
        </p:spPr>
        <p:style>
          <a:lnRef idx="1">
            <a:schemeClr val="accent1"/>
          </a:lnRef>
          <a:fillRef idx="0">
            <a:schemeClr val="accent1"/>
          </a:fillRef>
          <a:effectRef idx="0">
            <a:schemeClr val="accent1"/>
          </a:effectRef>
          <a:fontRef idx="minor">
            <a:schemeClr val="tx1"/>
          </a:fontRef>
        </p:style>
      </p:cxnSp>
      <p:cxnSp>
        <p:nvCxnSpPr>
          <p:cNvPr id="49" name="Straight Arrow Connector 48"/>
          <p:cNvCxnSpPr/>
          <p:nvPr/>
        </p:nvCxnSpPr>
        <p:spPr>
          <a:xfrm>
            <a:off x="5773692" y="4413625"/>
            <a:ext cx="313013" cy="541776"/>
          </a:xfrm>
          <a:prstGeom prst="straightConnector1">
            <a:avLst/>
          </a:prstGeom>
          <a:ln w="19050">
            <a:solidFill>
              <a:schemeClr val="bg2">
                <a:lumMod val="75000"/>
              </a:schemeClr>
            </a:solidFill>
            <a:headEnd w="lg" len="med"/>
            <a:tailEnd type="triangle" w="lg" len="med"/>
          </a:ln>
        </p:spPr>
        <p:style>
          <a:lnRef idx="1">
            <a:schemeClr val="accent1"/>
          </a:lnRef>
          <a:fillRef idx="0">
            <a:schemeClr val="accent1"/>
          </a:fillRef>
          <a:effectRef idx="0">
            <a:schemeClr val="accent1"/>
          </a:effectRef>
          <a:fontRef idx="minor">
            <a:schemeClr val="tx1"/>
          </a:fontRef>
        </p:style>
      </p:cxnSp>
      <p:grpSp>
        <p:nvGrpSpPr>
          <p:cNvPr id="102" name="Group 101"/>
          <p:cNvGrpSpPr/>
          <p:nvPr/>
        </p:nvGrpSpPr>
        <p:grpSpPr>
          <a:xfrm>
            <a:off x="7739948" y="4429798"/>
            <a:ext cx="4222900" cy="847540"/>
            <a:chOff x="7691270" y="4964203"/>
            <a:chExt cx="4224098" cy="847781"/>
          </a:xfrm>
        </p:grpSpPr>
        <p:sp>
          <p:nvSpPr>
            <p:cNvPr id="103" name="Rectangle 102"/>
            <p:cNvSpPr/>
            <p:nvPr/>
          </p:nvSpPr>
          <p:spPr>
            <a:xfrm>
              <a:off x="8065471" y="4964203"/>
              <a:ext cx="3849897" cy="847781"/>
            </a:xfrm>
            <a:prstGeom prst="rect">
              <a:avLst/>
            </a:prstGeom>
          </p:spPr>
          <p:txBody>
            <a:bodyPr wrap="square">
              <a:spAutoFit/>
            </a:bodyPr>
            <a:lstStyle/>
            <a:p>
              <a:pPr marL="53944" defTabSz="931597" fontAlgn="base">
                <a:spcBef>
                  <a:spcPts val="1800"/>
                </a:spcBef>
                <a:spcAft>
                  <a:spcPct val="0"/>
                </a:spcAft>
                <a:buClr>
                  <a:srgbClr val="A80000"/>
                </a:buClr>
                <a:buSzPct val="150000"/>
                <a:defRPr/>
              </a:pPr>
              <a:r>
                <a:rPr lang="en-IN" sz="2400" dirty="0">
                  <a:ln>
                    <a:solidFill>
                      <a:srgbClr val="FFFFFF">
                        <a:alpha val="0"/>
                      </a:srgbClr>
                    </a:solidFill>
                  </a:ln>
                  <a:solidFill>
                    <a:srgbClr val="0078D7"/>
                  </a:solidFill>
                  <a:latin typeface="Segoe UI Black" panose="020B0A02040204020203" pitchFamily="34" charset="0"/>
                  <a:ea typeface="Segoe UI Black" panose="020B0A02040204020203" pitchFamily="34" charset="0"/>
                  <a:cs typeface="Segoe UI Black" panose="020B0A02040204020203" pitchFamily="34" charset="0"/>
                </a:rPr>
                <a:t>Secure, redundant </a:t>
              </a:r>
              <a:r>
                <a:rPr lang="en-IN" sz="2400" dirty="0">
                  <a:ln>
                    <a:solidFill>
                      <a:srgbClr val="FFFFFF">
                        <a:alpha val="0"/>
                      </a:srgbClr>
                    </a:solidFill>
                  </a:ln>
                  <a:solidFill>
                    <a:srgbClr val="000000"/>
                  </a:solidFill>
                  <a:latin typeface="Segoe UI Light"/>
                  <a:ea typeface="Segoe UI" panose="020B0502040204020203" pitchFamily="34" charset="0"/>
                  <a:cs typeface="Segoe UI" panose="020B0502040204020203" pitchFamily="34" charset="0"/>
                </a:rPr>
                <a:t>source code</a:t>
              </a:r>
            </a:p>
          </p:txBody>
        </p:sp>
        <p:grpSp>
          <p:nvGrpSpPr>
            <p:cNvPr id="104" name="Group 103"/>
            <p:cNvGrpSpPr/>
            <p:nvPr/>
          </p:nvGrpSpPr>
          <p:grpSpPr>
            <a:xfrm>
              <a:off x="7691270" y="5056519"/>
              <a:ext cx="317745" cy="317745"/>
              <a:chOff x="7154564" y="2341095"/>
              <a:chExt cx="317745" cy="317745"/>
            </a:xfrm>
          </p:grpSpPr>
          <p:sp>
            <p:nvSpPr>
              <p:cNvPr id="105" name="Oval 104"/>
              <p:cNvSpPr/>
              <p:nvPr/>
            </p:nvSpPr>
            <p:spPr bwMode="auto">
              <a:xfrm>
                <a:off x="7154564" y="2341095"/>
                <a:ext cx="317745" cy="317745"/>
              </a:xfrm>
              <a:prstGeom prst="ellipse">
                <a:avLst/>
              </a:prstGeom>
              <a:noFill/>
              <a:ln w="6350">
                <a:solidFill>
                  <a:srgbClr val="0078D7"/>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28" tIns="146262" rIns="182828" bIns="146262" numCol="1" spcCol="0" rtlCol="0" fromWordArt="0" anchor="t" anchorCtr="0" forceAA="0" compatLnSpc="1">
                <a:prstTxWarp prst="textNoShape">
                  <a:avLst/>
                </a:prstTxWarp>
                <a:noAutofit/>
              </a:bodyPr>
              <a:lstStyle/>
              <a:p>
                <a:pPr marL="342768" indent="-342768" algn="ctr" defTabSz="932114" fontAlgn="base">
                  <a:lnSpc>
                    <a:spcPct val="90000"/>
                  </a:lnSpc>
                  <a:spcBef>
                    <a:spcPct val="0"/>
                  </a:spcBef>
                  <a:spcAft>
                    <a:spcPct val="0"/>
                  </a:spcAft>
                  <a:buFont typeface="Wingdings 3" panose="05040102010807070707" pitchFamily="18" charset="2"/>
                  <a:buChar char="Æ"/>
                  <a:defRPr/>
                </a:pPr>
                <a:endParaRPr lang="en-US" sz="2400" b="1" dirty="0" err="1">
                  <a:solidFill>
                    <a:srgbClr val="000000"/>
                  </a:solidFill>
                  <a:latin typeface="Segoe UI Light"/>
                  <a:ea typeface="Segoe UI" pitchFamily="34" charset="0"/>
                  <a:cs typeface="Segoe UI" pitchFamily="34" charset="0"/>
                </a:endParaRPr>
              </a:p>
            </p:txBody>
          </p:sp>
          <p:sp>
            <p:nvSpPr>
              <p:cNvPr id="106" name="Right Arrow 105"/>
              <p:cNvSpPr/>
              <p:nvPr/>
            </p:nvSpPr>
            <p:spPr bwMode="auto">
              <a:xfrm>
                <a:off x="7220342" y="2400670"/>
                <a:ext cx="205748" cy="198595"/>
              </a:xfrm>
              <a:prstGeom prst="rightArrow">
                <a:avLst/>
              </a:prstGeom>
              <a:solidFill>
                <a:srgbClr val="0078D7"/>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28" tIns="146262" rIns="182828" bIns="146262" numCol="1" spcCol="0" rtlCol="0" fromWordArt="0" anchor="t" anchorCtr="0" forceAA="0" compatLnSpc="1">
                <a:prstTxWarp prst="textNoShape">
                  <a:avLst/>
                </a:prstTxWarp>
                <a:noAutofit/>
              </a:bodyPr>
              <a:lstStyle/>
              <a:p>
                <a:pPr marL="342768" indent="-342768" algn="ctr" defTabSz="932114" fontAlgn="base">
                  <a:lnSpc>
                    <a:spcPct val="90000"/>
                  </a:lnSpc>
                  <a:spcBef>
                    <a:spcPct val="0"/>
                  </a:spcBef>
                  <a:spcAft>
                    <a:spcPct val="0"/>
                  </a:spcAft>
                  <a:buFont typeface="Wingdings 3" panose="05040102010807070707" pitchFamily="18" charset="2"/>
                  <a:buChar char="Æ"/>
                  <a:defRPr/>
                </a:pPr>
                <a:endParaRPr lang="en-US" sz="2400" b="1" dirty="0" err="1">
                  <a:solidFill>
                    <a:srgbClr val="000000"/>
                  </a:solidFill>
                  <a:latin typeface="Segoe UI Light"/>
                  <a:ea typeface="Segoe UI" pitchFamily="34" charset="0"/>
                  <a:cs typeface="Segoe UI" pitchFamily="34" charset="0"/>
                </a:endParaRPr>
              </a:p>
            </p:txBody>
          </p:sp>
        </p:grpSp>
      </p:grpSp>
      <p:grpSp>
        <p:nvGrpSpPr>
          <p:cNvPr id="107" name="Group 106"/>
          <p:cNvGrpSpPr/>
          <p:nvPr/>
        </p:nvGrpSpPr>
        <p:grpSpPr>
          <a:xfrm>
            <a:off x="7700769" y="2769033"/>
            <a:ext cx="4101456" cy="641697"/>
            <a:chOff x="7698372" y="3452950"/>
            <a:chExt cx="4102619" cy="641879"/>
          </a:xfrm>
        </p:grpSpPr>
        <p:grpSp>
          <p:nvGrpSpPr>
            <p:cNvPr id="108" name="Group 107"/>
            <p:cNvGrpSpPr/>
            <p:nvPr/>
          </p:nvGrpSpPr>
          <p:grpSpPr>
            <a:xfrm>
              <a:off x="7698372" y="3636260"/>
              <a:ext cx="317745" cy="317745"/>
              <a:chOff x="7154564" y="2483708"/>
              <a:chExt cx="317745" cy="317745"/>
            </a:xfrm>
          </p:grpSpPr>
          <p:sp>
            <p:nvSpPr>
              <p:cNvPr id="110" name="Oval 109"/>
              <p:cNvSpPr/>
              <p:nvPr/>
            </p:nvSpPr>
            <p:spPr bwMode="auto">
              <a:xfrm>
                <a:off x="7154564" y="2483708"/>
                <a:ext cx="317745" cy="317745"/>
              </a:xfrm>
              <a:prstGeom prst="ellipse">
                <a:avLst/>
              </a:prstGeom>
              <a:noFill/>
              <a:ln w="6350">
                <a:solidFill>
                  <a:srgbClr val="0078D7"/>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28" tIns="146262" rIns="182828" bIns="146262" numCol="1" spcCol="0" rtlCol="0" fromWordArt="0" anchor="t" anchorCtr="0" forceAA="0" compatLnSpc="1">
                <a:prstTxWarp prst="textNoShape">
                  <a:avLst/>
                </a:prstTxWarp>
                <a:noAutofit/>
              </a:bodyPr>
              <a:lstStyle/>
              <a:p>
                <a:pPr marL="342768" indent="-342768" algn="ctr" defTabSz="932114" fontAlgn="base">
                  <a:lnSpc>
                    <a:spcPct val="90000"/>
                  </a:lnSpc>
                  <a:spcBef>
                    <a:spcPct val="0"/>
                  </a:spcBef>
                  <a:spcAft>
                    <a:spcPct val="0"/>
                  </a:spcAft>
                  <a:buFont typeface="Wingdings 3" panose="05040102010807070707" pitchFamily="18" charset="2"/>
                  <a:buChar char="Æ"/>
                  <a:defRPr/>
                </a:pPr>
                <a:endParaRPr lang="en-US" sz="2400" b="1" dirty="0" err="1">
                  <a:solidFill>
                    <a:srgbClr val="000000"/>
                  </a:solidFill>
                  <a:latin typeface="Segoe UI Light"/>
                  <a:ea typeface="Segoe UI" pitchFamily="34" charset="0"/>
                  <a:cs typeface="Segoe UI" pitchFamily="34" charset="0"/>
                </a:endParaRPr>
              </a:p>
            </p:txBody>
          </p:sp>
          <p:sp>
            <p:nvSpPr>
              <p:cNvPr id="111" name="Right Arrow 110"/>
              <p:cNvSpPr/>
              <p:nvPr/>
            </p:nvSpPr>
            <p:spPr bwMode="auto">
              <a:xfrm>
                <a:off x="7220342" y="2543283"/>
                <a:ext cx="205748" cy="198596"/>
              </a:xfrm>
              <a:prstGeom prst="rightArrow">
                <a:avLst/>
              </a:prstGeom>
              <a:solidFill>
                <a:srgbClr val="0078D7"/>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28" tIns="146262" rIns="182828" bIns="146262" numCol="1" spcCol="0" rtlCol="0" fromWordArt="0" anchor="t" anchorCtr="0" forceAA="0" compatLnSpc="1">
                <a:prstTxWarp prst="textNoShape">
                  <a:avLst/>
                </a:prstTxWarp>
                <a:noAutofit/>
              </a:bodyPr>
              <a:lstStyle/>
              <a:p>
                <a:pPr marL="342768" indent="-342768" algn="ctr" defTabSz="932114" fontAlgn="base">
                  <a:lnSpc>
                    <a:spcPct val="90000"/>
                  </a:lnSpc>
                  <a:spcBef>
                    <a:spcPct val="0"/>
                  </a:spcBef>
                  <a:spcAft>
                    <a:spcPct val="0"/>
                  </a:spcAft>
                  <a:buFont typeface="Wingdings 3" panose="05040102010807070707" pitchFamily="18" charset="2"/>
                  <a:buChar char="Æ"/>
                  <a:defRPr/>
                </a:pPr>
                <a:endParaRPr lang="en-US" sz="2400" b="1" dirty="0" err="1">
                  <a:solidFill>
                    <a:srgbClr val="000000"/>
                  </a:solidFill>
                  <a:latin typeface="Segoe UI Light"/>
                  <a:ea typeface="Segoe UI" pitchFamily="34" charset="0"/>
                  <a:cs typeface="Segoe UI" pitchFamily="34" charset="0"/>
                </a:endParaRPr>
              </a:p>
            </p:txBody>
          </p:sp>
        </p:grpSp>
        <p:sp>
          <p:nvSpPr>
            <p:cNvPr id="109" name="TextBox 108"/>
            <p:cNvSpPr txBox="1"/>
            <p:nvPr/>
          </p:nvSpPr>
          <p:spPr>
            <a:xfrm>
              <a:off x="7957443" y="3452950"/>
              <a:ext cx="3843548" cy="641879"/>
            </a:xfrm>
            <a:prstGeom prst="rect">
              <a:avLst/>
            </a:prstGeom>
            <a:noFill/>
          </p:spPr>
          <p:txBody>
            <a:bodyPr wrap="square" lIns="182828" tIns="146262" rIns="182828" bIns="146262" rtlCol="0">
              <a:noAutofit/>
            </a:bodyPr>
            <a:lstStyle/>
            <a:p>
              <a:pPr marL="53944" defTabSz="931597" fontAlgn="base">
                <a:spcBef>
                  <a:spcPts val="1800"/>
                </a:spcBef>
                <a:spcAft>
                  <a:spcPct val="0"/>
                </a:spcAft>
                <a:buClr>
                  <a:srgbClr val="A80000"/>
                </a:buClr>
                <a:buSzPct val="150000"/>
                <a:defRPr/>
              </a:pPr>
              <a:r>
                <a:rPr lang="en-IN" sz="2400" dirty="0">
                  <a:ln>
                    <a:solidFill>
                      <a:srgbClr val="FFFFFF">
                        <a:alpha val="0"/>
                      </a:srgbClr>
                    </a:solidFill>
                  </a:ln>
                  <a:solidFill>
                    <a:srgbClr val="0078D7"/>
                  </a:solidFill>
                  <a:latin typeface="Segoe UI Black" panose="020B0A02040204020203" pitchFamily="34" charset="0"/>
                  <a:ea typeface="Segoe UI Black" panose="020B0A02040204020203" pitchFamily="34" charset="0"/>
                  <a:cs typeface="Segoe UI Black" panose="020B0A02040204020203" pitchFamily="34" charset="0"/>
                </a:rPr>
                <a:t>Reduces overhead </a:t>
              </a:r>
              <a:endParaRPr lang="en-US" sz="2400" dirty="0">
                <a:ln>
                  <a:solidFill>
                    <a:srgbClr val="FFFFFF">
                      <a:alpha val="0"/>
                    </a:srgbClr>
                  </a:solidFill>
                </a:ln>
                <a:solidFill>
                  <a:srgbClr val="0078D7"/>
                </a:solidFill>
                <a:latin typeface="Segoe UI Black" panose="020B0A02040204020203" pitchFamily="34" charset="0"/>
                <a:ea typeface="Segoe UI Black" panose="020B0A02040204020203" pitchFamily="34" charset="0"/>
                <a:cs typeface="Segoe UI Black" panose="020B0A02040204020203" pitchFamily="34" charset="0"/>
              </a:endParaRPr>
            </a:p>
          </p:txBody>
        </p:sp>
      </p:grpSp>
      <p:grpSp>
        <p:nvGrpSpPr>
          <p:cNvPr id="112" name="Group 111"/>
          <p:cNvGrpSpPr/>
          <p:nvPr/>
        </p:nvGrpSpPr>
        <p:grpSpPr>
          <a:xfrm>
            <a:off x="7700872" y="3572356"/>
            <a:ext cx="4140530" cy="639090"/>
            <a:chOff x="7698372" y="3982011"/>
            <a:chExt cx="4141705" cy="639272"/>
          </a:xfrm>
        </p:grpSpPr>
        <p:grpSp>
          <p:nvGrpSpPr>
            <p:cNvPr id="113" name="Group 112"/>
            <p:cNvGrpSpPr/>
            <p:nvPr/>
          </p:nvGrpSpPr>
          <p:grpSpPr>
            <a:xfrm>
              <a:off x="7698372" y="4162743"/>
              <a:ext cx="317745" cy="317745"/>
              <a:chOff x="7154564" y="2416596"/>
              <a:chExt cx="317745" cy="317745"/>
            </a:xfrm>
          </p:grpSpPr>
          <p:sp>
            <p:nvSpPr>
              <p:cNvPr id="115" name="Oval 114"/>
              <p:cNvSpPr/>
              <p:nvPr/>
            </p:nvSpPr>
            <p:spPr bwMode="auto">
              <a:xfrm>
                <a:off x="7154564" y="2416596"/>
                <a:ext cx="317745" cy="317745"/>
              </a:xfrm>
              <a:prstGeom prst="ellipse">
                <a:avLst/>
              </a:prstGeom>
              <a:noFill/>
              <a:ln w="6350">
                <a:solidFill>
                  <a:srgbClr val="0078D7"/>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28" tIns="146262" rIns="182828" bIns="146262" numCol="1" spcCol="0" rtlCol="0" fromWordArt="0" anchor="t" anchorCtr="0" forceAA="0" compatLnSpc="1">
                <a:prstTxWarp prst="textNoShape">
                  <a:avLst/>
                </a:prstTxWarp>
                <a:noAutofit/>
              </a:bodyPr>
              <a:lstStyle/>
              <a:p>
                <a:pPr marL="342768" indent="-342768" algn="ctr" defTabSz="932114" fontAlgn="base">
                  <a:lnSpc>
                    <a:spcPct val="90000"/>
                  </a:lnSpc>
                  <a:spcBef>
                    <a:spcPct val="0"/>
                  </a:spcBef>
                  <a:spcAft>
                    <a:spcPct val="0"/>
                  </a:spcAft>
                  <a:buFont typeface="Wingdings 3" panose="05040102010807070707" pitchFamily="18" charset="2"/>
                  <a:buChar char="Æ"/>
                  <a:defRPr/>
                </a:pPr>
                <a:endParaRPr lang="en-US" sz="2400" b="1" dirty="0" err="1">
                  <a:solidFill>
                    <a:srgbClr val="000000"/>
                  </a:solidFill>
                  <a:latin typeface="Segoe UI Light"/>
                  <a:ea typeface="Segoe UI" pitchFamily="34" charset="0"/>
                  <a:cs typeface="Segoe UI" pitchFamily="34" charset="0"/>
                </a:endParaRPr>
              </a:p>
            </p:txBody>
          </p:sp>
          <p:sp>
            <p:nvSpPr>
              <p:cNvPr id="116" name="Right Arrow 115"/>
              <p:cNvSpPr/>
              <p:nvPr/>
            </p:nvSpPr>
            <p:spPr bwMode="auto">
              <a:xfrm>
                <a:off x="7220342" y="2476171"/>
                <a:ext cx="205748" cy="198595"/>
              </a:xfrm>
              <a:prstGeom prst="rightArrow">
                <a:avLst/>
              </a:prstGeom>
              <a:solidFill>
                <a:srgbClr val="0078D7"/>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28" tIns="146262" rIns="182828" bIns="146262" numCol="1" spcCol="0" rtlCol="0" fromWordArt="0" anchor="t" anchorCtr="0" forceAA="0" compatLnSpc="1">
                <a:prstTxWarp prst="textNoShape">
                  <a:avLst/>
                </a:prstTxWarp>
                <a:noAutofit/>
              </a:bodyPr>
              <a:lstStyle/>
              <a:p>
                <a:pPr marL="342768" indent="-342768" algn="ctr" defTabSz="932114" fontAlgn="base">
                  <a:lnSpc>
                    <a:spcPct val="90000"/>
                  </a:lnSpc>
                  <a:spcBef>
                    <a:spcPct val="0"/>
                  </a:spcBef>
                  <a:spcAft>
                    <a:spcPct val="0"/>
                  </a:spcAft>
                  <a:buFont typeface="Wingdings 3" panose="05040102010807070707" pitchFamily="18" charset="2"/>
                  <a:buChar char="Æ"/>
                  <a:defRPr/>
                </a:pPr>
                <a:endParaRPr lang="en-US" sz="2400" b="1" dirty="0" err="1">
                  <a:solidFill>
                    <a:srgbClr val="000000"/>
                  </a:solidFill>
                  <a:latin typeface="Segoe UI Light"/>
                  <a:ea typeface="Segoe UI" pitchFamily="34" charset="0"/>
                  <a:cs typeface="Segoe UI" pitchFamily="34" charset="0"/>
                </a:endParaRPr>
              </a:p>
            </p:txBody>
          </p:sp>
        </p:grpSp>
        <p:sp>
          <p:nvSpPr>
            <p:cNvPr id="114" name="TextBox 113"/>
            <p:cNvSpPr txBox="1"/>
            <p:nvPr/>
          </p:nvSpPr>
          <p:spPr>
            <a:xfrm>
              <a:off x="7940702" y="3982011"/>
              <a:ext cx="3899375" cy="639272"/>
            </a:xfrm>
            <a:prstGeom prst="rect">
              <a:avLst/>
            </a:prstGeom>
            <a:noFill/>
          </p:spPr>
          <p:txBody>
            <a:bodyPr wrap="square" lIns="182828" tIns="146262" rIns="182828" bIns="146262" rtlCol="0">
              <a:noAutofit/>
            </a:bodyPr>
            <a:lstStyle/>
            <a:p>
              <a:pPr marL="53944" defTabSz="931597" fontAlgn="base">
                <a:spcBef>
                  <a:spcPts val="1800"/>
                </a:spcBef>
                <a:spcAft>
                  <a:spcPct val="0"/>
                </a:spcAft>
                <a:buClr>
                  <a:srgbClr val="A80000"/>
                </a:buClr>
                <a:buSzPct val="150000"/>
                <a:defRPr/>
              </a:pPr>
              <a:r>
                <a:rPr lang="en-IN" sz="2400" dirty="0">
                  <a:ln>
                    <a:solidFill>
                      <a:srgbClr val="FFFFFF">
                        <a:alpha val="0"/>
                      </a:srgbClr>
                    </a:solidFill>
                  </a:ln>
                  <a:solidFill>
                    <a:srgbClr val="000000"/>
                  </a:solidFill>
                  <a:latin typeface="Segoe UI Light"/>
                  <a:ea typeface="Segoe UI" panose="020B0502040204020203" pitchFamily="34" charset="0"/>
                  <a:cs typeface="Segoe UI" panose="020B0502040204020203" pitchFamily="34" charset="0"/>
                </a:rPr>
                <a:t>Speeds </a:t>
              </a:r>
              <a:r>
                <a:rPr lang="en-IN" sz="2400" dirty="0">
                  <a:ln>
                    <a:solidFill>
                      <a:srgbClr val="FFFFFF">
                        <a:alpha val="0"/>
                      </a:srgbClr>
                    </a:solidFill>
                  </a:ln>
                  <a:solidFill>
                    <a:srgbClr val="0078D7"/>
                  </a:solidFill>
                  <a:latin typeface="Segoe UI Black" panose="020B0A02040204020203" pitchFamily="34" charset="0"/>
                  <a:ea typeface="Segoe UI Black" panose="020B0A02040204020203" pitchFamily="34" charset="0"/>
                  <a:cs typeface="Segoe UI Black" panose="020B0A02040204020203" pitchFamily="34" charset="0"/>
                </a:rPr>
                <a:t>time to market </a:t>
              </a:r>
            </a:p>
          </p:txBody>
        </p:sp>
      </p:grpSp>
    </p:spTree>
    <p:extLst>
      <p:ext uri="{BB962C8B-B14F-4D97-AF65-F5344CB8AC3E}">
        <p14:creationId xmlns:p14="http://schemas.microsoft.com/office/powerpoint/2010/main" val="82778639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107"/>
                                        </p:tgtEl>
                                        <p:attrNameLst>
                                          <p:attrName>style.visibility</p:attrName>
                                        </p:attrNameLst>
                                      </p:cBhvr>
                                      <p:to>
                                        <p:strVal val="visible"/>
                                      </p:to>
                                    </p:set>
                                    <p:animEffect transition="in" filter="wipe(left)">
                                      <p:cBhvr>
                                        <p:cTn id="7" dur="500"/>
                                        <p:tgtEl>
                                          <p:spTgt spid="107"/>
                                        </p:tgtEl>
                                      </p:cBhvr>
                                    </p:animEffect>
                                  </p:childTnLst>
                                </p:cTn>
                              </p:par>
                            </p:childTnLst>
                          </p:cTn>
                        </p:par>
                        <p:par>
                          <p:cTn id="8" fill="hold">
                            <p:stCondLst>
                              <p:cond delay="500"/>
                            </p:stCondLst>
                            <p:childTnLst>
                              <p:par>
                                <p:cTn id="9" presetID="22" presetClass="entr" presetSubtype="8" fill="hold" nodeType="afterEffect">
                                  <p:stCondLst>
                                    <p:cond delay="0"/>
                                  </p:stCondLst>
                                  <p:childTnLst>
                                    <p:set>
                                      <p:cBhvr>
                                        <p:cTn id="10" dur="1" fill="hold">
                                          <p:stCondLst>
                                            <p:cond delay="0"/>
                                          </p:stCondLst>
                                        </p:cTn>
                                        <p:tgtEl>
                                          <p:spTgt spid="112"/>
                                        </p:tgtEl>
                                        <p:attrNameLst>
                                          <p:attrName>style.visibility</p:attrName>
                                        </p:attrNameLst>
                                      </p:cBhvr>
                                      <p:to>
                                        <p:strVal val="visible"/>
                                      </p:to>
                                    </p:set>
                                    <p:animEffect transition="in" filter="wipe(left)">
                                      <p:cBhvr>
                                        <p:cTn id="11" dur="500"/>
                                        <p:tgtEl>
                                          <p:spTgt spid="112"/>
                                        </p:tgtEl>
                                      </p:cBhvr>
                                    </p:animEffect>
                                  </p:childTnLst>
                                </p:cTn>
                              </p:par>
                            </p:childTnLst>
                          </p:cTn>
                        </p:par>
                        <p:par>
                          <p:cTn id="12" fill="hold">
                            <p:stCondLst>
                              <p:cond delay="1000"/>
                            </p:stCondLst>
                            <p:childTnLst>
                              <p:par>
                                <p:cTn id="13" presetID="22" presetClass="entr" presetSubtype="8" fill="hold" nodeType="afterEffect">
                                  <p:stCondLst>
                                    <p:cond delay="0"/>
                                  </p:stCondLst>
                                  <p:childTnLst>
                                    <p:set>
                                      <p:cBhvr>
                                        <p:cTn id="14" dur="1" fill="hold">
                                          <p:stCondLst>
                                            <p:cond delay="0"/>
                                          </p:stCondLst>
                                        </p:cTn>
                                        <p:tgtEl>
                                          <p:spTgt spid="102"/>
                                        </p:tgtEl>
                                        <p:attrNameLst>
                                          <p:attrName>style.visibility</p:attrName>
                                        </p:attrNameLst>
                                      </p:cBhvr>
                                      <p:to>
                                        <p:strVal val="visible"/>
                                      </p:to>
                                    </p:set>
                                    <p:animEffect transition="in" filter="wipe(left)">
                                      <p:cBhvr>
                                        <p:cTn id="15" dur="500"/>
                                        <p:tgtEl>
                                          <p:spTgt spid="10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Object 3" hidden="1"/>
          <p:cNvGraphicFramePr>
            <a:graphicFrameLocks noChangeAspect="1"/>
          </p:cNvGraphicFramePr>
          <p:nvPr>
            <p:custDataLst>
              <p:tags r:id="rId2"/>
            </p:custDataLst>
            <p:extLst/>
          </p:nvPr>
        </p:nvGraphicFramePr>
        <p:xfrm>
          <a:off x="3352" y="2580"/>
          <a:ext cx="1587" cy="1587"/>
        </p:xfrm>
        <a:graphic>
          <a:graphicData uri="http://schemas.openxmlformats.org/presentationml/2006/ole">
            <mc:AlternateContent xmlns:mc="http://schemas.openxmlformats.org/markup-compatibility/2006">
              <mc:Choice xmlns:v="urn:schemas-microsoft-com:vml" Requires="v">
                <p:oleObj spid="_x0000_s3218" name="think-cell Slide" r:id="rId10" imgW="270" imgH="270" progId="TCLayout.ActiveDocument.1">
                  <p:embed/>
                </p:oleObj>
              </mc:Choice>
              <mc:Fallback>
                <p:oleObj name="think-cell Slide" r:id="rId10" imgW="270" imgH="270" progId="TCLayout.ActiveDocument.1">
                  <p:embed/>
                  <p:pic>
                    <p:nvPicPr>
                      <p:cNvPr id="4" name="Object 3" hidden="1"/>
                      <p:cNvPicPr/>
                      <p:nvPr/>
                    </p:nvPicPr>
                    <p:blipFill>
                      <a:blip r:embed="rId11"/>
                      <a:stretch>
                        <a:fillRect/>
                      </a:stretch>
                    </p:blipFill>
                    <p:spPr>
                      <a:xfrm>
                        <a:off x="3352" y="2580"/>
                        <a:ext cx="1587" cy="1587"/>
                      </a:xfrm>
                      <a:prstGeom prst="rect">
                        <a:avLst/>
                      </a:prstGeom>
                    </p:spPr>
                  </p:pic>
                </p:oleObj>
              </mc:Fallback>
            </mc:AlternateContent>
          </a:graphicData>
        </a:graphic>
      </p:graphicFrame>
      <p:sp>
        <p:nvSpPr>
          <p:cNvPr id="2" name="Title 1"/>
          <p:cNvSpPr>
            <a:spLocks noGrp="1"/>
          </p:cNvSpPr>
          <p:nvPr>
            <p:ph type="title"/>
          </p:nvPr>
        </p:nvSpPr>
        <p:spPr>
          <a:xfrm>
            <a:off x="275163" y="271283"/>
            <a:ext cx="11885514" cy="988012"/>
          </a:xfrm>
        </p:spPr>
        <p:txBody>
          <a:bodyPr/>
          <a:lstStyle/>
          <a:p>
            <a:r>
              <a:rPr lang="en-US" dirty="0"/>
              <a:t>Achieve faster time to business results</a:t>
            </a:r>
          </a:p>
        </p:txBody>
      </p:sp>
      <p:sp>
        <p:nvSpPr>
          <p:cNvPr id="18" name="Rectangle 17"/>
          <p:cNvSpPr/>
          <p:nvPr/>
        </p:nvSpPr>
        <p:spPr bwMode="auto">
          <a:xfrm>
            <a:off x="4855590" y="4703110"/>
            <a:ext cx="1727726" cy="1727726"/>
          </a:xfrm>
          <a:prstGeom prst="rect">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14" tIns="45706" rIns="91414" bIns="45706" numCol="1" spcCol="0" rtlCol="0" fromWordArt="0" anchor="ctr" anchorCtr="0" forceAA="0" compatLnSpc="1">
            <a:prstTxWarp prst="textNoShape">
              <a:avLst/>
            </a:prstTxWarp>
            <a:noAutofit/>
          </a:bodyPr>
          <a:lstStyle/>
          <a:p>
            <a:pPr algn="r" defTabSz="932114" fontAlgn="base">
              <a:spcBef>
                <a:spcPct val="0"/>
              </a:spcBef>
              <a:spcAft>
                <a:spcPct val="0"/>
              </a:spcAft>
            </a:pPr>
            <a:endParaRPr lang="en-US" sz="2000" dirty="0">
              <a:solidFill>
                <a:srgbClr val="505050"/>
              </a:solidFill>
              <a:latin typeface="Segoe UI"/>
              <a:ea typeface="Segoe UI" pitchFamily="34" charset="0"/>
              <a:cs typeface="Segoe UI" pitchFamily="34" charset="0"/>
            </a:endParaRPr>
          </a:p>
        </p:txBody>
      </p:sp>
      <p:sp>
        <p:nvSpPr>
          <p:cNvPr id="21" name="Rectangle 20"/>
          <p:cNvSpPr/>
          <p:nvPr/>
        </p:nvSpPr>
        <p:spPr>
          <a:xfrm>
            <a:off x="502506" y="1354505"/>
            <a:ext cx="4244518" cy="5076331"/>
          </a:xfrm>
          <a:prstGeom prst="rect">
            <a:avLst/>
          </a:prstGeom>
          <a:solidFill>
            <a:schemeClr val="bg1">
              <a:lumMod val="95000"/>
            </a:schemeClr>
          </a:solidFill>
          <a:ln>
            <a:solidFill>
              <a:schemeClr val="bg1">
                <a:lumMod val="95000"/>
              </a:schemeClr>
            </a:solidFill>
          </a:ln>
        </p:spPr>
        <p:txBody>
          <a:bodyPr wrap="square" lIns="91414" anchor="ctr">
            <a:noAutofit/>
          </a:bodyPr>
          <a:lstStyle/>
          <a:p>
            <a:pPr defTabSz="932384"/>
            <a:r>
              <a:rPr lang="en-US" sz="2040" i="1" dirty="0">
                <a:solidFill>
                  <a:srgbClr val="505050"/>
                </a:solidFill>
                <a:latin typeface="Segoe UI"/>
              </a:rPr>
              <a:t>“Telenor saved 70% on test, </a:t>
            </a:r>
            <a:br>
              <a:rPr lang="en-US" sz="2040" i="1" dirty="0">
                <a:solidFill>
                  <a:srgbClr val="505050"/>
                </a:solidFill>
                <a:latin typeface="Segoe UI"/>
              </a:rPr>
            </a:br>
            <a:r>
              <a:rPr lang="en-US" sz="2040" i="1" dirty="0">
                <a:solidFill>
                  <a:srgbClr val="505050"/>
                </a:solidFill>
                <a:latin typeface="Segoe UI"/>
              </a:rPr>
              <a:t>development and demo that could be turned off when finished to minimize their capital outlays,”</a:t>
            </a:r>
            <a:r>
              <a:rPr lang="en-US" sz="2040" dirty="0">
                <a:solidFill>
                  <a:srgbClr val="000000"/>
                </a:solidFill>
                <a:latin typeface="Segoe UI"/>
              </a:rPr>
              <a:t> </a:t>
            </a:r>
          </a:p>
          <a:p>
            <a:pPr algn="r" defTabSz="932384">
              <a:spcBef>
                <a:spcPts val="1198"/>
              </a:spcBef>
              <a:spcAft>
                <a:spcPts val="1198"/>
              </a:spcAft>
            </a:pPr>
            <a:r>
              <a:rPr lang="en-US" sz="1428" dirty="0">
                <a:solidFill>
                  <a:srgbClr val="505050"/>
                </a:solidFill>
                <a:latin typeface="Segoe UI"/>
              </a:rPr>
              <a:t>Marius Pedersen, Telenor Group </a:t>
            </a:r>
          </a:p>
        </p:txBody>
      </p:sp>
      <p:sp>
        <p:nvSpPr>
          <p:cNvPr id="78" name="Rectangle 77"/>
          <p:cNvSpPr/>
          <p:nvPr/>
        </p:nvSpPr>
        <p:spPr bwMode="auto">
          <a:xfrm>
            <a:off x="6641213" y="4703110"/>
            <a:ext cx="1727726" cy="1727726"/>
          </a:xfrm>
          <a:prstGeom prst="rect">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14" tIns="45706" rIns="91414" bIns="45706" numCol="1" spcCol="0" rtlCol="0" fromWordArt="0" anchor="ctr" anchorCtr="0" forceAA="0" compatLnSpc="1">
            <a:prstTxWarp prst="textNoShape">
              <a:avLst/>
            </a:prstTxWarp>
            <a:noAutofit/>
          </a:bodyPr>
          <a:lstStyle/>
          <a:p>
            <a:pPr defTabSz="932384"/>
            <a:r>
              <a:rPr lang="en-US" sz="6598" dirty="0">
                <a:solidFill>
                  <a:srgbClr val="FFFFFF"/>
                </a:solidFill>
                <a:latin typeface="Segoe UI Light"/>
              </a:rPr>
              <a:t>70% </a:t>
            </a:r>
            <a:r>
              <a:rPr lang="en-US" sz="3598" dirty="0">
                <a:solidFill>
                  <a:srgbClr val="FFFFFF"/>
                </a:solidFill>
                <a:latin typeface="Segoe UI Light"/>
              </a:rPr>
              <a:t>savings</a:t>
            </a:r>
            <a:endParaRPr lang="en-US" sz="1398" dirty="0">
              <a:solidFill>
                <a:srgbClr val="FFFFFF"/>
              </a:solidFill>
              <a:latin typeface="Segoe UI Light"/>
            </a:endParaRPr>
          </a:p>
        </p:txBody>
      </p:sp>
      <p:sp>
        <p:nvSpPr>
          <p:cNvPr id="79" name="Rectangle 78"/>
          <p:cNvSpPr/>
          <p:nvPr/>
        </p:nvSpPr>
        <p:spPr bwMode="auto">
          <a:xfrm>
            <a:off x="8426834" y="4703110"/>
            <a:ext cx="1727726" cy="1727726"/>
          </a:xfrm>
          <a:prstGeom prst="rect">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14" tIns="45706" rIns="91414" bIns="45706" numCol="1" spcCol="0" rtlCol="0" fromWordArt="0" anchor="ctr" anchorCtr="0" forceAA="0" compatLnSpc="1">
            <a:prstTxWarp prst="textNoShape">
              <a:avLst/>
            </a:prstTxWarp>
            <a:noAutofit/>
          </a:bodyPr>
          <a:lstStyle/>
          <a:p>
            <a:pPr defTabSz="932384">
              <a:lnSpc>
                <a:spcPct val="95000"/>
              </a:lnSpc>
            </a:pPr>
            <a:r>
              <a:rPr lang="en-US" sz="3198" dirty="0">
                <a:solidFill>
                  <a:srgbClr val="FFFFFF"/>
                </a:solidFill>
                <a:latin typeface="Segoe UI"/>
              </a:rPr>
              <a:t>Ready </a:t>
            </a:r>
            <a:br>
              <a:rPr lang="en-US" sz="3198" dirty="0">
                <a:solidFill>
                  <a:srgbClr val="FFFFFF"/>
                </a:solidFill>
                <a:latin typeface="Segoe UI"/>
              </a:rPr>
            </a:br>
            <a:r>
              <a:rPr lang="en-US" sz="3198" dirty="0">
                <a:solidFill>
                  <a:srgbClr val="FFFFFF"/>
                </a:solidFill>
                <a:latin typeface="Segoe UI"/>
              </a:rPr>
              <a:t>in hours, </a:t>
            </a:r>
            <a:r>
              <a:rPr lang="en-US" sz="2400" dirty="0">
                <a:solidFill>
                  <a:srgbClr val="FFFFFF"/>
                </a:solidFill>
                <a:latin typeface="Segoe UI"/>
              </a:rPr>
              <a:t>not weeks</a:t>
            </a:r>
          </a:p>
        </p:txBody>
      </p:sp>
      <p:sp>
        <p:nvSpPr>
          <p:cNvPr id="80" name="Rectangle 79"/>
          <p:cNvSpPr/>
          <p:nvPr/>
        </p:nvSpPr>
        <p:spPr bwMode="auto">
          <a:xfrm>
            <a:off x="10212456" y="4703110"/>
            <a:ext cx="1727726" cy="1727726"/>
          </a:xfrm>
          <a:prstGeom prst="rect">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14" tIns="0" rIns="91414" bIns="182828" numCol="1" spcCol="0" rtlCol="0" fromWordArt="0" anchor="ctr" anchorCtr="0" forceAA="0" compatLnSpc="1">
            <a:prstTxWarp prst="textNoShape">
              <a:avLst/>
            </a:prstTxWarp>
            <a:noAutofit/>
          </a:bodyPr>
          <a:lstStyle/>
          <a:p>
            <a:pPr defTabSz="932384"/>
            <a:r>
              <a:rPr lang="en-US" sz="3998" dirty="0">
                <a:solidFill>
                  <a:srgbClr val="FFFFFF"/>
                </a:solidFill>
                <a:latin typeface="Segoe UI Light"/>
              </a:rPr>
              <a:t>No</a:t>
            </a:r>
            <a:r>
              <a:rPr lang="en-US" sz="5398" dirty="0">
                <a:solidFill>
                  <a:srgbClr val="FFFFFF"/>
                </a:solidFill>
                <a:latin typeface="Segoe UI Light"/>
              </a:rPr>
              <a:t> </a:t>
            </a:r>
            <a:r>
              <a:rPr lang="en-US" sz="2800" dirty="0">
                <a:solidFill>
                  <a:srgbClr val="FFFFFF"/>
                </a:solidFill>
                <a:latin typeface="Segoe UI Light"/>
              </a:rPr>
              <a:t>resource </a:t>
            </a:r>
            <a:r>
              <a:rPr lang="en-US" sz="3998" dirty="0">
                <a:solidFill>
                  <a:srgbClr val="FFFFFF"/>
                </a:solidFill>
                <a:latin typeface="Segoe UI Light"/>
              </a:rPr>
              <a:t>limits</a:t>
            </a:r>
          </a:p>
        </p:txBody>
      </p:sp>
      <p:sp>
        <p:nvSpPr>
          <p:cNvPr id="20" name="Rectangle 19"/>
          <p:cNvSpPr>
            <a:spLocks noChangeAspect="1"/>
          </p:cNvSpPr>
          <p:nvPr/>
        </p:nvSpPr>
        <p:spPr>
          <a:xfrm>
            <a:off x="5008388" y="4261972"/>
            <a:ext cx="2959636" cy="311866"/>
          </a:xfrm>
          <a:prstGeom prst="rect">
            <a:avLst/>
          </a:prstGeom>
        </p:spPr>
        <p:txBody>
          <a:bodyPr wrap="square" lIns="91402" tIns="45701" rIns="91402" bIns="45701">
            <a:spAutoFit/>
          </a:bodyPr>
          <a:lstStyle/>
          <a:p>
            <a:pPr algn="ctr" defTabSz="1217995" fontAlgn="base">
              <a:spcBef>
                <a:spcPts val="838"/>
              </a:spcBef>
              <a:spcAft>
                <a:spcPct val="0"/>
              </a:spcAft>
              <a:buClr>
                <a:srgbClr val="D2D2D2">
                  <a:lumMod val="75000"/>
                </a:srgbClr>
              </a:buClr>
              <a:buSzPct val="100000"/>
            </a:pPr>
            <a:r>
              <a:rPr lang="en-US" sz="1398" dirty="0">
                <a:solidFill>
                  <a:srgbClr val="505050"/>
                </a:solidFill>
                <a:latin typeface="Segoe UI"/>
                <a:cs typeface="Segoe UI" pitchFamily="34" charset="0"/>
              </a:rPr>
              <a:t>SQL Server Dev Tools On-Premises</a:t>
            </a:r>
          </a:p>
        </p:txBody>
      </p:sp>
      <p:sp>
        <p:nvSpPr>
          <p:cNvPr id="22" name="Rectangle 21"/>
          <p:cNvSpPr/>
          <p:nvPr/>
        </p:nvSpPr>
        <p:spPr>
          <a:xfrm>
            <a:off x="5185975" y="3297698"/>
            <a:ext cx="2604460" cy="311701"/>
          </a:xfrm>
          <a:prstGeom prst="rect">
            <a:avLst/>
          </a:prstGeom>
        </p:spPr>
        <p:txBody>
          <a:bodyPr wrap="none" lIns="91402" tIns="45701" rIns="91402" bIns="45701">
            <a:spAutoFit/>
          </a:bodyPr>
          <a:lstStyle/>
          <a:p>
            <a:pPr algn="ctr" defTabSz="685500" fontAlgn="base">
              <a:spcBef>
                <a:spcPct val="0"/>
              </a:spcBef>
              <a:spcAft>
                <a:spcPct val="0"/>
              </a:spcAft>
            </a:pPr>
            <a:r>
              <a:rPr lang="en-US" sz="1398" b="1" dirty="0">
                <a:solidFill>
                  <a:srgbClr val="505050"/>
                </a:solidFill>
                <a:latin typeface="Segoe UI"/>
                <a:ea typeface="Segoe UI" pitchFamily="34" charset="0"/>
                <a:cs typeface="Segoe UI" pitchFamily="34" charset="0"/>
              </a:rPr>
              <a:t>Development Work Stations</a:t>
            </a:r>
          </a:p>
        </p:txBody>
      </p:sp>
      <p:sp>
        <p:nvSpPr>
          <p:cNvPr id="24" name="Rectangle 23"/>
          <p:cNvSpPr/>
          <p:nvPr/>
        </p:nvSpPr>
        <p:spPr>
          <a:xfrm>
            <a:off x="10500718" y="4046587"/>
            <a:ext cx="1266258" cy="531438"/>
          </a:xfrm>
          <a:prstGeom prst="rect">
            <a:avLst/>
          </a:prstGeom>
        </p:spPr>
        <p:txBody>
          <a:bodyPr wrap="square" lIns="91402" tIns="45701" rIns="91402" bIns="45701">
            <a:spAutoFit/>
          </a:bodyPr>
          <a:lstStyle/>
          <a:p>
            <a:pPr algn="ctr" defTabSz="1217995" fontAlgn="base">
              <a:spcBef>
                <a:spcPts val="838"/>
              </a:spcBef>
              <a:spcAft>
                <a:spcPct val="0"/>
              </a:spcAft>
              <a:buClr>
                <a:srgbClr val="D2D2D2">
                  <a:lumMod val="75000"/>
                </a:srgbClr>
              </a:buClr>
              <a:buSzPct val="100000"/>
              <a:defRPr/>
            </a:pPr>
            <a:r>
              <a:rPr lang="en-US" sz="1398" kern="0" dirty="0">
                <a:solidFill>
                  <a:srgbClr val="505050"/>
                </a:solidFill>
                <a:latin typeface="Segoe UI"/>
                <a:cs typeface="Segoe UI" pitchFamily="34" charset="0"/>
              </a:rPr>
              <a:t>SQL Server On-Premises</a:t>
            </a:r>
          </a:p>
        </p:txBody>
      </p:sp>
      <p:sp>
        <p:nvSpPr>
          <p:cNvPr id="25" name="Rounded Rectangle 26"/>
          <p:cNvSpPr/>
          <p:nvPr/>
        </p:nvSpPr>
        <p:spPr bwMode="auto">
          <a:xfrm>
            <a:off x="10731396" y="3435546"/>
            <a:ext cx="804899" cy="636178"/>
          </a:xfrm>
          <a:custGeom>
            <a:avLst/>
            <a:gdLst/>
            <a:ahLst/>
            <a:cxnLst/>
            <a:rect l="l" t="t" r="r" b="b"/>
            <a:pathLst>
              <a:path w="1220522" h="964681">
                <a:moveTo>
                  <a:pt x="559258" y="386372"/>
                </a:moveTo>
                <a:cubicBezTo>
                  <a:pt x="562047" y="386397"/>
                  <a:pt x="565124" y="386617"/>
                  <a:pt x="567855" y="386565"/>
                </a:cubicBezTo>
                <a:lnTo>
                  <a:pt x="800288" y="386565"/>
                </a:lnTo>
                <a:cubicBezTo>
                  <a:pt x="823984" y="384504"/>
                  <a:pt x="830372" y="396044"/>
                  <a:pt x="828724" y="413765"/>
                </a:cubicBezTo>
                <a:lnTo>
                  <a:pt x="828724" y="647434"/>
                </a:lnTo>
                <a:lnTo>
                  <a:pt x="827246" y="662808"/>
                </a:lnTo>
                <a:cubicBezTo>
                  <a:pt x="825751" y="665144"/>
                  <a:pt x="823485" y="665125"/>
                  <a:pt x="821141" y="664056"/>
                </a:cubicBezTo>
                <a:lnTo>
                  <a:pt x="779726" y="623057"/>
                </a:lnTo>
                <a:cubicBezTo>
                  <a:pt x="769820" y="613250"/>
                  <a:pt x="753840" y="613330"/>
                  <a:pt x="744033" y="623236"/>
                </a:cubicBezTo>
                <a:lnTo>
                  <a:pt x="586701" y="782164"/>
                </a:lnTo>
                <a:cubicBezTo>
                  <a:pt x="576534" y="788645"/>
                  <a:pt x="568273" y="785413"/>
                  <a:pt x="545600" y="764887"/>
                </a:cubicBezTo>
                <a:lnTo>
                  <a:pt x="441747" y="661034"/>
                </a:lnTo>
                <a:cubicBezTo>
                  <a:pt x="433059" y="649954"/>
                  <a:pt x="426448" y="641643"/>
                  <a:pt x="429639" y="631905"/>
                </a:cubicBezTo>
                <a:lnTo>
                  <a:pt x="493177" y="567132"/>
                </a:lnTo>
                <a:lnTo>
                  <a:pt x="585163" y="476818"/>
                </a:lnTo>
                <a:cubicBezTo>
                  <a:pt x="589458" y="471052"/>
                  <a:pt x="592339" y="466235"/>
                  <a:pt x="593970" y="462072"/>
                </a:cubicBezTo>
                <a:cubicBezTo>
                  <a:pt x="594660" y="461336"/>
                  <a:pt x="595025" y="460451"/>
                  <a:pt x="595168" y="459492"/>
                </a:cubicBezTo>
                <a:cubicBezTo>
                  <a:pt x="596240" y="456608"/>
                  <a:pt x="596681" y="454116"/>
                  <a:pt x="596565" y="451928"/>
                </a:cubicBezTo>
                <a:cubicBezTo>
                  <a:pt x="596760" y="450714"/>
                  <a:pt x="596705" y="449495"/>
                  <a:pt x="596187" y="448327"/>
                </a:cubicBezTo>
                <a:cubicBezTo>
                  <a:pt x="596211" y="448107"/>
                  <a:pt x="596157" y="447908"/>
                  <a:pt x="596063" y="447722"/>
                </a:cubicBezTo>
                <a:cubicBezTo>
                  <a:pt x="595725" y="442366"/>
                  <a:pt x="593286" y="437267"/>
                  <a:pt x="589171" y="433231"/>
                </a:cubicBezTo>
                <a:lnTo>
                  <a:pt x="559042" y="403676"/>
                </a:lnTo>
                <a:lnTo>
                  <a:pt x="550829" y="389095"/>
                </a:lnTo>
                <a:cubicBezTo>
                  <a:pt x="551574" y="386726"/>
                  <a:pt x="555092" y="386333"/>
                  <a:pt x="559258" y="386372"/>
                </a:cubicBezTo>
                <a:close/>
                <a:moveTo>
                  <a:pt x="60829" y="232763"/>
                </a:moveTo>
                <a:lnTo>
                  <a:pt x="60829" y="903358"/>
                </a:lnTo>
                <a:lnTo>
                  <a:pt x="1154748" y="903358"/>
                </a:lnTo>
                <a:lnTo>
                  <a:pt x="1154748" y="232763"/>
                </a:lnTo>
                <a:close/>
                <a:moveTo>
                  <a:pt x="55440" y="173418"/>
                </a:moveTo>
                <a:lnTo>
                  <a:pt x="1166071" y="173418"/>
                </a:lnTo>
                <a:cubicBezTo>
                  <a:pt x="1195871" y="173418"/>
                  <a:pt x="1220027" y="197575"/>
                  <a:pt x="1220027" y="227375"/>
                </a:cubicBezTo>
                <a:lnTo>
                  <a:pt x="1220027" y="910725"/>
                </a:lnTo>
                <a:cubicBezTo>
                  <a:pt x="1220027" y="940524"/>
                  <a:pt x="1195871" y="964681"/>
                  <a:pt x="1166071" y="964681"/>
                </a:cubicBezTo>
                <a:lnTo>
                  <a:pt x="55440" y="964681"/>
                </a:lnTo>
                <a:cubicBezTo>
                  <a:pt x="25641" y="964681"/>
                  <a:pt x="1484" y="940524"/>
                  <a:pt x="1484" y="910725"/>
                </a:cubicBezTo>
                <a:lnTo>
                  <a:pt x="1484" y="227375"/>
                </a:lnTo>
                <a:cubicBezTo>
                  <a:pt x="1484" y="197575"/>
                  <a:pt x="25641" y="173418"/>
                  <a:pt x="55440" y="173418"/>
                </a:cubicBezTo>
                <a:close/>
                <a:moveTo>
                  <a:pt x="926601" y="75829"/>
                </a:moveTo>
                <a:lnTo>
                  <a:pt x="926601" y="82951"/>
                </a:lnTo>
                <a:lnTo>
                  <a:pt x="974077" y="82951"/>
                </a:lnTo>
                <a:lnTo>
                  <a:pt x="974077" y="75829"/>
                </a:lnTo>
                <a:close/>
                <a:moveTo>
                  <a:pt x="1011167" y="42530"/>
                </a:moveTo>
                <a:lnTo>
                  <a:pt x="1049412" y="42530"/>
                </a:lnTo>
                <a:lnTo>
                  <a:pt x="1049412" y="80775"/>
                </a:lnTo>
                <a:lnTo>
                  <a:pt x="1011167" y="80775"/>
                </a:lnTo>
                <a:close/>
                <a:moveTo>
                  <a:pt x="1006552" y="37915"/>
                </a:moveTo>
                <a:lnTo>
                  <a:pt x="1006552" y="85390"/>
                </a:lnTo>
                <a:lnTo>
                  <a:pt x="1054027" y="85390"/>
                </a:lnTo>
                <a:lnTo>
                  <a:pt x="1054027" y="37915"/>
                </a:lnTo>
                <a:close/>
                <a:moveTo>
                  <a:pt x="1098521" y="37176"/>
                </a:moveTo>
                <a:lnTo>
                  <a:pt x="1092165" y="44484"/>
                </a:lnTo>
                <a:lnTo>
                  <a:pt x="1112093" y="61817"/>
                </a:lnTo>
                <a:lnTo>
                  <a:pt x="1092165" y="79151"/>
                </a:lnTo>
                <a:lnTo>
                  <a:pt x="1098521" y="86458"/>
                </a:lnTo>
                <a:lnTo>
                  <a:pt x="1119471" y="68235"/>
                </a:lnTo>
                <a:lnTo>
                  <a:pt x="1140422" y="86458"/>
                </a:lnTo>
                <a:lnTo>
                  <a:pt x="1146778" y="79151"/>
                </a:lnTo>
                <a:lnTo>
                  <a:pt x="1126850" y="61817"/>
                </a:lnTo>
                <a:lnTo>
                  <a:pt x="1146778" y="44484"/>
                </a:lnTo>
                <a:lnTo>
                  <a:pt x="1140422" y="37176"/>
                </a:lnTo>
                <a:lnTo>
                  <a:pt x="1119471" y="55399"/>
                </a:lnTo>
                <a:close/>
                <a:moveTo>
                  <a:pt x="52157" y="0"/>
                </a:moveTo>
                <a:lnTo>
                  <a:pt x="68906" y="0"/>
                </a:lnTo>
                <a:lnTo>
                  <a:pt x="1168365" y="0"/>
                </a:lnTo>
                <a:cubicBezTo>
                  <a:pt x="1197171" y="0"/>
                  <a:pt x="1220522" y="23351"/>
                  <a:pt x="1220522" y="52157"/>
                </a:cubicBezTo>
                <a:lnTo>
                  <a:pt x="1220522" y="123899"/>
                </a:lnTo>
                <a:cubicBezTo>
                  <a:pt x="1220522" y="130737"/>
                  <a:pt x="1219206" y="137268"/>
                  <a:pt x="1216729" y="143217"/>
                </a:cubicBezTo>
                <a:cubicBezTo>
                  <a:pt x="1207843" y="130493"/>
                  <a:pt x="1192977" y="122646"/>
                  <a:pt x="1176278" y="122646"/>
                </a:cubicBezTo>
                <a:lnTo>
                  <a:pt x="40741" y="123058"/>
                </a:lnTo>
                <a:cubicBezTo>
                  <a:pt x="27573" y="121821"/>
                  <a:pt x="11108" y="123882"/>
                  <a:pt x="1237" y="132948"/>
                </a:cubicBezTo>
                <a:cubicBezTo>
                  <a:pt x="824" y="106018"/>
                  <a:pt x="412" y="79087"/>
                  <a:pt x="0" y="52157"/>
                </a:cubicBezTo>
                <a:cubicBezTo>
                  <a:pt x="0" y="48556"/>
                  <a:pt x="365" y="45040"/>
                  <a:pt x="1060" y="41645"/>
                </a:cubicBezTo>
                <a:cubicBezTo>
                  <a:pt x="1755" y="38250"/>
                  <a:pt x="2779" y="34975"/>
                  <a:pt x="4099" y="31855"/>
                </a:cubicBezTo>
                <a:cubicBezTo>
                  <a:pt x="6738" y="25615"/>
                  <a:pt x="10557" y="19996"/>
                  <a:pt x="15277" y="15276"/>
                </a:cubicBezTo>
                <a:cubicBezTo>
                  <a:pt x="19996" y="10557"/>
                  <a:pt x="25615" y="6738"/>
                  <a:pt x="31855" y="4099"/>
                </a:cubicBezTo>
                <a:cubicBezTo>
                  <a:pt x="34975" y="2779"/>
                  <a:pt x="38250" y="1754"/>
                  <a:pt x="41645" y="1060"/>
                </a:cubicBezTo>
                <a:cubicBezTo>
                  <a:pt x="45041" y="365"/>
                  <a:pt x="48556" y="0"/>
                  <a:pt x="52157" y="0"/>
                </a:cubicBezTo>
                <a:close/>
              </a:path>
            </a:pathLst>
          </a:custGeom>
          <a:solidFill>
            <a:srgbClr val="C00000"/>
          </a:solidFill>
          <a:ln w="9525" cap="flat" cmpd="sng" algn="ctr">
            <a:noFill/>
            <a:prstDash val="solid"/>
          </a:ln>
          <a:effectLst/>
        </p:spPr>
        <p:txBody>
          <a:bodyPr rot="0" spcFirstLastPara="0" vertOverflow="overflow" horzOverflow="overflow" vert="horz" wrap="square" lIns="91414" tIns="45706" rIns="45706" bIns="91414" numCol="1" spcCol="0" rtlCol="0" fromWordArt="0" anchor="b" anchorCtr="0" forceAA="0" compatLnSpc="1">
            <a:prstTxWarp prst="textNoShape">
              <a:avLst/>
            </a:prstTxWarp>
            <a:noAutofit/>
          </a:bodyPr>
          <a:lstStyle/>
          <a:p>
            <a:pPr algn="ctr" defTabSz="913748" fontAlgn="base">
              <a:spcBef>
                <a:spcPct val="0"/>
              </a:spcBef>
              <a:spcAft>
                <a:spcPct val="0"/>
              </a:spcAft>
              <a:defRPr/>
            </a:pPr>
            <a:endParaRPr lang="en-US" sz="2400" kern="0" dirty="0" err="1">
              <a:solidFill>
                <a:srgbClr val="505050"/>
              </a:solidFill>
              <a:latin typeface="Segoe UI"/>
              <a:ea typeface="Segoe UI" pitchFamily="34" charset="0"/>
              <a:cs typeface="Segoe UI" pitchFamily="34" charset="0"/>
            </a:endParaRPr>
          </a:p>
        </p:txBody>
      </p:sp>
      <p:sp>
        <p:nvSpPr>
          <p:cNvPr id="26" name="Rectangle 25"/>
          <p:cNvSpPr/>
          <p:nvPr/>
        </p:nvSpPr>
        <p:spPr>
          <a:xfrm>
            <a:off x="10736685" y="3106463"/>
            <a:ext cx="794327" cy="311866"/>
          </a:xfrm>
          <a:prstGeom prst="rect">
            <a:avLst/>
          </a:prstGeom>
        </p:spPr>
        <p:txBody>
          <a:bodyPr wrap="none" lIns="91402" tIns="45701" rIns="91402" bIns="45701">
            <a:spAutoFit/>
          </a:bodyPr>
          <a:lstStyle/>
          <a:p>
            <a:pPr algn="ctr" defTabSz="685500" fontAlgn="base">
              <a:spcBef>
                <a:spcPct val="0"/>
              </a:spcBef>
              <a:spcAft>
                <a:spcPct val="0"/>
              </a:spcAft>
              <a:defRPr/>
            </a:pPr>
            <a:r>
              <a:rPr lang="en-US" sz="1398" b="1" kern="0" dirty="0">
                <a:solidFill>
                  <a:srgbClr val="505050"/>
                </a:solidFill>
                <a:latin typeface="Segoe UI"/>
                <a:ea typeface="Segoe UI" pitchFamily="34" charset="0"/>
                <a:cs typeface="Segoe UI" pitchFamily="34" charset="0"/>
              </a:rPr>
              <a:t>Deploy</a:t>
            </a:r>
          </a:p>
        </p:txBody>
      </p:sp>
      <p:sp>
        <p:nvSpPr>
          <p:cNvPr id="28" name="Rectangle 27"/>
          <p:cNvSpPr/>
          <p:nvPr/>
        </p:nvSpPr>
        <p:spPr>
          <a:xfrm>
            <a:off x="9009260" y="1444242"/>
            <a:ext cx="527809" cy="311866"/>
          </a:xfrm>
          <a:prstGeom prst="rect">
            <a:avLst/>
          </a:prstGeom>
        </p:spPr>
        <p:txBody>
          <a:bodyPr wrap="none" lIns="91402" tIns="45701" rIns="91402" bIns="45701">
            <a:spAutoFit/>
          </a:bodyPr>
          <a:lstStyle/>
          <a:p>
            <a:pPr algn="ctr" defTabSz="685500" fontAlgn="base">
              <a:spcBef>
                <a:spcPct val="0"/>
              </a:spcBef>
              <a:spcAft>
                <a:spcPct val="0"/>
              </a:spcAft>
            </a:pPr>
            <a:r>
              <a:rPr lang="en-US" sz="1398" b="1" dirty="0">
                <a:solidFill>
                  <a:srgbClr val="505050"/>
                </a:solidFill>
                <a:latin typeface="Segoe UI"/>
                <a:ea typeface="Segoe UI" pitchFamily="34" charset="0"/>
                <a:cs typeface="Segoe UI" pitchFamily="34" charset="0"/>
              </a:rPr>
              <a:t>Test</a:t>
            </a:r>
          </a:p>
        </p:txBody>
      </p:sp>
      <p:grpSp>
        <p:nvGrpSpPr>
          <p:cNvPr id="10" name="Group 9"/>
          <p:cNvGrpSpPr/>
          <p:nvPr/>
        </p:nvGrpSpPr>
        <p:grpSpPr>
          <a:xfrm>
            <a:off x="5176724" y="3641868"/>
            <a:ext cx="2622961" cy="583612"/>
            <a:chOff x="6225664" y="3481921"/>
            <a:chExt cx="2623706" cy="583778"/>
          </a:xfrm>
        </p:grpSpPr>
        <p:grpSp>
          <p:nvGrpSpPr>
            <p:cNvPr id="37" name="Group 36"/>
            <p:cNvGrpSpPr/>
            <p:nvPr/>
          </p:nvGrpSpPr>
          <p:grpSpPr>
            <a:xfrm>
              <a:off x="7956355" y="3481921"/>
              <a:ext cx="893015" cy="583778"/>
              <a:chOff x="13144778" y="3725998"/>
              <a:chExt cx="2829446" cy="1812994"/>
            </a:xfrm>
            <a:solidFill>
              <a:schemeClr val="accent2"/>
            </a:solidFill>
          </p:grpSpPr>
          <p:grpSp>
            <p:nvGrpSpPr>
              <p:cNvPr id="58" name="Group 57"/>
              <p:cNvGrpSpPr/>
              <p:nvPr/>
            </p:nvGrpSpPr>
            <p:grpSpPr>
              <a:xfrm>
                <a:off x="13144778" y="3961117"/>
                <a:ext cx="1736241" cy="1577875"/>
                <a:chOff x="13144782" y="3961117"/>
                <a:chExt cx="1736242" cy="1577875"/>
              </a:xfrm>
              <a:grpFill/>
            </p:grpSpPr>
            <p:sp>
              <p:nvSpPr>
                <p:cNvPr id="64" name="Round Same Side Corner Rectangle 24"/>
                <p:cNvSpPr/>
                <p:nvPr/>
              </p:nvSpPr>
              <p:spPr bwMode="auto">
                <a:xfrm>
                  <a:off x="13144782" y="3961117"/>
                  <a:ext cx="1736242" cy="214183"/>
                </a:xfrm>
                <a:custGeom>
                  <a:avLst/>
                  <a:gdLst/>
                  <a:ahLst/>
                  <a:cxnLst/>
                  <a:rect l="l" t="t" r="r" b="b"/>
                  <a:pathLst>
                    <a:path w="2978870" h="367475">
                      <a:moveTo>
                        <a:pt x="2215797" y="171532"/>
                      </a:moveTo>
                      <a:lnTo>
                        <a:pt x="2215797" y="194591"/>
                      </a:lnTo>
                      <a:lnTo>
                        <a:pt x="2350501" y="194591"/>
                      </a:lnTo>
                      <a:lnTo>
                        <a:pt x="2350501" y="171532"/>
                      </a:lnTo>
                      <a:close/>
                      <a:moveTo>
                        <a:pt x="2415257" y="84395"/>
                      </a:moveTo>
                      <a:lnTo>
                        <a:pt x="2504657" y="84395"/>
                      </a:lnTo>
                      <a:lnTo>
                        <a:pt x="2504657" y="174124"/>
                      </a:lnTo>
                      <a:lnTo>
                        <a:pt x="2415257" y="174124"/>
                      </a:lnTo>
                      <a:close/>
                      <a:moveTo>
                        <a:pt x="2394626" y="63928"/>
                      </a:moveTo>
                      <a:lnTo>
                        <a:pt x="2394626" y="194591"/>
                      </a:lnTo>
                      <a:lnTo>
                        <a:pt x="2525288" y="194591"/>
                      </a:lnTo>
                      <a:lnTo>
                        <a:pt x="2525288" y="63928"/>
                      </a:lnTo>
                      <a:close/>
                      <a:moveTo>
                        <a:pt x="2579907" y="61914"/>
                      </a:moveTo>
                      <a:lnTo>
                        <a:pt x="2641028" y="128359"/>
                      </a:lnTo>
                      <a:lnTo>
                        <a:pt x="2580103" y="194591"/>
                      </a:lnTo>
                      <a:lnTo>
                        <a:pt x="2615359" y="194591"/>
                      </a:lnTo>
                      <a:lnTo>
                        <a:pt x="2658657" y="147522"/>
                      </a:lnTo>
                      <a:lnTo>
                        <a:pt x="2701954" y="194591"/>
                      </a:lnTo>
                      <a:lnTo>
                        <a:pt x="2737210" y="194591"/>
                      </a:lnTo>
                      <a:lnTo>
                        <a:pt x="2676285" y="128359"/>
                      </a:lnTo>
                      <a:lnTo>
                        <a:pt x="2737406" y="61914"/>
                      </a:lnTo>
                      <a:lnTo>
                        <a:pt x="2702150" y="61914"/>
                      </a:lnTo>
                      <a:lnTo>
                        <a:pt x="2658657" y="109196"/>
                      </a:lnTo>
                      <a:lnTo>
                        <a:pt x="2615164" y="61914"/>
                      </a:lnTo>
                      <a:close/>
                      <a:moveTo>
                        <a:pt x="142516" y="0"/>
                      </a:moveTo>
                      <a:lnTo>
                        <a:pt x="2836354" y="0"/>
                      </a:lnTo>
                      <a:cubicBezTo>
                        <a:pt x="2915063" y="0"/>
                        <a:pt x="2978870" y="63807"/>
                        <a:pt x="2978870" y="142516"/>
                      </a:cubicBezTo>
                      <a:lnTo>
                        <a:pt x="2978870" y="367475"/>
                      </a:lnTo>
                      <a:cubicBezTo>
                        <a:pt x="2931876" y="302273"/>
                        <a:pt x="2855153" y="260271"/>
                        <a:pt x="2768620" y="260271"/>
                      </a:cubicBezTo>
                      <a:lnTo>
                        <a:pt x="210250" y="260271"/>
                      </a:lnTo>
                      <a:cubicBezTo>
                        <a:pt x="123717" y="260271"/>
                        <a:pt x="46994" y="302273"/>
                        <a:pt x="0" y="367475"/>
                      </a:cubicBezTo>
                      <a:lnTo>
                        <a:pt x="0" y="142516"/>
                      </a:lnTo>
                      <a:cubicBezTo>
                        <a:pt x="0" y="63807"/>
                        <a:pt x="63807" y="0"/>
                        <a:pt x="142516" y="0"/>
                      </a:cubicBezTo>
                      <a:close/>
                    </a:path>
                  </a:pathLst>
                </a:custGeom>
                <a:grpFill/>
                <a:ln w="9525" cap="flat" cmpd="sng" algn="ctr">
                  <a:noFill/>
                  <a:prstDash val="solid"/>
                  <a:headEnd type="none" w="med" len="med"/>
                  <a:tailEnd type="none" w="med" len="med"/>
                </a:ln>
                <a:effectLst/>
              </p:spPr>
              <p:txBody>
                <a:bodyPr vert="horz" wrap="square" lIns="91410" tIns="45704" rIns="91410" bIns="45704" numCol="1" rtlCol="0" anchor="ctr" anchorCtr="0" compatLnSpc="1">
                  <a:prstTxWarp prst="textNoShape">
                    <a:avLst/>
                  </a:prstTxWarp>
                </a:bodyPr>
                <a:lstStyle/>
                <a:p>
                  <a:pPr algn="ctr" defTabSz="913748">
                    <a:defRPr/>
                  </a:pPr>
                  <a:endParaRPr lang="en-US" sz="3998" kern="0" dirty="0">
                    <a:solidFill>
                      <a:srgbClr val="505050"/>
                    </a:solidFill>
                    <a:latin typeface="Segoe UI Light" pitchFamily="34" charset="0"/>
                  </a:endParaRPr>
                </a:p>
              </p:txBody>
            </p:sp>
            <p:sp>
              <p:nvSpPr>
                <p:cNvPr id="65" name="Rounded Rectangle 8"/>
                <p:cNvSpPr/>
                <p:nvPr/>
              </p:nvSpPr>
              <p:spPr bwMode="auto">
                <a:xfrm>
                  <a:off x="13144782" y="4148901"/>
                  <a:ext cx="1736242" cy="1390091"/>
                </a:xfrm>
                <a:custGeom>
                  <a:avLst/>
                  <a:gdLst/>
                  <a:ahLst/>
                  <a:cxnLst/>
                  <a:rect l="l" t="t" r="r" b="b"/>
                  <a:pathLst>
                    <a:path w="1736242" h="1390091">
                      <a:moveTo>
                        <a:pt x="152521" y="0"/>
                      </a:moveTo>
                      <a:lnTo>
                        <a:pt x="1583721" y="0"/>
                      </a:lnTo>
                      <a:cubicBezTo>
                        <a:pt x="1667956" y="0"/>
                        <a:pt x="1736242" y="68286"/>
                        <a:pt x="1736242" y="152521"/>
                      </a:cubicBezTo>
                      <a:lnTo>
                        <a:pt x="1736242" y="175322"/>
                      </a:lnTo>
                      <a:lnTo>
                        <a:pt x="1645469" y="226107"/>
                      </a:lnTo>
                      <a:lnTo>
                        <a:pt x="1645469" y="187042"/>
                      </a:lnTo>
                      <a:cubicBezTo>
                        <a:pt x="1645469" y="123879"/>
                        <a:pt x="1594266" y="72675"/>
                        <a:pt x="1531102" y="72675"/>
                      </a:cubicBezTo>
                      <a:lnTo>
                        <a:pt x="205140" y="72675"/>
                      </a:lnTo>
                      <a:cubicBezTo>
                        <a:pt x="141976" y="72675"/>
                        <a:pt x="90773" y="123879"/>
                        <a:pt x="90773" y="187042"/>
                      </a:cubicBezTo>
                      <a:lnTo>
                        <a:pt x="90773" y="1203049"/>
                      </a:lnTo>
                      <a:cubicBezTo>
                        <a:pt x="90773" y="1266212"/>
                        <a:pt x="141976" y="1317416"/>
                        <a:pt x="205140" y="1317416"/>
                      </a:cubicBezTo>
                      <a:lnTo>
                        <a:pt x="1531102" y="1317416"/>
                      </a:lnTo>
                      <a:cubicBezTo>
                        <a:pt x="1594266" y="1317416"/>
                        <a:pt x="1645469" y="1266212"/>
                        <a:pt x="1645469" y="1203049"/>
                      </a:cubicBezTo>
                      <a:lnTo>
                        <a:pt x="1645469" y="536305"/>
                      </a:lnTo>
                      <a:lnTo>
                        <a:pt x="1736242" y="485520"/>
                      </a:lnTo>
                      <a:lnTo>
                        <a:pt x="1736242" y="1237571"/>
                      </a:lnTo>
                      <a:cubicBezTo>
                        <a:pt x="1736242" y="1321805"/>
                        <a:pt x="1667956" y="1390091"/>
                        <a:pt x="1583721" y="1390091"/>
                      </a:cubicBezTo>
                      <a:lnTo>
                        <a:pt x="152521" y="1390091"/>
                      </a:lnTo>
                      <a:cubicBezTo>
                        <a:pt x="68286" y="1390091"/>
                        <a:pt x="0" y="1321805"/>
                        <a:pt x="0" y="1237571"/>
                      </a:cubicBezTo>
                      <a:lnTo>
                        <a:pt x="0" y="152521"/>
                      </a:lnTo>
                      <a:cubicBezTo>
                        <a:pt x="0" y="68286"/>
                        <a:pt x="68286" y="0"/>
                        <a:pt x="152521" y="0"/>
                      </a:cubicBezTo>
                      <a:close/>
                    </a:path>
                  </a:pathLst>
                </a:custGeom>
                <a:grpFill/>
                <a:ln w="9525" cap="flat" cmpd="sng" algn="ctr">
                  <a:noFill/>
                  <a:prstDash val="solid"/>
                  <a:headEnd type="none" w="med" len="med"/>
                  <a:tailEnd type="none" w="med" len="med"/>
                </a:ln>
                <a:effectLst/>
              </p:spPr>
              <p:txBody>
                <a:bodyPr vert="horz" wrap="square" lIns="91410" tIns="45704" rIns="91410" bIns="45704" numCol="1" rtlCol="0" anchor="ctr" anchorCtr="0" compatLnSpc="1">
                  <a:prstTxWarp prst="textNoShape">
                    <a:avLst/>
                  </a:prstTxWarp>
                </a:bodyPr>
                <a:lstStyle/>
                <a:p>
                  <a:pPr algn="ctr" defTabSz="913748">
                    <a:defRPr/>
                  </a:pPr>
                  <a:endParaRPr lang="en-US" sz="3998" kern="0" dirty="0">
                    <a:solidFill>
                      <a:srgbClr val="505050"/>
                    </a:solidFill>
                    <a:latin typeface="Segoe UI Light" pitchFamily="34" charset="0"/>
                  </a:endParaRPr>
                </a:p>
              </p:txBody>
            </p:sp>
            <p:sp>
              <p:nvSpPr>
                <p:cNvPr id="66" name="Oval 87"/>
                <p:cNvSpPr>
                  <a:spLocks noChangeArrowheads="1"/>
                </p:cNvSpPr>
                <p:nvPr/>
              </p:nvSpPr>
              <p:spPr bwMode="black">
                <a:xfrm rot="16200000">
                  <a:off x="14173668" y="4914135"/>
                  <a:ext cx="141448" cy="14141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14" tIns="45706" rIns="91414" bIns="45706" numCol="1" anchor="t" anchorCtr="0" compatLnSpc="1">
                  <a:prstTxWarp prst="textNoShape">
                    <a:avLst/>
                  </a:prstTxWarp>
                </a:bodyPr>
                <a:lstStyle/>
                <a:p>
                  <a:pPr defTabSz="914049">
                    <a:defRPr/>
                  </a:pPr>
                  <a:endParaRPr lang="en-US" sz="1598" kern="0">
                    <a:solidFill>
                      <a:srgbClr val="505050"/>
                    </a:solidFill>
                    <a:latin typeface="Segoe UI"/>
                  </a:endParaRPr>
                </a:p>
              </p:txBody>
            </p:sp>
          </p:grpSp>
          <p:grpSp>
            <p:nvGrpSpPr>
              <p:cNvPr id="59" name="Group 58"/>
              <p:cNvGrpSpPr/>
              <p:nvPr/>
            </p:nvGrpSpPr>
            <p:grpSpPr>
              <a:xfrm>
                <a:off x="13481205" y="4440020"/>
                <a:ext cx="1133281" cy="926065"/>
                <a:chOff x="13481208" y="4440020"/>
                <a:chExt cx="1133281" cy="926065"/>
              </a:xfrm>
              <a:grpFill/>
            </p:grpSpPr>
            <p:sp>
              <p:nvSpPr>
                <p:cNvPr id="62" name="Freeform 86"/>
                <p:cNvSpPr>
                  <a:spLocks noEditPoints="1"/>
                </p:cNvSpPr>
                <p:nvPr/>
              </p:nvSpPr>
              <p:spPr bwMode="black">
                <a:xfrm rot="16200000">
                  <a:off x="13849890" y="4601486"/>
                  <a:ext cx="762489" cy="766709"/>
                </a:xfrm>
                <a:custGeom>
                  <a:avLst/>
                  <a:gdLst>
                    <a:gd name="T0" fmla="*/ 287 w 292"/>
                    <a:gd name="T1" fmla="*/ 113 h 294"/>
                    <a:gd name="T2" fmla="*/ 239 w 292"/>
                    <a:gd name="T3" fmla="*/ 105 h 294"/>
                    <a:gd name="T4" fmla="*/ 252 w 292"/>
                    <a:gd name="T5" fmla="*/ 58 h 294"/>
                    <a:gd name="T6" fmla="*/ 229 w 292"/>
                    <a:gd name="T7" fmla="*/ 32 h 294"/>
                    <a:gd name="T8" fmla="*/ 187 w 292"/>
                    <a:gd name="T9" fmla="*/ 57 h 294"/>
                    <a:gd name="T10" fmla="*/ 167 w 292"/>
                    <a:gd name="T11" fmla="*/ 6 h 294"/>
                    <a:gd name="T12" fmla="*/ 132 w 292"/>
                    <a:gd name="T13" fmla="*/ 0 h 294"/>
                    <a:gd name="T14" fmla="*/ 115 w 292"/>
                    <a:gd name="T15" fmla="*/ 53 h 294"/>
                    <a:gd name="T16" fmla="*/ 72 w 292"/>
                    <a:gd name="T17" fmla="*/ 31 h 294"/>
                    <a:gd name="T18" fmla="*/ 42 w 292"/>
                    <a:gd name="T19" fmla="*/ 49 h 294"/>
                    <a:gd name="T20" fmla="*/ 59 w 292"/>
                    <a:gd name="T21" fmla="*/ 95 h 294"/>
                    <a:gd name="T22" fmla="*/ 12 w 292"/>
                    <a:gd name="T23" fmla="*/ 107 h 294"/>
                    <a:gd name="T24" fmla="*/ 0 w 292"/>
                    <a:gd name="T25" fmla="*/ 140 h 294"/>
                    <a:gd name="T26" fmla="*/ 43 w 292"/>
                    <a:gd name="T27" fmla="*/ 164 h 294"/>
                    <a:gd name="T28" fmla="*/ 14 w 292"/>
                    <a:gd name="T29" fmla="*/ 204 h 294"/>
                    <a:gd name="T30" fmla="*/ 27 w 292"/>
                    <a:gd name="T31" fmla="*/ 237 h 294"/>
                    <a:gd name="T32" fmla="*/ 75 w 292"/>
                    <a:gd name="T33" fmla="*/ 227 h 294"/>
                    <a:gd name="T34" fmla="*/ 79 w 292"/>
                    <a:gd name="T35" fmla="*/ 276 h 294"/>
                    <a:gd name="T36" fmla="*/ 109 w 292"/>
                    <a:gd name="T37" fmla="*/ 293 h 294"/>
                    <a:gd name="T38" fmla="*/ 140 w 292"/>
                    <a:gd name="T39" fmla="*/ 255 h 294"/>
                    <a:gd name="T40" fmla="*/ 152 w 292"/>
                    <a:gd name="T41" fmla="*/ 255 h 294"/>
                    <a:gd name="T42" fmla="*/ 183 w 292"/>
                    <a:gd name="T43" fmla="*/ 293 h 294"/>
                    <a:gd name="T44" fmla="*/ 213 w 292"/>
                    <a:gd name="T45" fmla="*/ 276 h 294"/>
                    <a:gd name="T46" fmla="*/ 217 w 292"/>
                    <a:gd name="T47" fmla="*/ 227 h 294"/>
                    <a:gd name="T48" fmla="*/ 265 w 292"/>
                    <a:gd name="T49" fmla="*/ 237 h 294"/>
                    <a:gd name="T50" fmla="*/ 278 w 292"/>
                    <a:gd name="T51" fmla="*/ 204 h 294"/>
                    <a:gd name="T52" fmla="*/ 249 w 292"/>
                    <a:gd name="T53" fmla="*/ 164 h 294"/>
                    <a:gd name="T54" fmla="*/ 292 w 292"/>
                    <a:gd name="T55" fmla="*/ 140 h 294"/>
                    <a:gd name="T56" fmla="*/ 187 w 292"/>
                    <a:gd name="T57" fmla="*/ 193 h 294"/>
                    <a:gd name="T58" fmla="*/ 105 w 292"/>
                    <a:gd name="T59" fmla="*/ 193 h 294"/>
                    <a:gd name="T60" fmla="*/ 105 w 292"/>
                    <a:gd name="T61" fmla="*/ 111 h 294"/>
                    <a:gd name="T62" fmla="*/ 187 w 292"/>
                    <a:gd name="T63" fmla="*/ 111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92" h="294">
                      <a:moveTo>
                        <a:pt x="292" y="140"/>
                      </a:moveTo>
                      <a:cubicBezTo>
                        <a:pt x="287" y="113"/>
                        <a:pt x="287" y="113"/>
                        <a:pt x="287" y="113"/>
                      </a:cubicBezTo>
                      <a:cubicBezTo>
                        <a:pt x="286" y="110"/>
                        <a:pt x="284" y="108"/>
                        <a:pt x="280" y="107"/>
                      </a:cubicBezTo>
                      <a:cubicBezTo>
                        <a:pt x="239" y="105"/>
                        <a:pt x="239" y="105"/>
                        <a:pt x="239" y="105"/>
                      </a:cubicBezTo>
                      <a:cubicBezTo>
                        <a:pt x="237" y="102"/>
                        <a:pt x="235" y="98"/>
                        <a:pt x="233" y="95"/>
                      </a:cubicBezTo>
                      <a:cubicBezTo>
                        <a:pt x="252" y="58"/>
                        <a:pt x="252" y="58"/>
                        <a:pt x="252" y="58"/>
                      </a:cubicBezTo>
                      <a:cubicBezTo>
                        <a:pt x="254" y="55"/>
                        <a:pt x="253" y="51"/>
                        <a:pt x="250" y="49"/>
                      </a:cubicBezTo>
                      <a:cubicBezTo>
                        <a:pt x="229" y="32"/>
                        <a:pt x="229" y="32"/>
                        <a:pt x="229" y="32"/>
                      </a:cubicBezTo>
                      <a:cubicBezTo>
                        <a:pt x="227" y="29"/>
                        <a:pt x="223" y="29"/>
                        <a:pt x="220" y="31"/>
                      </a:cubicBezTo>
                      <a:cubicBezTo>
                        <a:pt x="187" y="57"/>
                        <a:pt x="187" y="57"/>
                        <a:pt x="187" y="57"/>
                      </a:cubicBezTo>
                      <a:cubicBezTo>
                        <a:pt x="184" y="55"/>
                        <a:pt x="181" y="54"/>
                        <a:pt x="177" y="53"/>
                      </a:cubicBezTo>
                      <a:cubicBezTo>
                        <a:pt x="167" y="6"/>
                        <a:pt x="167" y="6"/>
                        <a:pt x="167" y="6"/>
                      </a:cubicBezTo>
                      <a:cubicBezTo>
                        <a:pt x="166" y="3"/>
                        <a:pt x="163" y="0"/>
                        <a:pt x="160" y="0"/>
                      </a:cubicBezTo>
                      <a:cubicBezTo>
                        <a:pt x="132" y="0"/>
                        <a:pt x="132" y="0"/>
                        <a:pt x="132" y="0"/>
                      </a:cubicBezTo>
                      <a:cubicBezTo>
                        <a:pt x="129" y="0"/>
                        <a:pt x="126" y="3"/>
                        <a:pt x="125" y="6"/>
                      </a:cubicBezTo>
                      <a:cubicBezTo>
                        <a:pt x="115" y="53"/>
                        <a:pt x="115" y="53"/>
                        <a:pt x="115" y="53"/>
                      </a:cubicBezTo>
                      <a:cubicBezTo>
                        <a:pt x="111" y="54"/>
                        <a:pt x="108" y="55"/>
                        <a:pt x="105" y="57"/>
                      </a:cubicBezTo>
                      <a:cubicBezTo>
                        <a:pt x="72" y="31"/>
                        <a:pt x="72" y="31"/>
                        <a:pt x="72" y="31"/>
                      </a:cubicBezTo>
                      <a:cubicBezTo>
                        <a:pt x="69" y="29"/>
                        <a:pt x="65" y="29"/>
                        <a:pt x="63" y="31"/>
                      </a:cubicBezTo>
                      <a:cubicBezTo>
                        <a:pt x="42" y="49"/>
                        <a:pt x="42" y="49"/>
                        <a:pt x="42" y="49"/>
                      </a:cubicBezTo>
                      <a:cubicBezTo>
                        <a:pt x="39" y="51"/>
                        <a:pt x="39" y="55"/>
                        <a:pt x="40" y="58"/>
                      </a:cubicBezTo>
                      <a:cubicBezTo>
                        <a:pt x="59" y="95"/>
                        <a:pt x="59" y="95"/>
                        <a:pt x="59" y="95"/>
                      </a:cubicBezTo>
                      <a:cubicBezTo>
                        <a:pt x="57" y="98"/>
                        <a:pt x="55" y="102"/>
                        <a:pt x="53" y="105"/>
                      </a:cubicBezTo>
                      <a:cubicBezTo>
                        <a:pt x="12" y="107"/>
                        <a:pt x="12" y="107"/>
                        <a:pt x="12" y="107"/>
                      </a:cubicBezTo>
                      <a:cubicBezTo>
                        <a:pt x="8" y="107"/>
                        <a:pt x="6" y="110"/>
                        <a:pt x="5" y="113"/>
                      </a:cubicBezTo>
                      <a:cubicBezTo>
                        <a:pt x="0" y="140"/>
                        <a:pt x="0" y="140"/>
                        <a:pt x="0" y="140"/>
                      </a:cubicBezTo>
                      <a:cubicBezTo>
                        <a:pt x="0" y="143"/>
                        <a:pt x="1" y="147"/>
                        <a:pt x="4" y="148"/>
                      </a:cubicBezTo>
                      <a:cubicBezTo>
                        <a:pt x="43" y="164"/>
                        <a:pt x="43" y="164"/>
                        <a:pt x="43" y="164"/>
                      </a:cubicBezTo>
                      <a:cubicBezTo>
                        <a:pt x="44" y="168"/>
                        <a:pt x="44" y="172"/>
                        <a:pt x="45" y="176"/>
                      </a:cubicBezTo>
                      <a:cubicBezTo>
                        <a:pt x="14" y="204"/>
                        <a:pt x="14" y="204"/>
                        <a:pt x="14" y="204"/>
                      </a:cubicBezTo>
                      <a:cubicBezTo>
                        <a:pt x="12" y="206"/>
                        <a:pt x="11" y="210"/>
                        <a:pt x="13" y="213"/>
                      </a:cubicBezTo>
                      <a:cubicBezTo>
                        <a:pt x="27" y="237"/>
                        <a:pt x="27" y="237"/>
                        <a:pt x="27" y="237"/>
                      </a:cubicBezTo>
                      <a:cubicBezTo>
                        <a:pt x="28" y="239"/>
                        <a:pt x="32" y="241"/>
                        <a:pt x="35" y="240"/>
                      </a:cubicBezTo>
                      <a:cubicBezTo>
                        <a:pt x="75" y="227"/>
                        <a:pt x="75" y="227"/>
                        <a:pt x="75" y="227"/>
                      </a:cubicBezTo>
                      <a:cubicBezTo>
                        <a:pt x="78" y="230"/>
                        <a:pt x="81" y="233"/>
                        <a:pt x="84" y="235"/>
                      </a:cubicBezTo>
                      <a:cubicBezTo>
                        <a:pt x="79" y="276"/>
                        <a:pt x="79" y="276"/>
                        <a:pt x="79" y="276"/>
                      </a:cubicBezTo>
                      <a:cubicBezTo>
                        <a:pt x="78" y="280"/>
                        <a:pt x="80" y="283"/>
                        <a:pt x="83" y="284"/>
                      </a:cubicBezTo>
                      <a:cubicBezTo>
                        <a:pt x="109" y="293"/>
                        <a:pt x="109" y="293"/>
                        <a:pt x="109" y="293"/>
                      </a:cubicBezTo>
                      <a:cubicBezTo>
                        <a:pt x="112" y="294"/>
                        <a:pt x="116" y="293"/>
                        <a:pt x="118" y="291"/>
                      </a:cubicBezTo>
                      <a:cubicBezTo>
                        <a:pt x="140" y="255"/>
                        <a:pt x="140" y="255"/>
                        <a:pt x="140" y="255"/>
                      </a:cubicBezTo>
                      <a:cubicBezTo>
                        <a:pt x="142" y="255"/>
                        <a:pt x="144" y="256"/>
                        <a:pt x="146" y="256"/>
                      </a:cubicBezTo>
                      <a:cubicBezTo>
                        <a:pt x="148" y="256"/>
                        <a:pt x="150" y="255"/>
                        <a:pt x="152" y="255"/>
                      </a:cubicBezTo>
                      <a:cubicBezTo>
                        <a:pt x="174" y="291"/>
                        <a:pt x="174" y="291"/>
                        <a:pt x="174" y="291"/>
                      </a:cubicBezTo>
                      <a:cubicBezTo>
                        <a:pt x="176" y="293"/>
                        <a:pt x="180" y="294"/>
                        <a:pt x="183" y="293"/>
                      </a:cubicBezTo>
                      <a:cubicBezTo>
                        <a:pt x="209" y="284"/>
                        <a:pt x="209" y="284"/>
                        <a:pt x="209" y="284"/>
                      </a:cubicBezTo>
                      <a:cubicBezTo>
                        <a:pt x="212" y="283"/>
                        <a:pt x="214" y="280"/>
                        <a:pt x="213" y="276"/>
                      </a:cubicBezTo>
                      <a:cubicBezTo>
                        <a:pt x="208" y="235"/>
                        <a:pt x="208" y="235"/>
                        <a:pt x="208" y="235"/>
                      </a:cubicBezTo>
                      <a:cubicBezTo>
                        <a:pt x="211" y="232"/>
                        <a:pt x="214" y="230"/>
                        <a:pt x="217" y="227"/>
                      </a:cubicBezTo>
                      <a:cubicBezTo>
                        <a:pt x="257" y="240"/>
                        <a:pt x="257" y="240"/>
                        <a:pt x="257" y="240"/>
                      </a:cubicBezTo>
                      <a:cubicBezTo>
                        <a:pt x="260" y="241"/>
                        <a:pt x="264" y="239"/>
                        <a:pt x="265" y="237"/>
                      </a:cubicBezTo>
                      <a:cubicBezTo>
                        <a:pt x="279" y="213"/>
                        <a:pt x="279" y="213"/>
                        <a:pt x="279" y="213"/>
                      </a:cubicBezTo>
                      <a:cubicBezTo>
                        <a:pt x="281" y="210"/>
                        <a:pt x="280" y="206"/>
                        <a:pt x="278" y="204"/>
                      </a:cubicBezTo>
                      <a:cubicBezTo>
                        <a:pt x="247" y="176"/>
                        <a:pt x="247" y="176"/>
                        <a:pt x="247" y="176"/>
                      </a:cubicBezTo>
                      <a:cubicBezTo>
                        <a:pt x="248" y="172"/>
                        <a:pt x="248" y="168"/>
                        <a:pt x="249" y="164"/>
                      </a:cubicBezTo>
                      <a:cubicBezTo>
                        <a:pt x="288" y="148"/>
                        <a:pt x="288" y="148"/>
                        <a:pt x="288" y="148"/>
                      </a:cubicBezTo>
                      <a:cubicBezTo>
                        <a:pt x="291" y="147"/>
                        <a:pt x="292" y="144"/>
                        <a:pt x="292" y="140"/>
                      </a:cubicBezTo>
                      <a:close/>
                      <a:moveTo>
                        <a:pt x="204" y="152"/>
                      </a:moveTo>
                      <a:cubicBezTo>
                        <a:pt x="204" y="168"/>
                        <a:pt x="197" y="182"/>
                        <a:pt x="187" y="193"/>
                      </a:cubicBezTo>
                      <a:cubicBezTo>
                        <a:pt x="176" y="203"/>
                        <a:pt x="162" y="210"/>
                        <a:pt x="146" y="210"/>
                      </a:cubicBezTo>
                      <a:cubicBezTo>
                        <a:pt x="130" y="210"/>
                        <a:pt x="116" y="203"/>
                        <a:pt x="105" y="193"/>
                      </a:cubicBezTo>
                      <a:cubicBezTo>
                        <a:pt x="95" y="182"/>
                        <a:pt x="88" y="168"/>
                        <a:pt x="88" y="152"/>
                      </a:cubicBezTo>
                      <a:cubicBezTo>
                        <a:pt x="88" y="136"/>
                        <a:pt x="95" y="121"/>
                        <a:pt x="105" y="111"/>
                      </a:cubicBezTo>
                      <a:cubicBezTo>
                        <a:pt x="116" y="100"/>
                        <a:pt x="130" y="94"/>
                        <a:pt x="146" y="94"/>
                      </a:cubicBezTo>
                      <a:cubicBezTo>
                        <a:pt x="162" y="94"/>
                        <a:pt x="176" y="100"/>
                        <a:pt x="187" y="111"/>
                      </a:cubicBezTo>
                      <a:cubicBezTo>
                        <a:pt x="197" y="121"/>
                        <a:pt x="204" y="136"/>
                        <a:pt x="204" y="15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14" tIns="45706" rIns="91414" bIns="45706" numCol="1" anchor="t" anchorCtr="0" compatLnSpc="1">
                  <a:prstTxWarp prst="textNoShape">
                    <a:avLst/>
                  </a:prstTxWarp>
                </a:bodyPr>
                <a:lstStyle/>
                <a:p>
                  <a:pPr defTabSz="914049">
                    <a:defRPr/>
                  </a:pPr>
                  <a:endParaRPr lang="en-US" sz="1598" kern="0">
                    <a:solidFill>
                      <a:srgbClr val="505050"/>
                    </a:solidFill>
                    <a:latin typeface="Segoe UI"/>
                  </a:endParaRPr>
                </a:p>
              </p:txBody>
            </p:sp>
            <p:sp>
              <p:nvSpPr>
                <p:cNvPr id="63" name="Freeform 88"/>
                <p:cNvSpPr>
                  <a:spLocks noEditPoints="1"/>
                </p:cNvSpPr>
                <p:nvPr/>
              </p:nvSpPr>
              <p:spPr bwMode="black">
                <a:xfrm rot="16200000">
                  <a:off x="13496071" y="4425157"/>
                  <a:ext cx="386771" cy="416498"/>
                </a:xfrm>
                <a:custGeom>
                  <a:avLst/>
                  <a:gdLst>
                    <a:gd name="T0" fmla="*/ 129 w 148"/>
                    <a:gd name="T1" fmla="*/ 91 h 160"/>
                    <a:gd name="T2" fmla="*/ 131 w 148"/>
                    <a:gd name="T3" fmla="*/ 80 h 160"/>
                    <a:gd name="T4" fmla="*/ 129 w 148"/>
                    <a:gd name="T5" fmla="*/ 70 h 160"/>
                    <a:gd name="T6" fmla="*/ 145 w 148"/>
                    <a:gd name="T7" fmla="*/ 55 h 160"/>
                    <a:gd name="T8" fmla="*/ 147 w 148"/>
                    <a:gd name="T9" fmla="*/ 50 h 160"/>
                    <a:gd name="T10" fmla="*/ 147 w 148"/>
                    <a:gd name="T11" fmla="*/ 46 h 160"/>
                    <a:gd name="T12" fmla="*/ 140 w 148"/>
                    <a:gd name="T13" fmla="*/ 34 h 160"/>
                    <a:gd name="T14" fmla="*/ 133 w 148"/>
                    <a:gd name="T15" fmla="*/ 31 h 160"/>
                    <a:gd name="T16" fmla="*/ 131 w 148"/>
                    <a:gd name="T17" fmla="*/ 31 h 160"/>
                    <a:gd name="T18" fmla="*/ 111 w 148"/>
                    <a:gd name="T19" fmla="*/ 37 h 160"/>
                    <a:gd name="T20" fmla="*/ 92 w 148"/>
                    <a:gd name="T21" fmla="*/ 27 h 160"/>
                    <a:gd name="T22" fmla="*/ 88 w 148"/>
                    <a:gd name="T23" fmla="*/ 6 h 160"/>
                    <a:gd name="T24" fmla="*/ 81 w 148"/>
                    <a:gd name="T25" fmla="*/ 0 h 160"/>
                    <a:gd name="T26" fmla="*/ 67 w 148"/>
                    <a:gd name="T27" fmla="*/ 0 h 160"/>
                    <a:gd name="T28" fmla="*/ 60 w 148"/>
                    <a:gd name="T29" fmla="*/ 6 h 160"/>
                    <a:gd name="T30" fmla="*/ 55 w 148"/>
                    <a:gd name="T31" fmla="*/ 27 h 160"/>
                    <a:gd name="T32" fmla="*/ 37 w 148"/>
                    <a:gd name="T33" fmla="*/ 38 h 160"/>
                    <a:gd name="T34" fmla="*/ 16 w 148"/>
                    <a:gd name="T35" fmla="*/ 31 h 160"/>
                    <a:gd name="T36" fmla="*/ 14 w 148"/>
                    <a:gd name="T37" fmla="*/ 31 h 160"/>
                    <a:gd name="T38" fmla="*/ 8 w 148"/>
                    <a:gd name="T39" fmla="*/ 34 h 160"/>
                    <a:gd name="T40" fmla="*/ 1 w 148"/>
                    <a:gd name="T41" fmla="*/ 46 h 160"/>
                    <a:gd name="T42" fmla="*/ 0 w 148"/>
                    <a:gd name="T43" fmla="*/ 50 h 160"/>
                    <a:gd name="T44" fmla="*/ 2 w 148"/>
                    <a:gd name="T45" fmla="*/ 55 h 160"/>
                    <a:gd name="T46" fmla="*/ 19 w 148"/>
                    <a:gd name="T47" fmla="*/ 70 h 160"/>
                    <a:gd name="T48" fmla="*/ 17 w 148"/>
                    <a:gd name="T49" fmla="*/ 80 h 160"/>
                    <a:gd name="T50" fmla="*/ 19 w 148"/>
                    <a:gd name="T51" fmla="*/ 91 h 160"/>
                    <a:gd name="T52" fmla="*/ 2 w 148"/>
                    <a:gd name="T53" fmla="*/ 106 h 160"/>
                    <a:gd name="T54" fmla="*/ 0 w 148"/>
                    <a:gd name="T55" fmla="*/ 111 h 160"/>
                    <a:gd name="T56" fmla="*/ 1 w 148"/>
                    <a:gd name="T57" fmla="*/ 114 h 160"/>
                    <a:gd name="T58" fmla="*/ 8 w 148"/>
                    <a:gd name="T59" fmla="*/ 126 h 160"/>
                    <a:gd name="T60" fmla="*/ 14 w 148"/>
                    <a:gd name="T61" fmla="*/ 130 h 160"/>
                    <a:gd name="T62" fmla="*/ 16 w 148"/>
                    <a:gd name="T63" fmla="*/ 130 h 160"/>
                    <a:gd name="T64" fmla="*/ 37 w 148"/>
                    <a:gd name="T65" fmla="*/ 123 h 160"/>
                    <a:gd name="T66" fmla="*/ 55 w 148"/>
                    <a:gd name="T67" fmla="*/ 133 h 160"/>
                    <a:gd name="T68" fmla="*/ 60 w 148"/>
                    <a:gd name="T69" fmla="*/ 155 h 160"/>
                    <a:gd name="T70" fmla="*/ 67 w 148"/>
                    <a:gd name="T71" fmla="*/ 160 h 160"/>
                    <a:gd name="T72" fmla="*/ 81 w 148"/>
                    <a:gd name="T73" fmla="*/ 160 h 160"/>
                    <a:gd name="T74" fmla="*/ 88 w 148"/>
                    <a:gd name="T75" fmla="*/ 155 h 160"/>
                    <a:gd name="T76" fmla="*/ 92 w 148"/>
                    <a:gd name="T77" fmla="*/ 134 h 160"/>
                    <a:gd name="T78" fmla="*/ 111 w 148"/>
                    <a:gd name="T79" fmla="*/ 123 h 160"/>
                    <a:gd name="T80" fmla="*/ 131 w 148"/>
                    <a:gd name="T81" fmla="*/ 130 h 160"/>
                    <a:gd name="T82" fmla="*/ 133 w 148"/>
                    <a:gd name="T83" fmla="*/ 130 h 160"/>
                    <a:gd name="T84" fmla="*/ 140 w 148"/>
                    <a:gd name="T85" fmla="*/ 126 h 160"/>
                    <a:gd name="T86" fmla="*/ 147 w 148"/>
                    <a:gd name="T87" fmla="*/ 114 h 160"/>
                    <a:gd name="T88" fmla="*/ 147 w 148"/>
                    <a:gd name="T89" fmla="*/ 111 h 160"/>
                    <a:gd name="T90" fmla="*/ 145 w 148"/>
                    <a:gd name="T91" fmla="*/ 106 h 160"/>
                    <a:gd name="T92" fmla="*/ 129 w 148"/>
                    <a:gd name="T93" fmla="*/ 91 h 160"/>
                    <a:gd name="T94" fmla="*/ 96 w 148"/>
                    <a:gd name="T95" fmla="*/ 80 h 160"/>
                    <a:gd name="T96" fmla="*/ 74 w 148"/>
                    <a:gd name="T97" fmla="*/ 102 h 160"/>
                    <a:gd name="T98" fmla="*/ 52 w 148"/>
                    <a:gd name="T99" fmla="*/ 80 h 160"/>
                    <a:gd name="T100" fmla="*/ 74 w 148"/>
                    <a:gd name="T101" fmla="*/ 58 h 160"/>
                    <a:gd name="T102" fmla="*/ 96 w 148"/>
                    <a:gd name="T103" fmla="*/ 8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48" h="160">
                      <a:moveTo>
                        <a:pt x="129" y="91"/>
                      </a:moveTo>
                      <a:cubicBezTo>
                        <a:pt x="130" y="88"/>
                        <a:pt x="131" y="84"/>
                        <a:pt x="131" y="80"/>
                      </a:cubicBezTo>
                      <a:cubicBezTo>
                        <a:pt x="131" y="77"/>
                        <a:pt x="130" y="73"/>
                        <a:pt x="129" y="70"/>
                      </a:cubicBezTo>
                      <a:cubicBezTo>
                        <a:pt x="145" y="55"/>
                        <a:pt x="145" y="55"/>
                        <a:pt x="145" y="55"/>
                      </a:cubicBezTo>
                      <a:cubicBezTo>
                        <a:pt x="147" y="54"/>
                        <a:pt x="147" y="52"/>
                        <a:pt x="147" y="50"/>
                      </a:cubicBezTo>
                      <a:cubicBezTo>
                        <a:pt x="147" y="49"/>
                        <a:pt x="147" y="47"/>
                        <a:pt x="147" y="46"/>
                      </a:cubicBezTo>
                      <a:cubicBezTo>
                        <a:pt x="140" y="34"/>
                        <a:pt x="140" y="34"/>
                        <a:pt x="140" y="34"/>
                      </a:cubicBezTo>
                      <a:cubicBezTo>
                        <a:pt x="138" y="32"/>
                        <a:pt x="136" y="31"/>
                        <a:pt x="133" y="31"/>
                      </a:cubicBezTo>
                      <a:cubicBezTo>
                        <a:pt x="133" y="31"/>
                        <a:pt x="132" y="31"/>
                        <a:pt x="131" y="31"/>
                      </a:cubicBezTo>
                      <a:cubicBezTo>
                        <a:pt x="111" y="37"/>
                        <a:pt x="111" y="37"/>
                        <a:pt x="111" y="37"/>
                      </a:cubicBezTo>
                      <a:cubicBezTo>
                        <a:pt x="105" y="33"/>
                        <a:pt x="99" y="29"/>
                        <a:pt x="92" y="27"/>
                      </a:cubicBezTo>
                      <a:cubicBezTo>
                        <a:pt x="88" y="6"/>
                        <a:pt x="88" y="6"/>
                        <a:pt x="88" y="6"/>
                      </a:cubicBezTo>
                      <a:cubicBezTo>
                        <a:pt x="87" y="3"/>
                        <a:pt x="84" y="0"/>
                        <a:pt x="81" y="0"/>
                      </a:cubicBezTo>
                      <a:cubicBezTo>
                        <a:pt x="67" y="0"/>
                        <a:pt x="67" y="0"/>
                        <a:pt x="67" y="0"/>
                      </a:cubicBezTo>
                      <a:cubicBezTo>
                        <a:pt x="63" y="0"/>
                        <a:pt x="61" y="3"/>
                        <a:pt x="60" y="6"/>
                      </a:cubicBezTo>
                      <a:cubicBezTo>
                        <a:pt x="55" y="27"/>
                        <a:pt x="55" y="27"/>
                        <a:pt x="55" y="27"/>
                      </a:cubicBezTo>
                      <a:cubicBezTo>
                        <a:pt x="48" y="29"/>
                        <a:pt x="42" y="33"/>
                        <a:pt x="37" y="38"/>
                      </a:cubicBezTo>
                      <a:cubicBezTo>
                        <a:pt x="16" y="31"/>
                        <a:pt x="16" y="31"/>
                        <a:pt x="16" y="31"/>
                      </a:cubicBezTo>
                      <a:cubicBezTo>
                        <a:pt x="15" y="31"/>
                        <a:pt x="15" y="31"/>
                        <a:pt x="14" y="31"/>
                      </a:cubicBezTo>
                      <a:cubicBezTo>
                        <a:pt x="12" y="31"/>
                        <a:pt x="9" y="32"/>
                        <a:pt x="8" y="34"/>
                      </a:cubicBezTo>
                      <a:cubicBezTo>
                        <a:pt x="1" y="46"/>
                        <a:pt x="1" y="46"/>
                        <a:pt x="1" y="46"/>
                      </a:cubicBezTo>
                      <a:cubicBezTo>
                        <a:pt x="0" y="47"/>
                        <a:pt x="0" y="49"/>
                        <a:pt x="0" y="50"/>
                      </a:cubicBezTo>
                      <a:cubicBezTo>
                        <a:pt x="0" y="52"/>
                        <a:pt x="1" y="54"/>
                        <a:pt x="2" y="55"/>
                      </a:cubicBezTo>
                      <a:cubicBezTo>
                        <a:pt x="19" y="70"/>
                        <a:pt x="19" y="70"/>
                        <a:pt x="19" y="70"/>
                      </a:cubicBezTo>
                      <a:cubicBezTo>
                        <a:pt x="18" y="73"/>
                        <a:pt x="17" y="77"/>
                        <a:pt x="17" y="80"/>
                      </a:cubicBezTo>
                      <a:cubicBezTo>
                        <a:pt x="17" y="84"/>
                        <a:pt x="18" y="87"/>
                        <a:pt x="19" y="91"/>
                      </a:cubicBezTo>
                      <a:cubicBezTo>
                        <a:pt x="2" y="106"/>
                        <a:pt x="2" y="106"/>
                        <a:pt x="2" y="106"/>
                      </a:cubicBezTo>
                      <a:cubicBezTo>
                        <a:pt x="1" y="107"/>
                        <a:pt x="0" y="109"/>
                        <a:pt x="0" y="111"/>
                      </a:cubicBezTo>
                      <a:cubicBezTo>
                        <a:pt x="0" y="112"/>
                        <a:pt x="0" y="113"/>
                        <a:pt x="1" y="114"/>
                      </a:cubicBezTo>
                      <a:cubicBezTo>
                        <a:pt x="8" y="126"/>
                        <a:pt x="8" y="126"/>
                        <a:pt x="8" y="126"/>
                      </a:cubicBezTo>
                      <a:cubicBezTo>
                        <a:pt x="9" y="129"/>
                        <a:pt x="12" y="130"/>
                        <a:pt x="14" y="130"/>
                      </a:cubicBezTo>
                      <a:cubicBezTo>
                        <a:pt x="15" y="130"/>
                        <a:pt x="15" y="130"/>
                        <a:pt x="16" y="130"/>
                      </a:cubicBezTo>
                      <a:cubicBezTo>
                        <a:pt x="37" y="123"/>
                        <a:pt x="37" y="123"/>
                        <a:pt x="37" y="123"/>
                      </a:cubicBezTo>
                      <a:cubicBezTo>
                        <a:pt x="42" y="127"/>
                        <a:pt x="48" y="131"/>
                        <a:pt x="55" y="133"/>
                      </a:cubicBezTo>
                      <a:cubicBezTo>
                        <a:pt x="60" y="155"/>
                        <a:pt x="60" y="155"/>
                        <a:pt x="60" y="155"/>
                      </a:cubicBezTo>
                      <a:cubicBezTo>
                        <a:pt x="61" y="158"/>
                        <a:pt x="63" y="160"/>
                        <a:pt x="67" y="160"/>
                      </a:cubicBezTo>
                      <a:cubicBezTo>
                        <a:pt x="81" y="160"/>
                        <a:pt x="81" y="160"/>
                        <a:pt x="81" y="160"/>
                      </a:cubicBezTo>
                      <a:cubicBezTo>
                        <a:pt x="84" y="160"/>
                        <a:pt x="87" y="158"/>
                        <a:pt x="88" y="155"/>
                      </a:cubicBezTo>
                      <a:cubicBezTo>
                        <a:pt x="92" y="134"/>
                        <a:pt x="92" y="134"/>
                        <a:pt x="92" y="134"/>
                      </a:cubicBezTo>
                      <a:cubicBezTo>
                        <a:pt x="99" y="131"/>
                        <a:pt x="105" y="128"/>
                        <a:pt x="111" y="123"/>
                      </a:cubicBezTo>
                      <a:cubicBezTo>
                        <a:pt x="131" y="130"/>
                        <a:pt x="131" y="130"/>
                        <a:pt x="131" y="130"/>
                      </a:cubicBezTo>
                      <a:cubicBezTo>
                        <a:pt x="132" y="130"/>
                        <a:pt x="133" y="130"/>
                        <a:pt x="133" y="130"/>
                      </a:cubicBezTo>
                      <a:cubicBezTo>
                        <a:pt x="136" y="130"/>
                        <a:pt x="138" y="129"/>
                        <a:pt x="140" y="126"/>
                      </a:cubicBezTo>
                      <a:cubicBezTo>
                        <a:pt x="147" y="114"/>
                        <a:pt x="147" y="114"/>
                        <a:pt x="147" y="114"/>
                      </a:cubicBezTo>
                      <a:cubicBezTo>
                        <a:pt x="147" y="113"/>
                        <a:pt x="148" y="112"/>
                        <a:pt x="147" y="111"/>
                      </a:cubicBezTo>
                      <a:cubicBezTo>
                        <a:pt x="148" y="109"/>
                        <a:pt x="147" y="107"/>
                        <a:pt x="145" y="106"/>
                      </a:cubicBezTo>
                      <a:lnTo>
                        <a:pt x="129" y="91"/>
                      </a:lnTo>
                      <a:close/>
                      <a:moveTo>
                        <a:pt x="96" y="80"/>
                      </a:moveTo>
                      <a:cubicBezTo>
                        <a:pt x="96" y="92"/>
                        <a:pt x="86" y="102"/>
                        <a:pt x="74" y="102"/>
                      </a:cubicBezTo>
                      <a:cubicBezTo>
                        <a:pt x="62" y="102"/>
                        <a:pt x="52" y="92"/>
                        <a:pt x="52" y="80"/>
                      </a:cubicBezTo>
                      <a:cubicBezTo>
                        <a:pt x="52" y="68"/>
                        <a:pt x="62" y="58"/>
                        <a:pt x="74" y="58"/>
                      </a:cubicBezTo>
                      <a:cubicBezTo>
                        <a:pt x="86" y="58"/>
                        <a:pt x="96" y="68"/>
                        <a:pt x="96" y="8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14" tIns="45706" rIns="91414" bIns="45706" numCol="1" anchor="t" anchorCtr="0" compatLnSpc="1">
                  <a:prstTxWarp prst="textNoShape">
                    <a:avLst/>
                  </a:prstTxWarp>
                </a:bodyPr>
                <a:lstStyle/>
                <a:p>
                  <a:pPr defTabSz="914049">
                    <a:defRPr/>
                  </a:pPr>
                  <a:endParaRPr lang="en-US" sz="1598" kern="0">
                    <a:solidFill>
                      <a:srgbClr val="505050"/>
                    </a:solidFill>
                    <a:latin typeface="Segoe UI"/>
                  </a:endParaRPr>
                </a:p>
              </p:txBody>
            </p:sp>
          </p:grpSp>
          <p:sp>
            <p:nvSpPr>
              <p:cNvPr id="60" name="Freeform 59"/>
              <p:cNvSpPr/>
              <p:nvPr/>
            </p:nvSpPr>
            <p:spPr bwMode="auto">
              <a:xfrm rot="17657867">
                <a:off x="14850678" y="3717343"/>
                <a:ext cx="1114891" cy="1132201"/>
              </a:xfrm>
              <a:custGeom>
                <a:avLst/>
                <a:gdLst/>
                <a:ahLst/>
                <a:cxnLst/>
                <a:rect l="l" t="t" r="r" b="b"/>
                <a:pathLst>
                  <a:path w="1114891" h="1132201">
                    <a:moveTo>
                      <a:pt x="1114366" y="261720"/>
                    </a:moveTo>
                    <a:cubicBezTo>
                      <a:pt x="1121384" y="359975"/>
                      <a:pt x="1056816" y="418226"/>
                      <a:pt x="996460" y="449107"/>
                    </a:cubicBezTo>
                    <a:lnTo>
                      <a:pt x="773280" y="465950"/>
                    </a:lnTo>
                    <a:lnTo>
                      <a:pt x="607236" y="656594"/>
                    </a:lnTo>
                    <a:lnTo>
                      <a:pt x="476983" y="793385"/>
                    </a:lnTo>
                    <a:lnTo>
                      <a:pt x="476550" y="792894"/>
                    </a:lnTo>
                    <a:lnTo>
                      <a:pt x="173221" y="1108119"/>
                    </a:lnTo>
                    <a:cubicBezTo>
                      <a:pt x="135322" y="1141806"/>
                      <a:pt x="110057" y="1136543"/>
                      <a:pt x="91108" y="1114435"/>
                    </a:cubicBezTo>
                    <a:lnTo>
                      <a:pt x="3730" y="1023900"/>
                    </a:lnTo>
                    <a:cubicBezTo>
                      <a:pt x="-7148" y="986353"/>
                      <a:pt x="7240" y="963543"/>
                      <a:pt x="27944" y="945998"/>
                    </a:cubicBezTo>
                    <a:lnTo>
                      <a:pt x="355277" y="655274"/>
                    </a:lnTo>
                    <a:lnTo>
                      <a:pt x="354801" y="654733"/>
                    </a:lnTo>
                    <a:lnTo>
                      <a:pt x="473525" y="549102"/>
                    </a:lnTo>
                    <a:lnTo>
                      <a:pt x="474162" y="549685"/>
                    </a:lnTo>
                    <a:lnTo>
                      <a:pt x="668006" y="377521"/>
                    </a:lnTo>
                    <a:lnTo>
                      <a:pt x="697483" y="122759"/>
                    </a:lnTo>
                    <a:cubicBezTo>
                      <a:pt x="723889" y="58279"/>
                      <a:pt x="777699" y="1859"/>
                      <a:pt x="858913" y="45"/>
                    </a:cubicBezTo>
                    <a:cubicBezTo>
                      <a:pt x="870515" y="-214"/>
                      <a:pt x="882677" y="641"/>
                      <a:pt x="895397" y="2747"/>
                    </a:cubicBezTo>
                    <a:lnTo>
                      <a:pt x="897503" y="30118"/>
                    </a:lnTo>
                    <a:lnTo>
                      <a:pt x="796440" y="105915"/>
                    </a:lnTo>
                    <a:lnTo>
                      <a:pt x="838549" y="316462"/>
                    </a:lnTo>
                    <a:lnTo>
                      <a:pt x="1011198" y="352255"/>
                    </a:lnTo>
                    <a:lnTo>
                      <a:pt x="1093311" y="249087"/>
                    </a:lnTo>
                    <a:close/>
                  </a:path>
                </a:pathLst>
              </a:custGeom>
              <a:grpFill/>
              <a:ln w="9525" cap="flat" cmpd="sng" algn="ctr">
                <a:noFill/>
                <a:prstDash val="solid"/>
                <a:headEnd type="none" w="med" len="med"/>
                <a:tailEnd type="none" w="med" len="med"/>
              </a:ln>
              <a:effectLst/>
            </p:spPr>
            <p:txBody>
              <a:bodyPr rot="0" spcFirstLastPara="0" vertOverflow="overflow" horzOverflow="overflow" vert="horz" wrap="square" lIns="91414" tIns="45706" rIns="45706" bIns="91414" numCol="1" spcCol="0" rtlCol="0" fromWordArt="0" anchor="b" anchorCtr="0" forceAA="0" compatLnSpc="1">
                <a:prstTxWarp prst="textNoShape">
                  <a:avLst/>
                </a:prstTxWarp>
                <a:noAutofit/>
              </a:bodyPr>
              <a:lstStyle/>
              <a:p>
                <a:pPr algn="ctr" defTabSz="913748" fontAlgn="base">
                  <a:spcBef>
                    <a:spcPct val="0"/>
                  </a:spcBef>
                  <a:spcAft>
                    <a:spcPct val="0"/>
                  </a:spcAft>
                  <a:defRPr/>
                </a:pPr>
                <a:endParaRPr lang="en-US" sz="2400" kern="0" spc="-50" dirty="0" err="1">
                  <a:solidFill>
                    <a:srgbClr val="505050"/>
                  </a:solidFill>
                  <a:latin typeface="Segoe UI"/>
                  <a:ea typeface="Segoe UI" pitchFamily="34" charset="0"/>
                  <a:cs typeface="Segoe UI" pitchFamily="34" charset="0"/>
                </a:endParaRPr>
              </a:p>
            </p:txBody>
          </p:sp>
          <p:sp>
            <p:nvSpPr>
              <p:cNvPr id="61" name="Freeform 60"/>
              <p:cNvSpPr/>
              <p:nvPr/>
            </p:nvSpPr>
            <p:spPr bwMode="auto">
              <a:xfrm rot="273670">
                <a:off x="14527081" y="4296728"/>
                <a:ext cx="1159661" cy="1069663"/>
              </a:xfrm>
              <a:custGeom>
                <a:avLst/>
                <a:gdLst/>
                <a:ahLst/>
                <a:cxnLst/>
                <a:rect l="l" t="t" r="r" b="b"/>
                <a:pathLst>
                  <a:path w="1159662" h="1069662">
                    <a:moveTo>
                      <a:pt x="511366" y="2198"/>
                    </a:moveTo>
                    <a:cubicBezTo>
                      <a:pt x="561810" y="8427"/>
                      <a:pt x="615148" y="28078"/>
                      <a:pt x="654801" y="63520"/>
                    </a:cubicBezTo>
                    <a:lnTo>
                      <a:pt x="646379" y="86681"/>
                    </a:lnTo>
                    <a:cubicBezTo>
                      <a:pt x="617605" y="76855"/>
                      <a:pt x="595146" y="69135"/>
                      <a:pt x="534790" y="82470"/>
                    </a:cubicBezTo>
                    <a:cubicBezTo>
                      <a:pt x="508822" y="95804"/>
                      <a:pt x="470222" y="94401"/>
                      <a:pt x="387407" y="204587"/>
                    </a:cubicBezTo>
                    <a:lnTo>
                      <a:pt x="694805" y="484615"/>
                    </a:lnTo>
                    <a:lnTo>
                      <a:pt x="698875" y="488341"/>
                    </a:lnTo>
                    <a:lnTo>
                      <a:pt x="700136" y="487222"/>
                    </a:lnTo>
                    <a:lnTo>
                      <a:pt x="825018" y="602943"/>
                    </a:lnTo>
                    <a:lnTo>
                      <a:pt x="824567" y="603411"/>
                    </a:lnTo>
                    <a:lnTo>
                      <a:pt x="997385" y="761625"/>
                    </a:lnTo>
                    <a:lnTo>
                      <a:pt x="1006994" y="770733"/>
                    </a:lnTo>
                    <a:lnTo>
                      <a:pt x="1007152" y="770567"/>
                    </a:lnTo>
                    <a:lnTo>
                      <a:pt x="1143270" y="895182"/>
                    </a:lnTo>
                    <a:cubicBezTo>
                      <a:pt x="1174151" y="933080"/>
                      <a:pt x="1155201" y="956240"/>
                      <a:pt x="1136954" y="977295"/>
                    </a:cubicBezTo>
                    <a:cubicBezTo>
                      <a:pt x="1094143" y="1009579"/>
                      <a:pt x="1086423" y="1026423"/>
                      <a:pt x="1061157" y="1050986"/>
                    </a:cubicBezTo>
                    <a:cubicBezTo>
                      <a:pt x="1020451" y="1082568"/>
                      <a:pt x="996589" y="1069234"/>
                      <a:pt x="979044" y="1046775"/>
                    </a:cubicBezTo>
                    <a:lnTo>
                      <a:pt x="728323" y="762258"/>
                    </a:lnTo>
                    <a:lnTo>
                      <a:pt x="728710" y="761916"/>
                    </a:lnTo>
                    <a:lnTo>
                      <a:pt x="605179" y="622015"/>
                    </a:lnTo>
                    <a:lnTo>
                      <a:pt x="604266" y="622821"/>
                    </a:lnTo>
                    <a:lnTo>
                      <a:pt x="579666" y="594218"/>
                    </a:lnTo>
                    <a:lnTo>
                      <a:pt x="579990" y="593930"/>
                    </a:lnTo>
                    <a:lnTo>
                      <a:pt x="556188" y="566919"/>
                    </a:lnTo>
                    <a:lnTo>
                      <a:pt x="520948" y="525946"/>
                    </a:lnTo>
                    <a:lnTo>
                      <a:pt x="520455" y="526370"/>
                    </a:lnTo>
                    <a:lnTo>
                      <a:pt x="307399" y="284595"/>
                    </a:lnTo>
                    <a:lnTo>
                      <a:pt x="233707" y="341443"/>
                    </a:lnTo>
                    <a:lnTo>
                      <a:pt x="229496" y="404607"/>
                    </a:lnTo>
                    <a:lnTo>
                      <a:pt x="130539" y="461454"/>
                    </a:lnTo>
                    <a:lnTo>
                      <a:pt x="0" y="320388"/>
                    </a:lnTo>
                    <a:lnTo>
                      <a:pt x="46321" y="276173"/>
                    </a:lnTo>
                    <a:lnTo>
                      <a:pt x="149489" y="244591"/>
                    </a:lnTo>
                    <a:lnTo>
                      <a:pt x="172649" y="200376"/>
                    </a:lnTo>
                    <a:lnTo>
                      <a:pt x="385301" y="21411"/>
                    </a:lnTo>
                    <a:cubicBezTo>
                      <a:pt x="413374" y="3164"/>
                      <a:pt x="460923" y="-4030"/>
                      <a:pt x="511366" y="2198"/>
                    </a:cubicBezTo>
                    <a:close/>
                  </a:path>
                </a:pathLst>
              </a:custGeom>
              <a:grpFill/>
              <a:ln w="9525" cap="flat" cmpd="sng" algn="ctr">
                <a:noFill/>
                <a:prstDash val="solid"/>
                <a:headEnd type="none" w="med" len="med"/>
                <a:tailEnd type="none" w="med" len="med"/>
              </a:ln>
              <a:effectLst/>
            </p:spPr>
            <p:txBody>
              <a:bodyPr rot="0" spcFirstLastPara="0" vertOverflow="overflow" horzOverflow="overflow" vert="horz" wrap="square" lIns="91414" tIns="45706" rIns="45706" bIns="91414" numCol="1" spcCol="0" rtlCol="0" fromWordArt="0" anchor="b" anchorCtr="0" forceAA="0" compatLnSpc="1">
                <a:prstTxWarp prst="textNoShape">
                  <a:avLst/>
                </a:prstTxWarp>
                <a:noAutofit/>
              </a:bodyPr>
              <a:lstStyle/>
              <a:p>
                <a:pPr algn="ctr" defTabSz="913748" fontAlgn="base">
                  <a:spcBef>
                    <a:spcPct val="0"/>
                  </a:spcBef>
                  <a:spcAft>
                    <a:spcPct val="0"/>
                  </a:spcAft>
                  <a:defRPr/>
                </a:pPr>
                <a:endParaRPr lang="en-US" sz="2400" kern="0" spc="-50" dirty="0" err="1">
                  <a:solidFill>
                    <a:srgbClr val="505050"/>
                  </a:solidFill>
                  <a:latin typeface="Segoe UI"/>
                  <a:ea typeface="Segoe UI" pitchFamily="34" charset="0"/>
                  <a:cs typeface="Segoe UI" pitchFamily="34" charset="0"/>
                </a:endParaRPr>
              </a:p>
            </p:txBody>
          </p:sp>
        </p:grpSp>
        <p:grpSp>
          <p:nvGrpSpPr>
            <p:cNvPr id="38" name="Group 37"/>
            <p:cNvGrpSpPr/>
            <p:nvPr/>
          </p:nvGrpSpPr>
          <p:grpSpPr>
            <a:xfrm>
              <a:off x="7091010" y="3481921"/>
              <a:ext cx="893015" cy="583778"/>
              <a:chOff x="13144778" y="3725998"/>
              <a:chExt cx="2829446" cy="1812994"/>
            </a:xfrm>
            <a:solidFill>
              <a:schemeClr val="accent2"/>
            </a:solidFill>
          </p:grpSpPr>
          <p:grpSp>
            <p:nvGrpSpPr>
              <p:cNvPr id="49" name="Group 48"/>
              <p:cNvGrpSpPr/>
              <p:nvPr/>
            </p:nvGrpSpPr>
            <p:grpSpPr>
              <a:xfrm>
                <a:off x="13144778" y="3961117"/>
                <a:ext cx="1736241" cy="1577875"/>
                <a:chOff x="13144782" y="3961117"/>
                <a:chExt cx="1736242" cy="1577875"/>
              </a:xfrm>
              <a:grpFill/>
            </p:grpSpPr>
            <p:sp>
              <p:nvSpPr>
                <p:cNvPr id="55" name="Round Same Side Corner Rectangle 24"/>
                <p:cNvSpPr/>
                <p:nvPr/>
              </p:nvSpPr>
              <p:spPr bwMode="auto">
                <a:xfrm>
                  <a:off x="13144782" y="3961117"/>
                  <a:ext cx="1736242" cy="214183"/>
                </a:xfrm>
                <a:custGeom>
                  <a:avLst/>
                  <a:gdLst/>
                  <a:ahLst/>
                  <a:cxnLst/>
                  <a:rect l="l" t="t" r="r" b="b"/>
                  <a:pathLst>
                    <a:path w="2978870" h="367475">
                      <a:moveTo>
                        <a:pt x="2215797" y="171532"/>
                      </a:moveTo>
                      <a:lnTo>
                        <a:pt x="2215797" y="194591"/>
                      </a:lnTo>
                      <a:lnTo>
                        <a:pt x="2350501" y="194591"/>
                      </a:lnTo>
                      <a:lnTo>
                        <a:pt x="2350501" y="171532"/>
                      </a:lnTo>
                      <a:close/>
                      <a:moveTo>
                        <a:pt x="2415257" y="84395"/>
                      </a:moveTo>
                      <a:lnTo>
                        <a:pt x="2504657" y="84395"/>
                      </a:lnTo>
                      <a:lnTo>
                        <a:pt x="2504657" y="174124"/>
                      </a:lnTo>
                      <a:lnTo>
                        <a:pt x="2415257" y="174124"/>
                      </a:lnTo>
                      <a:close/>
                      <a:moveTo>
                        <a:pt x="2394626" y="63928"/>
                      </a:moveTo>
                      <a:lnTo>
                        <a:pt x="2394626" y="194591"/>
                      </a:lnTo>
                      <a:lnTo>
                        <a:pt x="2525288" y="194591"/>
                      </a:lnTo>
                      <a:lnTo>
                        <a:pt x="2525288" y="63928"/>
                      </a:lnTo>
                      <a:close/>
                      <a:moveTo>
                        <a:pt x="2579907" y="61914"/>
                      </a:moveTo>
                      <a:lnTo>
                        <a:pt x="2641028" y="128359"/>
                      </a:lnTo>
                      <a:lnTo>
                        <a:pt x="2580103" y="194591"/>
                      </a:lnTo>
                      <a:lnTo>
                        <a:pt x="2615359" y="194591"/>
                      </a:lnTo>
                      <a:lnTo>
                        <a:pt x="2658657" y="147522"/>
                      </a:lnTo>
                      <a:lnTo>
                        <a:pt x="2701954" y="194591"/>
                      </a:lnTo>
                      <a:lnTo>
                        <a:pt x="2737210" y="194591"/>
                      </a:lnTo>
                      <a:lnTo>
                        <a:pt x="2676285" y="128359"/>
                      </a:lnTo>
                      <a:lnTo>
                        <a:pt x="2737406" y="61914"/>
                      </a:lnTo>
                      <a:lnTo>
                        <a:pt x="2702150" y="61914"/>
                      </a:lnTo>
                      <a:lnTo>
                        <a:pt x="2658657" y="109196"/>
                      </a:lnTo>
                      <a:lnTo>
                        <a:pt x="2615164" y="61914"/>
                      </a:lnTo>
                      <a:close/>
                      <a:moveTo>
                        <a:pt x="142516" y="0"/>
                      </a:moveTo>
                      <a:lnTo>
                        <a:pt x="2836354" y="0"/>
                      </a:lnTo>
                      <a:cubicBezTo>
                        <a:pt x="2915063" y="0"/>
                        <a:pt x="2978870" y="63807"/>
                        <a:pt x="2978870" y="142516"/>
                      </a:cubicBezTo>
                      <a:lnTo>
                        <a:pt x="2978870" y="367475"/>
                      </a:lnTo>
                      <a:cubicBezTo>
                        <a:pt x="2931876" y="302273"/>
                        <a:pt x="2855153" y="260271"/>
                        <a:pt x="2768620" y="260271"/>
                      </a:cubicBezTo>
                      <a:lnTo>
                        <a:pt x="210250" y="260271"/>
                      </a:lnTo>
                      <a:cubicBezTo>
                        <a:pt x="123717" y="260271"/>
                        <a:pt x="46994" y="302273"/>
                        <a:pt x="0" y="367475"/>
                      </a:cubicBezTo>
                      <a:lnTo>
                        <a:pt x="0" y="142516"/>
                      </a:lnTo>
                      <a:cubicBezTo>
                        <a:pt x="0" y="63807"/>
                        <a:pt x="63807" y="0"/>
                        <a:pt x="142516" y="0"/>
                      </a:cubicBezTo>
                      <a:close/>
                    </a:path>
                  </a:pathLst>
                </a:custGeom>
                <a:grpFill/>
                <a:ln w="9525" cap="flat" cmpd="sng" algn="ctr">
                  <a:noFill/>
                  <a:prstDash val="solid"/>
                  <a:headEnd type="none" w="med" len="med"/>
                  <a:tailEnd type="none" w="med" len="med"/>
                </a:ln>
                <a:effectLst/>
              </p:spPr>
              <p:txBody>
                <a:bodyPr vert="horz" wrap="square" lIns="91410" tIns="45704" rIns="91410" bIns="45704" numCol="1" rtlCol="0" anchor="ctr" anchorCtr="0" compatLnSpc="1">
                  <a:prstTxWarp prst="textNoShape">
                    <a:avLst/>
                  </a:prstTxWarp>
                </a:bodyPr>
                <a:lstStyle/>
                <a:p>
                  <a:pPr algn="ctr" defTabSz="913748">
                    <a:defRPr/>
                  </a:pPr>
                  <a:endParaRPr lang="en-US" sz="3998" kern="0" dirty="0">
                    <a:solidFill>
                      <a:srgbClr val="505050"/>
                    </a:solidFill>
                    <a:latin typeface="Segoe UI Light" pitchFamily="34" charset="0"/>
                  </a:endParaRPr>
                </a:p>
              </p:txBody>
            </p:sp>
            <p:sp>
              <p:nvSpPr>
                <p:cNvPr id="56" name="Rounded Rectangle 8"/>
                <p:cNvSpPr/>
                <p:nvPr/>
              </p:nvSpPr>
              <p:spPr bwMode="auto">
                <a:xfrm>
                  <a:off x="13144782" y="4148901"/>
                  <a:ext cx="1736242" cy="1390091"/>
                </a:xfrm>
                <a:custGeom>
                  <a:avLst/>
                  <a:gdLst/>
                  <a:ahLst/>
                  <a:cxnLst/>
                  <a:rect l="l" t="t" r="r" b="b"/>
                  <a:pathLst>
                    <a:path w="1736242" h="1390091">
                      <a:moveTo>
                        <a:pt x="152521" y="0"/>
                      </a:moveTo>
                      <a:lnTo>
                        <a:pt x="1583721" y="0"/>
                      </a:lnTo>
                      <a:cubicBezTo>
                        <a:pt x="1667956" y="0"/>
                        <a:pt x="1736242" y="68286"/>
                        <a:pt x="1736242" y="152521"/>
                      </a:cubicBezTo>
                      <a:lnTo>
                        <a:pt x="1736242" y="175322"/>
                      </a:lnTo>
                      <a:lnTo>
                        <a:pt x="1645469" y="226107"/>
                      </a:lnTo>
                      <a:lnTo>
                        <a:pt x="1645469" y="187042"/>
                      </a:lnTo>
                      <a:cubicBezTo>
                        <a:pt x="1645469" y="123879"/>
                        <a:pt x="1594266" y="72675"/>
                        <a:pt x="1531102" y="72675"/>
                      </a:cubicBezTo>
                      <a:lnTo>
                        <a:pt x="205140" y="72675"/>
                      </a:lnTo>
                      <a:cubicBezTo>
                        <a:pt x="141976" y="72675"/>
                        <a:pt x="90773" y="123879"/>
                        <a:pt x="90773" y="187042"/>
                      </a:cubicBezTo>
                      <a:lnTo>
                        <a:pt x="90773" y="1203049"/>
                      </a:lnTo>
                      <a:cubicBezTo>
                        <a:pt x="90773" y="1266212"/>
                        <a:pt x="141976" y="1317416"/>
                        <a:pt x="205140" y="1317416"/>
                      </a:cubicBezTo>
                      <a:lnTo>
                        <a:pt x="1531102" y="1317416"/>
                      </a:lnTo>
                      <a:cubicBezTo>
                        <a:pt x="1594266" y="1317416"/>
                        <a:pt x="1645469" y="1266212"/>
                        <a:pt x="1645469" y="1203049"/>
                      </a:cubicBezTo>
                      <a:lnTo>
                        <a:pt x="1645469" y="536305"/>
                      </a:lnTo>
                      <a:lnTo>
                        <a:pt x="1736242" y="485520"/>
                      </a:lnTo>
                      <a:lnTo>
                        <a:pt x="1736242" y="1237571"/>
                      </a:lnTo>
                      <a:cubicBezTo>
                        <a:pt x="1736242" y="1321805"/>
                        <a:pt x="1667956" y="1390091"/>
                        <a:pt x="1583721" y="1390091"/>
                      </a:cubicBezTo>
                      <a:lnTo>
                        <a:pt x="152521" y="1390091"/>
                      </a:lnTo>
                      <a:cubicBezTo>
                        <a:pt x="68286" y="1390091"/>
                        <a:pt x="0" y="1321805"/>
                        <a:pt x="0" y="1237571"/>
                      </a:cubicBezTo>
                      <a:lnTo>
                        <a:pt x="0" y="152521"/>
                      </a:lnTo>
                      <a:cubicBezTo>
                        <a:pt x="0" y="68286"/>
                        <a:pt x="68286" y="0"/>
                        <a:pt x="152521" y="0"/>
                      </a:cubicBezTo>
                      <a:close/>
                    </a:path>
                  </a:pathLst>
                </a:custGeom>
                <a:grpFill/>
                <a:ln w="9525" cap="flat" cmpd="sng" algn="ctr">
                  <a:noFill/>
                  <a:prstDash val="solid"/>
                  <a:headEnd type="none" w="med" len="med"/>
                  <a:tailEnd type="none" w="med" len="med"/>
                </a:ln>
                <a:effectLst/>
              </p:spPr>
              <p:txBody>
                <a:bodyPr vert="horz" wrap="square" lIns="91410" tIns="45704" rIns="91410" bIns="45704" numCol="1" rtlCol="0" anchor="ctr" anchorCtr="0" compatLnSpc="1">
                  <a:prstTxWarp prst="textNoShape">
                    <a:avLst/>
                  </a:prstTxWarp>
                </a:bodyPr>
                <a:lstStyle/>
                <a:p>
                  <a:pPr algn="ctr" defTabSz="913748">
                    <a:defRPr/>
                  </a:pPr>
                  <a:endParaRPr lang="en-US" sz="3998" kern="0" dirty="0">
                    <a:solidFill>
                      <a:srgbClr val="505050"/>
                    </a:solidFill>
                    <a:latin typeface="Segoe UI Light" pitchFamily="34" charset="0"/>
                  </a:endParaRPr>
                </a:p>
              </p:txBody>
            </p:sp>
            <p:sp>
              <p:nvSpPr>
                <p:cNvPr id="57" name="Oval 87"/>
                <p:cNvSpPr>
                  <a:spLocks noChangeArrowheads="1"/>
                </p:cNvSpPr>
                <p:nvPr/>
              </p:nvSpPr>
              <p:spPr bwMode="black">
                <a:xfrm rot="16200000">
                  <a:off x="14173668" y="4914135"/>
                  <a:ext cx="141448" cy="14141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14" tIns="45706" rIns="91414" bIns="45706" numCol="1" anchor="t" anchorCtr="0" compatLnSpc="1">
                  <a:prstTxWarp prst="textNoShape">
                    <a:avLst/>
                  </a:prstTxWarp>
                </a:bodyPr>
                <a:lstStyle/>
                <a:p>
                  <a:pPr defTabSz="914049">
                    <a:defRPr/>
                  </a:pPr>
                  <a:endParaRPr lang="en-US" sz="1598" kern="0">
                    <a:solidFill>
                      <a:srgbClr val="505050"/>
                    </a:solidFill>
                    <a:latin typeface="Segoe UI"/>
                  </a:endParaRPr>
                </a:p>
              </p:txBody>
            </p:sp>
          </p:grpSp>
          <p:grpSp>
            <p:nvGrpSpPr>
              <p:cNvPr id="50" name="Group 49"/>
              <p:cNvGrpSpPr/>
              <p:nvPr/>
            </p:nvGrpSpPr>
            <p:grpSpPr>
              <a:xfrm>
                <a:off x="13481205" y="4440020"/>
                <a:ext cx="1133281" cy="926065"/>
                <a:chOff x="13481208" y="4440020"/>
                <a:chExt cx="1133281" cy="926065"/>
              </a:xfrm>
              <a:grpFill/>
            </p:grpSpPr>
            <p:sp>
              <p:nvSpPr>
                <p:cNvPr id="53" name="Freeform 86"/>
                <p:cNvSpPr>
                  <a:spLocks noEditPoints="1"/>
                </p:cNvSpPr>
                <p:nvPr/>
              </p:nvSpPr>
              <p:spPr bwMode="black">
                <a:xfrm rot="16200000">
                  <a:off x="13849890" y="4601486"/>
                  <a:ext cx="762489" cy="766709"/>
                </a:xfrm>
                <a:custGeom>
                  <a:avLst/>
                  <a:gdLst>
                    <a:gd name="T0" fmla="*/ 287 w 292"/>
                    <a:gd name="T1" fmla="*/ 113 h 294"/>
                    <a:gd name="T2" fmla="*/ 239 w 292"/>
                    <a:gd name="T3" fmla="*/ 105 h 294"/>
                    <a:gd name="T4" fmla="*/ 252 w 292"/>
                    <a:gd name="T5" fmla="*/ 58 h 294"/>
                    <a:gd name="T6" fmla="*/ 229 w 292"/>
                    <a:gd name="T7" fmla="*/ 32 h 294"/>
                    <a:gd name="T8" fmla="*/ 187 w 292"/>
                    <a:gd name="T9" fmla="*/ 57 h 294"/>
                    <a:gd name="T10" fmla="*/ 167 w 292"/>
                    <a:gd name="T11" fmla="*/ 6 h 294"/>
                    <a:gd name="T12" fmla="*/ 132 w 292"/>
                    <a:gd name="T13" fmla="*/ 0 h 294"/>
                    <a:gd name="T14" fmla="*/ 115 w 292"/>
                    <a:gd name="T15" fmla="*/ 53 h 294"/>
                    <a:gd name="T16" fmla="*/ 72 w 292"/>
                    <a:gd name="T17" fmla="*/ 31 h 294"/>
                    <a:gd name="T18" fmla="*/ 42 w 292"/>
                    <a:gd name="T19" fmla="*/ 49 h 294"/>
                    <a:gd name="T20" fmla="*/ 59 w 292"/>
                    <a:gd name="T21" fmla="*/ 95 h 294"/>
                    <a:gd name="T22" fmla="*/ 12 w 292"/>
                    <a:gd name="T23" fmla="*/ 107 h 294"/>
                    <a:gd name="T24" fmla="*/ 0 w 292"/>
                    <a:gd name="T25" fmla="*/ 140 h 294"/>
                    <a:gd name="T26" fmla="*/ 43 w 292"/>
                    <a:gd name="T27" fmla="*/ 164 h 294"/>
                    <a:gd name="T28" fmla="*/ 14 w 292"/>
                    <a:gd name="T29" fmla="*/ 204 h 294"/>
                    <a:gd name="T30" fmla="*/ 27 w 292"/>
                    <a:gd name="T31" fmla="*/ 237 h 294"/>
                    <a:gd name="T32" fmla="*/ 75 w 292"/>
                    <a:gd name="T33" fmla="*/ 227 h 294"/>
                    <a:gd name="T34" fmla="*/ 79 w 292"/>
                    <a:gd name="T35" fmla="*/ 276 h 294"/>
                    <a:gd name="T36" fmla="*/ 109 w 292"/>
                    <a:gd name="T37" fmla="*/ 293 h 294"/>
                    <a:gd name="T38" fmla="*/ 140 w 292"/>
                    <a:gd name="T39" fmla="*/ 255 h 294"/>
                    <a:gd name="T40" fmla="*/ 152 w 292"/>
                    <a:gd name="T41" fmla="*/ 255 h 294"/>
                    <a:gd name="T42" fmla="*/ 183 w 292"/>
                    <a:gd name="T43" fmla="*/ 293 h 294"/>
                    <a:gd name="T44" fmla="*/ 213 w 292"/>
                    <a:gd name="T45" fmla="*/ 276 h 294"/>
                    <a:gd name="T46" fmla="*/ 217 w 292"/>
                    <a:gd name="T47" fmla="*/ 227 h 294"/>
                    <a:gd name="T48" fmla="*/ 265 w 292"/>
                    <a:gd name="T49" fmla="*/ 237 h 294"/>
                    <a:gd name="T50" fmla="*/ 278 w 292"/>
                    <a:gd name="T51" fmla="*/ 204 h 294"/>
                    <a:gd name="T52" fmla="*/ 249 w 292"/>
                    <a:gd name="T53" fmla="*/ 164 h 294"/>
                    <a:gd name="T54" fmla="*/ 292 w 292"/>
                    <a:gd name="T55" fmla="*/ 140 h 294"/>
                    <a:gd name="T56" fmla="*/ 187 w 292"/>
                    <a:gd name="T57" fmla="*/ 193 h 294"/>
                    <a:gd name="T58" fmla="*/ 105 w 292"/>
                    <a:gd name="T59" fmla="*/ 193 h 294"/>
                    <a:gd name="T60" fmla="*/ 105 w 292"/>
                    <a:gd name="T61" fmla="*/ 111 h 294"/>
                    <a:gd name="T62" fmla="*/ 187 w 292"/>
                    <a:gd name="T63" fmla="*/ 111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92" h="294">
                      <a:moveTo>
                        <a:pt x="292" y="140"/>
                      </a:moveTo>
                      <a:cubicBezTo>
                        <a:pt x="287" y="113"/>
                        <a:pt x="287" y="113"/>
                        <a:pt x="287" y="113"/>
                      </a:cubicBezTo>
                      <a:cubicBezTo>
                        <a:pt x="286" y="110"/>
                        <a:pt x="284" y="108"/>
                        <a:pt x="280" y="107"/>
                      </a:cubicBezTo>
                      <a:cubicBezTo>
                        <a:pt x="239" y="105"/>
                        <a:pt x="239" y="105"/>
                        <a:pt x="239" y="105"/>
                      </a:cubicBezTo>
                      <a:cubicBezTo>
                        <a:pt x="237" y="102"/>
                        <a:pt x="235" y="98"/>
                        <a:pt x="233" y="95"/>
                      </a:cubicBezTo>
                      <a:cubicBezTo>
                        <a:pt x="252" y="58"/>
                        <a:pt x="252" y="58"/>
                        <a:pt x="252" y="58"/>
                      </a:cubicBezTo>
                      <a:cubicBezTo>
                        <a:pt x="254" y="55"/>
                        <a:pt x="253" y="51"/>
                        <a:pt x="250" y="49"/>
                      </a:cubicBezTo>
                      <a:cubicBezTo>
                        <a:pt x="229" y="32"/>
                        <a:pt x="229" y="32"/>
                        <a:pt x="229" y="32"/>
                      </a:cubicBezTo>
                      <a:cubicBezTo>
                        <a:pt x="227" y="29"/>
                        <a:pt x="223" y="29"/>
                        <a:pt x="220" y="31"/>
                      </a:cubicBezTo>
                      <a:cubicBezTo>
                        <a:pt x="187" y="57"/>
                        <a:pt x="187" y="57"/>
                        <a:pt x="187" y="57"/>
                      </a:cubicBezTo>
                      <a:cubicBezTo>
                        <a:pt x="184" y="55"/>
                        <a:pt x="181" y="54"/>
                        <a:pt x="177" y="53"/>
                      </a:cubicBezTo>
                      <a:cubicBezTo>
                        <a:pt x="167" y="6"/>
                        <a:pt x="167" y="6"/>
                        <a:pt x="167" y="6"/>
                      </a:cubicBezTo>
                      <a:cubicBezTo>
                        <a:pt x="166" y="3"/>
                        <a:pt x="163" y="0"/>
                        <a:pt x="160" y="0"/>
                      </a:cubicBezTo>
                      <a:cubicBezTo>
                        <a:pt x="132" y="0"/>
                        <a:pt x="132" y="0"/>
                        <a:pt x="132" y="0"/>
                      </a:cubicBezTo>
                      <a:cubicBezTo>
                        <a:pt x="129" y="0"/>
                        <a:pt x="126" y="3"/>
                        <a:pt x="125" y="6"/>
                      </a:cubicBezTo>
                      <a:cubicBezTo>
                        <a:pt x="115" y="53"/>
                        <a:pt x="115" y="53"/>
                        <a:pt x="115" y="53"/>
                      </a:cubicBezTo>
                      <a:cubicBezTo>
                        <a:pt x="111" y="54"/>
                        <a:pt x="108" y="55"/>
                        <a:pt x="105" y="57"/>
                      </a:cubicBezTo>
                      <a:cubicBezTo>
                        <a:pt x="72" y="31"/>
                        <a:pt x="72" y="31"/>
                        <a:pt x="72" y="31"/>
                      </a:cubicBezTo>
                      <a:cubicBezTo>
                        <a:pt x="69" y="29"/>
                        <a:pt x="65" y="29"/>
                        <a:pt x="63" y="31"/>
                      </a:cubicBezTo>
                      <a:cubicBezTo>
                        <a:pt x="42" y="49"/>
                        <a:pt x="42" y="49"/>
                        <a:pt x="42" y="49"/>
                      </a:cubicBezTo>
                      <a:cubicBezTo>
                        <a:pt x="39" y="51"/>
                        <a:pt x="39" y="55"/>
                        <a:pt x="40" y="58"/>
                      </a:cubicBezTo>
                      <a:cubicBezTo>
                        <a:pt x="59" y="95"/>
                        <a:pt x="59" y="95"/>
                        <a:pt x="59" y="95"/>
                      </a:cubicBezTo>
                      <a:cubicBezTo>
                        <a:pt x="57" y="98"/>
                        <a:pt x="55" y="102"/>
                        <a:pt x="53" y="105"/>
                      </a:cubicBezTo>
                      <a:cubicBezTo>
                        <a:pt x="12" y="107"/>
                        <a:pt x="12" y="107"/>
                        <a:pt x="12" y="107"/>
                      </a:cubicBezTo>
                      <a:cubicBezTo>
                        <a:pt x="8" y="107"/>
                        <a:pt x="6" y="110"/>
                        <a:pt x="5" y="113"/>
                      </a:cubicBezTo>
                      <a:cubicBezTo>
                        <a:pt x="0" y="140"/>
                        <a:pt x="0" y="140"/>
                        <a:pt x="0" y="140"/>
                      </a:cubicBezTo>
                      <a:cubicBezTo>
                        <a:pt x="0" y="143"/>
                        <a:pt x="1" y="147"/>
                        <a:pt x="4" y="148"/>
                      </a:cubicBezTo>
                      <a:cubicBezTo>
                        <a:pt x="43" y="164"/>
                        <a:pt x="43" y="164"/>
                        <a:pt x="43" y="164"/>
                      </a:cubicBezTo>
                      <a:cubicBezTo>
                        <a:pt x="44" y="168"/>
                        <a:pt x="44" y="172"/>
                        <a:pt x="45" y="176"/>
                      </a:cubicBezTo>
                      <a:cubicBezTo>
                        <a:pt x="14" y="204"/>
                        <a:pt x="14" y="204"/>
                        <a:pt x="14" y="204"/>
                      </a:cubicBezTo>
                      <a:cubicBezTo>
                        <a:pt x="12" y="206"/>
                        <a:pt x="11" y="210"/>
                        <a:pt x="13" y="213"/>
                      </a:cubicBezTo>
                      <a:cubicBezTo>
                        <a:pt x="27" y="237"/>
                        <a:pt x="27" y="237"/>
                        <a:pt x="27" y="237"/>
                      </a:cubicBezTo>
                      <a:cubicBezTo>
                        <a:pt x="28" y="239"/>
                        <a:pt x="32" y="241"/>
                        <a:pt x="35" y="240"/>
                      </a:cubicBezTo>
                      <a:cubicBezTo>
                        <a:pt x="75" y="227"/>
                        <a:pt x="75" y="227"/>
                        <a:pt x="75" y="227"/>
                      </a:cubicBezTo>
                      <a:cubicBezTo>
                        <a:pt x="78" y="230"/>
                        <a:pt x="81" y="233"/>
                        <a:pt x="84" y="235"/>
                      </a:cubicBezTo>
                      <a:cubicBezTo>
                        <a:pt x="79" y="276"/>
                        <a:pt x="79" y="276"/>
                        <a:pt x="79" y="276"/>
                      </a:cubicBezTo>
                      <a:cubicBezTo>
                        <a:pt x="78" y="280"/>
                        <a:pt x="80" y="283"/>
                        <a:pt x="83" y="284"/>
                      </a:cubicBezTo>
                      <a:cubicBezTo>
                        <a:pt x="109" y="293"/>
                        <a:pt x="109" y="293"/>
                        <a:pt x="109" y="293"/>
                      </a:cubicBezTo>
                      <a:cubicBezTo>
                        <a:pt x="112" y="294"/>
                        <a:pt x="116" y="293"/>
                        <a:pt x="118" y="291"/>
                      </a:cubicBezTo>
                      <a:cubicBezTo>
                        <a:pt x="140" y="255"/>
                        <a:pt x="140" y="255"/>
                        <a:pt x="140" y="255"/>
                      </a:cubicBezTo>
                      <a:cubicBezTo>
                        <a:pt x="142" y="255"/>
                        <a:pt x="144" y="256"/>
                        <a:pt x="146" y="256"/>
                      </a:cubicBezTo>
                      <a:cubicBezTo>
                        <a:pt x="148" y="256"/>
                        <a:pt x="150" y="255"/>
                        <a:pt x="152" y="255"/>
                      </a:cubicBezTo>
                      <a:cubicBezTo>
                        <a:pt x="174" y="291"/>
                        <a:pt x="174" y="291"/>
                        <a:pt x="174" y="291"/>
                      </a:cubicBezTo>
                      <a:cubicBezTo>
                        <a:pt x="176" y="293"/>
                        <a:pt x="180" y="294"/>
                        <a:pt x="183" y="293"/>
                      </a:cubicBezTo>
                      <a:cubicBezTo>
                        <a:pt x="209" y="284"/>
                        <a:pt x="209" y="284"/>
                        <a:pt x="209" y="284"/>
                      </a:cubicBezTo>
                      <a:cubicBezTo>
                        <a:pt x="212" y="283"/>
                        <a:pt x="214" y="280"/>
                        <a:pt x="213" y="276"/>
                      </a:cubicBezTo>
                      <a:cubicBezTo>
                        <a:pt x="208" y="235"/>
                        <a:pt x="208" y="235"/>
                        <a:pt x="208" y="235"/>
                      </a:cubicBezTo>
                      <a:cubicBezTo>
                        <a:pt x="211" y="232"/>
                        <a:pt x="214" y="230"/>
                        <a:pt x="217" y="227"/>
                      </a:cubicBezTo>
                      <a:cubicBezTo>
                        <a:pt x="257" y="240"/>
                        <a:pt x="257" y="240"/>
                        <a:pt x="257" y="240"/>
                      </a:cubicBezTo>
                      <a:cubicBezTo>
                        <a:pt x="260" y="241"/>
                        <a:pt x="264" y="239"/>
                        <a:pt x="265" y="237"/>
                      </a:cubicBezTo>
                      <a:cubicBezTo>
                        <a:pt x="279" y="213"/>
                        <a:pt x="279" y="213"/>
                        <a:pt x="279" y="213"/>
                      </a:cubicBezTo>
                      <a:cubicBezTo>
                        <a:pt x="281" y="210"/>
                        <a:pt x="280" y="206"/>
                        <a:pt x="278" y="204"/>
                      </a:cubicBezTo>
                      <a:cubicBezTo>
                        <a:pt x="247" y="176"/>
                        <a:pt x="247" y="176"/>
                        <a:pt x="247" y="176"/>
                      </a:cubicBezTo>
                      <a:cubicBezTo>
                        <a:pt x="248" y="172"/>
                        <a:pt x="248" y="168"/>
                        <a:pt x="249" y="164"/>
                      </a:cubicBezTo>
                      <a:cubicBezTo>
                        <a:pt x="288" y="148"/>
                        <a:pt x="288" y="148"/>
                        <a:pt x="288" y="148"/>
                      </a:cubicBezTo>
                      <a:cubicBezTo>
                        <a:pt x="291" y="147"/>
                        <a:pt x="292" y="144"/>
                        <a:pt x="292" y="140"/>
                      </a:cubicBezTo>
                      <a:close/>
                      <a:moveTo>
                        <a:pt x="204" y="152"/>
                      </a:moveTo>
                      <a:cubicBezTo>
                        <a:pt x="204" y="168"/>
                        <a:pt x="197" y="182"/>
                        <a:pt x="187" y="193"/>
                      </a:cubicBezTo>
                      <a:cubicBezTo>
                        <a:pt x="176" y="203"/>
                        <a:pt x="162" y="210"/>
                        <a:pt x="146" y="210"/>
                      </a:cubicBezTo>
                      <a:cubicBezTo>
                        <a:pt x="130" y="210"/>
                        <a:pt x="116" y="203"/>
                        <a:pt x="105" y="193"/>
                      </a:cubicBezTo>
                      <a:cubicBezTo>
                        <a:pt x="95" y="182"/>
                        <a:pt x="88" y="168"/>
                        <a:pt x="88" y="152"/>
                      </a:cubicBezTo>
                      <a:cubicBezTo>
                        <a:pt x="88" y="136"/>
                        <a:pt x="95" y="121"/>
                        <a:pt x="105" y="111"/>
                      </a:cubicBezTo>
                      <a:cubicBezTo>
                        <a:pt x="116" y="100"/>
                        <a:pt x="130" y="94"/>
                        <a:pt x="146" y="94"/>
                      </a:cubicBezTo>
                      <a:cubicBezTo>
                        <a:pt x="162" y="94"/>
                        <a:pt x="176" y="100"/>
                        <a:pt x="187" y="111"/>
                      </a:cubicBezTo>
                      <a:cubicBezTo>
                        <a:pt x="197" y="121"/>
                        <a:pt x="204" y="136"/>
                        <a:pt x="204" y="15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14" tIns="45706" rIns="91414" bIns="45706" numCol="1" anchor="t" anchorCtr="0" compatLnSpc="1">
                  <a:prstTxWarp prst="textNoShape">
                    <a:avLst/>
                  </a:prstTxWarp>
                </a:bodyPr>
                <a:lstStyle/>
                <a:p>
                  <a:pPr defTabSz="914049">
                    <a:defRPr/>
                  </a:pPr>
                  <a:endParaRPr lang="en-US" sz="1598" kern="0">
                    <a:solidFill>
                      <a:srgbClr val="505050"/>
                    </a:solidFill>
                    <a:latin typeface="Segoe UI"/>
                  </a:endParaRPr>
                </a:p>
              </p:txBody>
            </p:sp>
            <p:sp>
              <p:nvSpPr>
                <p:cNvPr id="54" name="Freeform 88"/>
                <p:cNvSpPr>
                  <a:spLocks noEditPoints="1"/>
                </p:cNvSpPr>
                <p:nvPr/>
              </p:nvSpPr>
              <p:spPr bwMode="black">
                <a:xfrm rot="16200000">
                  <a:off x="13496071" y="4425157"/>
                  <a:ext cx="386771" cy="416498"/>
                </a:xfrm>
                <a:custGeom>
                  <a:avLst/>
                  <a:gdLst>
                    <a:gd name="T0" fmla="*/ 129 w 148"/>
                    <a:gd name="T1" fmla="*/ 91 h 160"/>
                    <a:gd name="T2" fmla="*/ 131 w 148"/>
                    <a:gd name="T3" fmla="*/ 80 h 160"/>
                    <a:gd name="T4" fmla="*/ 129 w 148"/>
                    <a:gd name="T5" fmla="*/ 70 h 160"/>
                    <a:gd name="T6" fmla="*/ 145 w 148"/>
                    <a:gd name="T7" fmla="*/ 55 h 160"/>
                    <a:gd name="T8" fmla="*/ 147 w 148"/>
                    <a:gd name="T9" fmla="*/ 50 h 160"/>
                    <a:gd name="T10" fmla="*/ 147 w 148"/>
                    <a:gd name="T11" fmla="*/ 46 h 160"/>
                    <a:gd name="T12" fmla="*/ 140 w 148"/>
                    <a:gd name="T13" fmla="*/ 34 h 160"/>
                    <a:gd name="T14" fmla="*/ 133 w 148"/>
                    <a:gd name="T15" fmla="*/ 31 h 160"/>
                    <a:gd name="T16" fmla="*/ 131 w 148"/>
                    <a:gd name="T17" fmla="*/ 31 h 160"/>
                    <a:gd name="T18" fmla="*/ 111 w 148"/>
                    <a:gd name="T19" fmla="*/ 37 h 160"/>
                    <a:gd name="T20" fmla="*/ 92 w 148"/>
                    <a:gd name="T21" fmla="*/ 27 h 160"/>
                    <a:gd name="T22" fmla="*/ 88 w 148"/>
                    <a:gd name="T23" fmla="*/ 6 h 160"/>
                    <a:gd name="T24" fmla="*/ 81 w 148"/>
                    <a:gd name="T25" fmla="*/ 0 h 160"/>
                    <a:gd name="T26" fmla="*/ 67 w 148"/>
                    <a:gd name="T27" fmla="*/ 0 h 160"/>
                    <a:gd name="T28" fmla="*/ 60 w 148"/>
                    <a:gd name="T29" fmla="*/ 6 h 160"/>
                    <a:gd name="T30" fmla="*/ 55 w 148"/>
                    <a:gd name="T31" fmla="*/ 27 h 160"/>
                    <a:gd name="T32" fmla="*/ 37 w 148"/>
                    <a:gd name="T33" fmla="*/ 38 h 160"/>
                    <a:gd name="T34" fmla="*/ 16 w 148"/>
                    <a:gd name="T35" fmla="*/ 31 h 160"/>
                    <a:gd name="T36" fmla="*/ 14 w 148"/>
                    <a:gd name="T37" fmla="*/ 31 h 160"/>
                    <a:gd name="T38" fmla="*/ 8 w 148"/>
                    <a:gd name="T39" fmla="*/ 34 h 160"/>
                    <a:gd name="T40" fmla="*/ 1 w 148"/>
                    <a:gd name="T41" fmla="*/ 46 h 160"/>
                    <a:gd name="T42" fmla="*/ 0 w 148"/>
                    <a:gd name="T43" fmla="*/ 50 h 160"/>
                    <a:gd name="T44" fmla="*/ 2 w 148"/>
                    <a:gd name="T45" fmla="*/ 55 h 160"/>
                    <a:gd name="T46" fmla="*/ 19 w 148"/>
                    <a:gd name="T47" fmla="*/ 70 h 160"/>
                    <a:gd name="T48" fmla="*/ 17 w 148"/>
                    <a:gd name="T49" fmla="*/ 80 h 160"/>
                    <a:gd name="T50" fmla="*/ 19 w 148"/>
                    <a:gd name="T51" fmla="*/ 91 h 160"/>
                    <a:gd name="T52" fmla="*/ 2 w 148"/>
                    <a:gd name="T53" fmla="*/ 106 h 160"/>
                    <a:gd name="T54" fmla="*/ 0 w 148"/>
                    <a:gd name="T55" fmla="*/ 111 h 160"/>
                    <a:gd name="T56" fmla="*/ 1 w 148"/>
                    <a:gd name="T57" fmla="*/ 114 h 160"/>
                    <a:gd name="T58" fmla="*/ 8 w 148"/>
                    <a:gd name="T59" fmla="*/ 126 h 160"/>
                    <a:gd name="T60" fmla="*/ 14 w 148"/>
                    <a:gd name="T61" fmla="*/ 130 h 160"/>
                    <a:gd name="T62" fmla="*/ 16 w 148"/>
                    <a:gd name="T63" fmla="*/ 130 h 160"/>
                    <a:gd name="T64" fmla="*/ 37 w 148"/>
                    <a:gd name="T65" fmla="*/ 123 h 160"/>
                    <a:gd name="T66" fmla="*/ 55 w 148"/>
                    <a:gd name="T67" fmla="*/ 133 h 160"/>
                    <a:gd name="T68" fmla="*/ 60 w 148"/>
                    <a:gd name="T69" fmla="*/ 155 h 160"/>
                    <a:gd name="T70" fmla="*/ 67 w 148"/>
                    <a:gd name="T71" fmla="*/ 160 h 160"/>
                    <a:gd name="T72" fmla="*/ 81 w 148"/>
                    <a:gd name="T73" fmla="*/ 160 h 160"/>
                    <a:gd name="T74" fmla="*/ 88 w 148"/>
                    <a:gd name="T75" fmla="*/ 155 h 160"/>
                    <a:gd name="T76" fmla="*/ 92 w 148"/>
                    <a:gd name="T77" fmla="*/ 134 h 160"/>
                    <a:gd name="T78" fmla="*/ 111 w 148"/>
                    <a:gd name="T79" fmla="*/ 123 h 160"/>
                    <a:gd name="T80" fmla="*/ 131 w 148"/>
                    <a:gd name="T81" fmla="*/ 130 h 160"/>
                    <a:gd name="T82" fmla="*/ 133 w 148"/>
                    <a:gd name="T83" fmla="*/ 130 h 160"/>
                    <a:gd name="T84" fmla="*/ 140 w 148"/>
                    <a:gd name="T85" fmla="*/ 126 h 160"/>
                    <a:gd name="T86" fmla="*/ 147 w 148"/>
                    <a:gd name="T87" fmla="*/ 114 h 160"/>
                    <a:gd name="T88" fmla="*/ 147 w 148"/>
                    <a:gd name="T89" fmla="*/ 111 h 160"/>
                    <a:gd name="T90" fmla="*/ 145 w 148"/>
                    <a:gd name="T91" fmla="*/ 106 h 160"/>
                    <a:gd name="T92" fmla="*/ 129 w 148"/>
                    <a:gd name="T93" fmla="*/ 91 h 160"/>
                    <a:gd name="T94" fmla="*/ 96 w 148"/>
                    <a:gd name="T95" fmla="*/ 80 h 160"/>
                    <a:gd name="T96" fmla="*/ 74 w 148"/>
                    <a:gd name="T97" fmla="*/ 102 h 160"/>
                    <a:gd name="T98" fmla="*/ 52 w 148"/>
                    <a:gd name="T99" fmla="*/ 80 h 160"/>
                    <a:gd name="T100" fmla="*/ 74 w 148"/>
                    <a:gd name="T101" fmla="*/ 58 h 160"/>
                    <a:gd name="T102" fmla="*/ 96 w 148"/>
                    <a:gd name="T103" fmla="*/ 8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48" h="160">
                      <a:moveTo>
                        <a:pt x="129" y="91"/>
                      </a:moveTo>
                      <a:cubicBezTo>
                        <a:pt x="130" y="88"/>
                        <a:pt x="131" y="84"/>
                        <a:pt x="131" y="80"/>
                      </a:cubicBezTo>
                      <a:cubicBezTo>
                        <a:pt x="131" y="77"/>
                        <a:pt x="130" y="73"/>
                        <a:pt x="129" y="70"/>
                      </a:cubicBezTo>
                      <a:cubicBezTo>
                        <a:pt x="145" y="55"/>
                        <a:pt x="145" y="55"/>
                        <a:pt x="145" y="55"/>
                      </a:cubicBezTo>
                      <a:cubicBezTo>
                        <a:pt x="147" y="54"/>
                        <a:pt x="147" y="52"/>
                        <a:pt x="147" y="50"/>
                      </a:cubicBezTo>
                      <a:cubicBezTo>
                        <a:pt x="147" y="49"/>
                        <a:pt x="147" y="47"/>
                        <a:pt x="147" y="46"/>
                      </a:cubicBezTo>
                      <a:cubicBezTo>
                        <a:pt x="140" y="34"/>
                        <a:pt x="140" y="34"/>
                        <a:pt x="140" y="34"/>
                      </a:cubicBezTo>
                      <a:cubicBezTo>
                        <a:pt x="138" y="32"/>
                        <a:pt x="136" y="31"/>
                        <a:pt x="133" y="31"/>
                      </a:cubicBezTo>
                      <a:cubicBezTo>
                        <a:pt x="133" y="31"/>
                        <a:pt x="132" y="31"/>
                        <a:pt x="131" y="31"/>
                      </a:cubicBezTo>
                      <a:cubicBezTo>
                        <a:pt x="111" y="37"/>
                        <a:pt x="111" y="37"/>
                        <a:pt x="111" y="37"/>
                      </a:cubicBezTo>
                      <a:cubicBezTo>
                        <a:pt x="105" y="33"/>
                        <a:pt x="99" y="29"/>
                        <a:pt x="92" y="27"/>
                      </a:cubicBezTo>
                      <a:cubicBezTo>
                        <a:pt x="88" y="6"/>
                        <a:pt x="88" y="6"/>
                        <a:pt x="88" y="6"/>
                      </a:cubicBezTo>
                      <a:cubicBezTo>
                        <a:pt x="87" y="3"/>
                        <a:pt x="84" y="0"/>
                        <a:pt x="81" y="0"/>
                      </a:cubicBezTo>
                      <a:cubicBezTo>
                        <a:pt x="67" y="0"/>
                        <a:pt x="67" y="0"/>
                        <a:pt x="67" y="0"/>
                      </a:cubicBezTo>
                      <a:cubicBezTo>
                        <a:pt x="63" y="0"/>
                        <a:pt x="61" y="3"/>
                        <a:pt x="60" y="6"/>
                      </a:cubicBezTo>
                      <a:cubicBezTo>
                        <a:pt x="55" y="27"/>
                        <a:pt x="55" y="27"/>
                        <a:pt x="55" y="27"/>
                      </a:cubicBezTo>
                      <a:cubicBezTo>
                        <a:pt x="48" y="29"/>
                        <a:pt x="42" y="33"/>
                        <a:pt x="37" y="38"/>
                      </a:cubicBezTo>
                      <a:cubicBezTo>
                        <a:pt x="16" y="31"/>
                        <a:pt x="16" y="31"/>
                        <a:pt x="16" y="31"/>
                      </a:cubicBezTo>
                      <a:cubicBezTo>
                        <a:pt x="15" y="31"/>
                        <a:pt x="15" y="31"/>
                        <a:pt x="14" y="31"/>
                      </a:cubicBezTo>
                      <a:cubicBezTo>
                        <a:pt x="12" y="31"/>
                        <a:pt x="9" y="32"/>
                        <a:pt x="8" y="34"/>
                      </a:cubicBezTo>
                      <a:cubicBezTo>
                        <a:pt x="1" y="46"/>
                        <a:pt x="1" y="46"/>
                        <a:pt x="1" y="46"/>
                      </a:cubicBezTo>
                      <a:cubicBezTo>
                        <a:pt x="0" y="47"/>
                        <a:pt x="0" y="49"/>
                        <a:pt x="0" y="50"/>
                      </a:cubicBezTo>
                      <a:cubicBezTo>
                        <a:pt x="0" y="52"/>
                        <a:pt x="1" y="54"/>
                        <a:pt x="2" y="55"/>
                      </a:cubicBezTo>
                      <a:cubicBezTo>
                        <a:pt x="19" y="70"/>
                        <a:pt x="19" y="70"/>
                        <a:pt x="19" y="70"/>
                      </a:cubicBezTo>
                      <a:cubicBezTo>
                        <a:pt x="18" y="73"/>
                        <a:pt x="17" y="77"/>
                        <a:pt x="17" y="80"/>
                      </a:cubicBezTo>
                      <a:cubicBezTo>
                        <a:pt x="17" y="84"/>
                        <a:pt x="18" y="87"/>
                        <a:pt x="19" y="91"/>
                      </a:cubicBezTo>
                      <a:cubicBezTo>
                        <a:pt x="2" y="106"/>
                        <a:pt x="2" y="106"/>
                        <a:pt x="2" y="106"/>
                      </a:cubicBezTo>
                      <a:cubicBezTo>
                        <a:pt x="1" y="107"/>
                        <a:pt x="0" y="109"/>
                        <a:pt x="0" y="111"/>
                      </a:cubicBezTo>
                      <a:cubicBezTo>
                        <a:pt x="0" y="112"/>
                        <a:pt x="0" y="113"/>
                        <a:pt x="1" y="114"/>
                      </a:cubicBezTo>
                      <a:cubicBezTo>
                        <a:pt x="8" y="126"/>
                        <a:pt x="8" y="126"/>
                        <a:pt x="8" y="126"/>
                      </a:cubicBezTo>
                      <a:cubicBezTo>
                        <a:pt x="9" y="129"/>
                        <a:pt x="12" y="130"/>
                        <a:pt x="14" y="130"/>
                      </a:cubicBezTo>
                      <a:cubicBezTo>
                        <a:pt x="15" y="130"/>
                        <a:pt x="15" y="130"/>
                        <a:pt x="16" y="130"/>
                      </a:cubicBezTo>
                      <a:cubicBezTo>
                        <a:pt x="37" y="123"/>
                        <a:pt x="37" y="123"/>
                        <a:pt x="37" y="123"/>
                      </a:cubicBezTo>
                      <a:cubicBezTo>
                        <a:pt x="42" y="127"/>
                        <a:pt x="48" y="131"/>
                        <a:pt x="55" y="133"/>
                      </a:cubicBezTo>
                      <a:cubicBezTo>
                        <a:pt x="60" y="155"/>
                        <a:pt x="60" y="155"/>
                        <a:pt x="60" y="155"/>
                      </a:cubicBezTo>
                      <a:cubicBezTo>
                        <a:pt x="61" y="158"/>
                        <a:pt x="63" y="160"/>
                        <a:pt x="67" y="160"/>
                      </a:cubicBezTo>
                      <a:cubicBezTo>
                        <a:pt x="81" y="160"/>
                        <a:pt x="81" y="160"/>
                        <a:pt x="81" y="160"/>
                      </a:cubicBezTo>
                      <a:cubicBezTo>
                        <a:pt x="84" y="160"/>
                        <a:pt x="87" y="158"/>
                        <a:pt x="88" y="155"/>
                      </a:cubicBezTo>
                      <a:cubicBezTo>
                        <a:pt x="92" y="134"/>
                        <a:pt x="92" y="134"/>
                        <a:pt x="92" y="134"/>
                      </a:cubicBezTo>
                      <a:cubicBezTo>
                        <a:pt x="99" y="131"/>
                        <a:pt x="105" y="128"/>
                        <a:pt x="111" y="123"/>
                      </a:cubicBezTo>
                      <a:cubicBezTo>
                        <a:pt x="131" y="130"/>
                        <a:pt x="131" y="130"/>
                        <a:pt x="131" y="130"/>
                      </a:cubicBezTo>
                      <a:cubicBezTo>
                        <a:pt x="132" y="130"/>
                        <a:pt x="133" y="130"/>
                        <a:pt x="133" y="130"/>
                      </a:cubicBezTo>
                      <a:cubicBezTo>
                        <a:pt x="136" y="130"/>
                        <a:pt x="138" y="129"/>
                        <a:pt x="140" y="126"/>
                      </a:cubicBezTo>
                      <a:cubicBezTo>
                        <a:pt x="147" y="114"/>
                        <a:pt x="147" y="114"/>
                        <a:pt x="147" y="114"/>
                      </a:cubicBezTo>
                      <a:cubicBezTo>
                        <a:pt x="147" y="113"/>
                        <a:pt x="148" y="112"/>
                        <a:pt x="147" y="111"/>
                      </a:cubicBezTo>
                      <a:cubicBezTo>
                        <a:pt x="148" y="109"/>
                        <a:pt x="147" y="107"/>
                        <a:pt x="145" y="106"/>
                      </a:cubicBezTo>
                      <a:lnTo>
                        <a:pt x="129" y="91"/>
                      </a:lnTo>
                      <a:close/>
                      <a:moveTo>
                        <a:pt x="96" y="80"/>
                      </a:moveTo>
                      <a:cubicBezTo>
                        <a:pt x="96" y="92"/>
                        <a:pt x="86" y="102"/>
                        <a:pt x="74" y="102"/>
                      </a:cubicBezTo>
                      <a:cubicBezTo>
                        <a:pt x="62" y="102"/>
                        <a:pt x="52" y="92"/>
                        <a:pt x="52" y="80"/>
                      </a:cubicBezTo>
                      <a:cubicBezTo>
                        <a:pt x="52" y="68"/>
                        <a:pt x="62" y="58"/>
                        <a:pt x="74" y="58"/>
                      </a:cubicBezTo>
                      <a:cubicBezTo>
                        <a:pt x="86" y="58"/>
                        <a:pt x="96" y="68"/>
                        <a:pt x="96" y="8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14" tIns="45706" rIns="91414" bIns="45706" numCol="1" anchor="t" anchorCtr="0" compatLnSpc="1">
                  <a:prstTxWarp prst="textNoShape">
                    <a:avLst/>
                  </a:prstTxWarp>
                </a:bodyPr>
                <a:lstStyle/>
                <a:p>
                  <a:pPr defTabSz="914049">
                    <a:defRPr/>
                  </a:pPr>
                  <a:endParaRPr lang="en-US" sz="1598" kern="0">
                    <a:solidFill>
                      <a:srgbClr val="505050"/>
                    </a:solidFill>
                    <a:latin typeface="Segoe UI"/>
                  </a:endParaRPr>
                </a:p>
              </p:txBody>
            </p:sp>
          </p:grpSp>
          <p:sp>
            <p:nvSpPr>
              <p:cNvPr id="51" name="Freeform 50"/>
              <p:cNvSpPr/>
              <p:nvPr/>
            </p:nvSpPr>
            <p:spPr bwMode="auto">
              <a:xfrm rot="17657867">
                <a:off x="14850678" y="3717343"/>
                <a:ext cx="1114891" cy="1132201"/>
              </a:xfrm>
              <a:custGeom>
                <a:avLst/>
                <a:gdLst/>
                <a:ahLst/>
                <a:cxnLst/>
                <a:rect l="l" t="t" r="r" b="b"/>
                <a:pathLst>
                  <a:path w="1114891" h="1132201">
                    <a:moveTo>
                      <a:pt x="1114366" y="261720"/>
                    </a:moveTo>
                    <a:cubicBezTo>
                      <a:pt x="1121384" y="359975"/>
                      <a:pt x="1056816" y="418226"/>
                      <a:pt x="996460" y="449107"/>
                    </a:cubicBezTo>
                    <a:lnTo>
                      <a:pt x="773280" y="465950"/>
                    </a:lnTo>
                    <a:lnTo>
                      <a:pt x="607236" y="656594"/>
                    </a:lnTo>
                    <a:lnTo>
                      <a:pt x="476983" y="793385"/>
                    </a:lnTo>
                    <a:lnTo>
                      <a:pt x="476550" y="792894"/>
                    </a:lnTo>
                    <a:lnTo>
                      <a:pt x="173221" y="1108119"/>
                    </a:lnTo>
                    <a:cubicBezTo>
                      <a:pt x="135322" y="1141806"/>
                      <a:pt x="110057" y="1136543"/>
                      <a:pt x="91108" y="1114435"/>
                    </a:cubicBezTo>
                    <a:lnTo>
                      <a:pt x="3730" y="1023900"/>
                    </a:lnTo>
                    <a:cubicBezTo>
                      <a:pt x="-7148" y="986353"/>
                      <a:pt x="7240" y="963543"/>
                      <a:pt x="27944" y="945998"/>
                    </a:cubicBezTo>
                    <a:lnTo>
                      <a:pt x="355277" y="655274"/>
                    </a:lnTo>
                    <a:lnTo>
                      <a:pt x="354801" y="654733"/>
                    </a:lnTo>
                    <a:lnTo>
                      <a:pt x="473525" y="549102"/>
                    </a:lnTo>
                    <a:lnTo>
                      <a:pt x="474162" y="549685"/>
                    </a:lnTo>
                    <a:lnTo>
                      <a:pt x="668006" y="377521"/>
                    </a:lnTo>
                    <a:lnTo>
                      <a:pt x="697483" y="122759"/>
                    </a:lnTo>
                    <a:cubicBezTo>
                      <a:pt x="723889" y="58279"/>
                      <a:pt x="777699" y="1859"/>
                      <a:pt x="858913" y="45"/>
                    </a:cubicBezTo>
                    <a:cubicBezTo>
                      <a:pt x="870515" y="-214"/>
                      <a:pt x="882677" y="641"/>
                      <a:pt x="895397" y="2747"/>
                    </a:cubicBezTo>
                    <a:lnTo>
                      <a:pt x="897503" y="30118"/>
                    </a:lnTo>
                    <a:lnTo>
                      <a:pt x="796440" y="105915"/>
                    </a:lnTo>
                    <a:lnTo>
                      <a:pt x="838549" y="316462"/>
                    </a:lnTo>
                    <a:lnTo>
                      <a:pt x="1011198" y="352255"/>
                    </a:lnTo>
                    <a:lnTo>
                      <a:pt x="1093311" y="249087"/>
                    </a:lnTo>
                    <a:close/>
                  </a:path>
                </a:pathLst>
              </a:custGeom>
              <a:grpFill/>
              <a:ln w="9525" cap="flat" cmpd="sng" algn="ctr">
                <a:noFill/>
                <a:prstDash val="solid"/>
                <a:headEnd type="none" w="med" len="med"/>
                <a:tailEnd type="none" w="med" len="med"/>
              </a:ln>
              <a:effectLst/>
            </p:spPr>
            <p:txBody>
              <a:bodyPr rot="0" spcFirstLastPara="0" vertOverflow="overflow" horzOverflow="overflow" vert="horz" wrap="square" lIns="91414" tIns="45706" rIns="45706" bIns="91414" numCol="1" spcCol="0" rtlCol="0" fromWordArt="0" anchor="b" anchorCtr="0" forceAA="0" compatLnSpc="1">
                <a:prstTxWarp prst="textNoShape">
                  <a:avLst/>
                </a:prstTxWarp>
                <a:noAutofit/>
              </a:bodyPr>
              <a:lstStyle/>
              <a:p>
                <a:pPr algn="ctr" defTabSz="913748" fontAlgn="base">
                  <a:spcBef>
                    <a:spcPct val="0"/>
                  </a:spcBef>
                  <a:spcAft>
                    <a:spcPct val="0"/>
                  </a:spcAft>
                  <a:defRPr/>
                </a:pPr>
                <a:endParaRPr lang="en-US" sz="2400" kern="0" spc="-50" dirty="0" err="1">
                  <a:solidFill>
                    <a:srgbClr val="505050"/>
                  </a:solidFill>
                  <a:latin typeface="Segoe UI"/>
                  <a:ea typeface="Segoe UI" pitchFamily="34" charset="0"/>
                  <a:cs typeface="Segoe UI" pitchFamily="34" charset="0"/>
                </a:endParaRPr>
              </a:p>
            </p:txBody>
          </p:sp>
          <p:sp>
            <p:nvSpPr>
              <p:cNvPr id="52" name="Freeform 51"/>
              <p:cNvSpPr/>
              <p:nvPr/>
            </p:nvSpPr>
            <p:spPr bwMode="auto">
              <a:xfrm rot="273670">
                <a:off x="14527081" y="4296728"/>
                <a:ext cx="1159661" cy="1069663"/>
              </a:xfrm>
              <a:custGeom>
                <a:avLst/>
                <a:gdLst/>
                <a:ahLst/>
                <a:cxnLst/>
                <a:rect l="l" t="t" r="r" b="b"/>
                <a:pathLst>
                  <a:path w="1159662" h="1069662">
                    <a:moveTo>
                      <a:pt x="511366" y="2198"/>
                    </a:moveTo>
                    <a:cubicBezTo>
                      <a:pt x="561810" y="8427"/>
                      <a:pt x="615148" y="28078"/>
                      <a:pt x="654801" y="63520"/>
                    </a:cubicBezTo>
                    <a:lnTo>
                      <a:pt x="646379" y="86681"/>
                    </a:lnTo>
                    <a:cubicBezTo>
                      <a:pt x="617605" y="76855"/>
                      <a:pt x="595146" y="69135"/>
                      <a:pt x="534790" y="82470"/>
                    </a:cubicBezTo>
                    <a:cubicBezTo>
                      <a:pt x="508822" y="95804"/>
                      <a:pt x="470222" y="94401"/>
                      <a:pt x="387407" y="204587"/>
                    </a:cubicBezTo>
                    <a:lnTo>
                      <a:pt x="694805" y="484615"/>
                    </a:lnTo>
                    <a:lnTo>
                      <a:pt x="698875" y="488341"/>
                    </a:lnTo>
                    <a:lnTo>
                      <a:pt x="700136" y="487222"/>
                    </a:lnTo>
                    <a:lnTo>
                      <a:pt x="825018" y="602943"/>
                    </a:lnTo>
                    <a:lnTo>
                      <a:pt x="824567" y="603411"/>
                    </a:lnTo>
                    <a:lnTo>
                      <a:pt x="997385" y="761625"/>
                    </a:lnTo>
                    <a:lnTo>
                      <a:pt x="1006994" y="770733"/>
                    </a:lnTo>
                    <a:lnTo>
                      <a:pt x="1007152" y="770567"/>
                    </a:lnTo>
                    <a:lnTo>
                      <a:pt x="1143270" y="895182"/>
                    </a:lnTo>
                    <a:cubicBezTo>
                      <a:pt x="1174151" y="933080"/>
                      <a:pt x="1155201" y="956240"/>
                      <a:pt x="1136954" y="977295"/>
                    </a:cubicBezTo>
                    <a:cubicBezTo>
                      <a:pt x="1094143" y="1009579"/>
                      <a:pt x="1086423" y="1026423"/>
                      <a:pt x="1061157" y="1050986"/>
                    </a:cubicBezTo>
                    <a:cubicBezTo>
                      <a:pt x="1020451" y="1082568"/>
                      <a:pt x="996589" y="1069234"/>
                      <a:pt x="979044" y="1046775"/>
                    </a:cubicBezTo>
                    <a:lnTo>
                      <a:pt x="728323" y="762258"/>
                    </a:lnTo>
                    <a:lnTo>
                      <a:pt x="728710" y="761916"/>
                    </a:lnTo>
                    <a:lnTo>
                      <a:pt x="605179" y="622015"/>
                    </a:lnTo>
                    <a:lnTo>
                      <a:pt x="604266" y="622821"/>
                    </a:lnTo>
                    <a:lnTo>
                      <a:pt x="579666" y="594218"/>
                    </a:lnTo>
                    <a:lnTo>
                      <a:pt x="579990" y="593930"/>
                    </a:lnTo>
                    <a:lnTo>
                      <a:pt x="556188" y="566919"/>
                    </a:lnTo>
                    <a:lnTo>
                      <a:pt x="520948" y="525946"/>
                    </a:lnTo>
                    <a:lnTo>
                      <a:pt x="520455" y="526370"/>
                    </a:lnTo>
                    <a:lnTo>
                      <a:pt x="307399" y="284595"/>
                    </a:lnTo>
                    <a:lnTo>
                      <a:pt x="233707" y="341443"/>
                    </a:lnTo>
                    <a:lnTo>
                      <a:pt x="229496" y="404607"/>
                    </a:lnTo>
                    <a:lnTo>
                      <a:pt x="130539" y="461454"/>
                    </a:lnTo>
                    <a:lnTo>
                      <a:pt x="0" y="320388"/>
                    </a:lnTo>
                    <a:lnTo>
                      <a:pt x="46321" y="276173"/>
                    </a:lnTo>
                    <a:lnTo>
                      <a:pt x="149489" y="244591"/>
                    </a:lnTo>
                    <a:lnTo>
                      <a:pt x="172649" y="200376"/>
                    </a:lnTo>
                    <a:lnTo>
                      <a:pt x="385301" y="21411"/>
                    </a:lnTo>
                    <a:cubicBezTo>
                      <a:pt x="413374" y="3164"/>
                      <a:pt x="460923" y="-4030"/>
                      <a:pt x="511366" y="2198"/>
                    </a:cubicBezTo>
                    <a:close/>
                  </a:path>
                </a:pathLst>
              </a:custGeom>
              <a:grpFill/>
              <a:ln w="9525" cap="flat" cmpd="sng" algn="ctr">
                <a:noFill/>
                <a:prstDash val="solid"/>
                <a:headEnd type="none" w="med" len="med"/>
                <a:tailEnd type="none" w="med" len="med"/>
              </a:ln>
              <a:effectLst/>
            </p:spPr>
            <p:txBody>
              <a:bodyPr rot="0" spcFirstLastPara="0" vertOverflow="overflow" horzOverflow="overflow" vert="horz" wrap="square" lIns="91414" tIns="45706" rIns="45706" bIns="91414" numCol="1" spcCol="0" rtlCol="0" fromWordArt="0" anchor="b" anchorCtr="0" forceAA="0" compatLnSpc="1">
                <a:prstTxWarp prst="textNoShape">
                  <a:avLst/>
                </a:prstTxWarp>
                <a:noAutofit/>
              </a:bodyPr>
              <a:lstStyle/>
              <a:p>
                <a:pPr algn="ctr" defTabSz="913748" fontAlgn="base">
                  <a:spcBef>
                    <a:spcPct val="0"/>
                  </a:spcBef>
                  <a:spcAft>
                    <a:spcPct val="0"/>
                  </a:spcAft>
                  <a:defRPr/>
                </a:pPr>
                <a:endParaRPr lang="en-US" sz="2400" kern="0" spc="-50" dirty="0" err="1">
                  <a:solidFill>
                    <a:srgbClr val="505050"/>
                  </a:solidFill>
                  <a:latin typeface="Segoe UI"/>
                  <a:ea typeface="Segoe UI" pitchFamily="34" charset="0"/>
                  <a:cs typeface="Segoe UI" pitchFamily="34" charset="0"/>
                </a:endParaRPr>
              </a:p>
            </p:txBody>
          </p:sp>
        </p:grpSp>
        <p:grpSp>
          <p:nvGrpSpPr>
            <p:cNvPr id="39" name="Group 38"/>
            <p:cNvGrpSpPr/>
            <p:nvPr/>
          </p:nvGrpSpPr>
          <p:grpSpPr>
            <a:xfrm>
              <a:off x="6225664" y="3481921"/>
              <a:ext cx="893015" cy="583778"/>
              <a:chOff x="13144778" y="3725998"/>
              <a:chExt cx="2829446" cy="1812994"/>
            </a:xfrm>
            <a:solidFill>
              <a:schemeClr val="accent2"/>
            </a:solidFill>
          </p:grpSpPr>
          <p:grpSp>
            <p:nvGrpSpPr>
              <p:cNvPr id="40" name="Group 39"/>
              <p:cNvGrpSpPr/>
              <p:nvPr/>
            </p:nvGrpSpPr>
            <p:grpSpPr>
              <a:xfrm>
                <a:off x="13144778" y="3961117"/>
                <a:ext cx="1736241" cy="1577875"/>
                <a:chOff x="13144782" y="3961117"/>
                <a:chExt cx="1736242" cy="1577875"/>
              </a:xfrm>
              <a:grpFill/>
            </p:grpSpPr>
            <p:sp>
              <p:nvSpPr>
                <p:cNvPr id="46" name="Round Same Side Corner Rectangle 24"/>
                <p:cNvSpPr/>
                <p:nvPr/>
              </p:nvSpPr>
              <p:spPr bwMode="auto">
                <a:xfrm>
                  <a:off x="13144782" y="3961117"/>
                  <a:ext cx="1736242" cy="214183"/>
                </a:xfrm>
                <a:custGeom>
                  <a:avLst/>
                  <a:gdLst/>
                  <a:ahLst/>
                  <a:cxnLst/>
                  <a:rect l="l" t="t" r="r" b="b"/>
                  <a:pathLst>
                    <a:path w="2978870" h="367475">
                      <a:moveTo>
                        <a:pt x="2215797" y="171532"/>
                      </a:moveTo>
                      <a:lnTo>
                        <a:pt x="2215797" y="194591"/>
                      </a:lnTo>
                      <a:lnTo>
                        <a:pt x="2350501" y="194591"/>
                      </a:lnTo>
                      <a:lnTo>
                        <a:pt x="2350501" y="171532"/>
                      </a:lnTo>
                      <a:close/>
                      <a:moveTo>
                        <a:pt x="2415257" y="84395"/>
                      </a:moveTo>
                      <a:lnTo>
                        <a:pt x="2504657" y="84395"/>
                      </a:lnTo>
                      <a:lnTo>
                        <a:pt x="2504657" y="174124"/>
                      </a:lnTo>
                      <a:lnTo>
                        <a:pt x="2415257" y="174124"/>
                      </a:lnTo>
                      <a:close/>
                      <a:moveTo>
                        <a:pt x="2394626" y="63928"/>
                      </a:moveTo>
                      <a:lnTo>
                        <a:pt x="2394626" y="194591"/>
                      </a:lnTo>
                      <a:lnTo>
                        <a:pt x="2525288" y="194591"/>
                      </a:lnTo>
                      <a:lnTo>
                        <a:pt x="2525288" y="63928"/>
                      </a:lnTo>
                      <a:close/>
                      <a:moveTo>
                        <a:pt x="2579907" y="61914"/>
                      </a:moveTo>
                      <a:lnTo>
                        <a:pt x="2641028" y="128359"/>
                      </a:lnTo>
                      <a:lnTo>
                        <a:pt x="2580103" y="194591"/>
                      </a:lnTo>
                      <a:lnTo>
                        <a:pt x="2615359" y="194591"/>
                      </a:lnTo>
                      <a:lnTo>
                        <a:pt x="2658657" y="147522"/>
                      </a:lnTo>
                      <a:lnTo>
                        <a:pt x="2701954" y="194591"/>
                      </a:lnTo>
                      <a:lnTo>
                        <a:pt x="2737210" y="194591"/>
                      </a:lnTo>
                      <a:lnTo>
                        <a:pt x="2676285" y="128359"/>
                      </a:lnTo>
                      <a:lnTo>
                        <a:pt x="2737406" y="61914"/>
                      </a:lnTo>
                      <a:lnTo>
                        <a:pt x="2702150" y="61914"/>
                      </a:lnTo>
                      <a:lnTo>
                        <a:pt x="2658657" y="109196"/>
                      </a:lnTo>
                      <a:lnTo>
                        <a:pt x="2615164" y="61914"/>
                      </a:lnTo>
                      <a:close/>
                      <a:moveTo>
                        <a:pt x="142516" y="0"/>
                      </a:moveTo>
                      <a:lnTo>
                        <a:pt x="2836354" y="0"/>
                      </a:lnTo>
                      <a:cubicBezTo>
                        <a:pt x="2915063" y="0"/>
                        <a:pt x="2978870" y="63807"/>
                        <a:pt x="2978870" y="142516"/>
                      </a:cubicBezTo>
                      <a:lnTo>
                        <a:pt x="2978870" y="367475"/>
                      </a:lnTo>
                      <a:cubicBezTo>
                        <a:pt x="2931876" y="302273"/>
                        <a:pt x="2855153" y="260271"/>
                        <a:pt x="2768620" y="260271"/>
                      </a:cubicBezTo>
                      <a:lnTo>
                        <a:pt x="210250" y="260271"/>
                      </a:lnTo>
                      <a:cubicBezTo>
                        <a:pt x="123717" y="260271"/>
                        <a:pt x="46994" y="302273"/>
                        <a:pt x="0" y="367475"/>
                      </a:cubicBezTo>
                      <a:lnTo>
                        <a:pt x="0" y="142516"/>
                      </a:lnTo>
                      <a:cubicBezTo>
                        <a:pt x="0" y="63807"/>
                        <a:pt x="63807" y="0"/>
                        <a:pt x="142516" y="0"/>
                      </a:cubicBezTo>
                      <a:close/>
                    </a:path>
                  </a:pathLst>
                </a:custGeom>
                <a:grpFill/>
                <a:ln w="9525" cap="flat" cmpd="sng" algn="ctr">
                  <a:noFill/>
                  <a:prstDash val="solid"/>
                  <a:headEnd type="none" w="med" len="med"/>
                  <a:tailEnd type="none" w="med" len="med"/>
                </a:ln>
                <a:effectLst/>
              </p:spPr>
              <p:txBody>
                <a:bodyPr vert="horz" wrap="square" lIns="91410" tIns="45704" rIns="91410" bIns="45704" numCol="1" rtlCol="0" anchor="ctr" anchorCtr="0" compatLnSpc="1">
                  <a:prstTxWarp prst="textNoShape">
                    <a:avLst/>
                  </a:prstTxWarp>
                </a:bodyPr>
                <a:lstStyle/>
                <a:p>
                  <a:pPr algn="ctr" defTabSz="913748">
                    <a:defRPr/>
                  </a:pPr>
                  <a:endParaRPr lang="en-US" sz="3998" kern="0" dirty="0">
                    <a:solidFill>
                      <a:srgbClr val="505050"/>
                    </a:solidFill>
                    <a:latin typeface="Segoe UI Light" pitchFamily="34" charset="0"/>
                  </a:endParaRPr>
                </a:p>
              </p:txBody>
            </p:sp>
            <p:sp>
              <p:nvSpPr>
                <p:cNvPr id="47" name="Rounded Rectangle 8"/>
                <p:cNvSpPr/>
                <p:nvPr/>
              </p:nvSpPr>
              <p:spPr bwMode="auto">
                <a:xfrm>
                  <a:off x="13144782" y="4148901"/>
                  <a:ext cx="1736242" cy="1390091"/>
                </a:xfrm>
                <a:custGeom>
                  <a:avLst/>
                  <a:gdLst/>
                  <a:ahLst/>
                  <a:cxnLst/>
                  <a:rect l="l" t="t" r="r" b="b"/>
                  <a:pathLst>
                    <a:path w="1736242" h="1390091">
                      <a:moveTo>
                        <a:pt x="152521" y="0"/>
                      </a:moveTo>
                      <a:lnTo>
                        <a:pt x="1583721" y="0"/>
                      </a:lnTo>
                      <a:cubicBezTo>
                        <a:pt x="1667956" y="0"/>
                        <a:pt x="1736242" y="68286"/>
                        <a:pt x="1736242" y="152521"/>
                      </a:cubicBezTo>
                      <a:lnTo>
                        <a:pt x="1736242" y="175322"/>
                      </a:lnTo>
                      <a:lnTo>
                        <a:pt x="1645469" y="226107"/>
                      </a:lnTo>
                      <a:lnTo>
                        <a:pt x="1645469" y="187042"/>
                      </a:lnTo>
                      <a:cubicBezTo>
                        <a:pt x="1645469" y="123879"/>
                        <a:pt x="1594266" y="72675"/>
                        <a:pt x="1531102" y="72675"/>
                      </a:cubicBezTo>
                      <a:lnTo>
                        <a:pt x="205140" y="72675"/>
                      </a:lnTo>
                      <a:cubicBezTo>
                        <a:pt x="141976" y="72675"/>
                        <a:pt x="90773" y="123879"/>
                        <a:pt x="90773" y="187042"/>
                      </a:cubicBezTo>
                      <a:lnTo>
                        <a:pt x="90773" y="1203049"/>
                      </a:lnTo>
                      <a:cubicBezTo>
                        <a:pt x="90773" y="1266212"/>
                        <a:pt x="141976" y="1317416"/>
                        <a:pt x="205140" y="1317416"/>
                      </a:cubicBezTo>
                      <a:lnTo>
                        <a:pt x="1531102" y="1317416"/>
                      </a:lnTo>
                      <a:cubicBezTo>
                        <a:pt x="1594266" y="1317416"/>
                        <a:pt x="1645469" y="1266212"/>
                        <a:pt x="1645469" y="1203049"/>
                      </a:cubicBezTo>
                      <a:lnTo>
                        <a:pt x="1645469" y="536305"/>
                      </a:lnTo>
                      <a:lnTo>
                        <a:pt x="1736242" y="485520"/>
                      </a:lnTo>
                      <a:lnTo>
                        <a:pt x="1736242" y="1237571"/>
                      </a:lnTo>
                      <a:cubicBezTo>
                        <a:pt x="1736242" y="1321805"/>
                        <a:pt x="1667956" y="1390091"/>
                        <a:pt x="1583721" y="1390091"/>
                      </a:cubicBezTo>
                      <a:lnTo>
                        <a:pt x="152521" y="1390091"/>
                      </a:lnTo>
                      <a:cubicBezTo>
                        <a:pt x="68286" y="1390091"/>
                        <a:pt x="0" y="1321805"/>
                        <a:pt x="0" y="1237571"/>
                      </a:cubicBezTo>
                      <a:lnTo>
                        <a:pt x="0" y="152521"/>
                      </a:lnTo>
                      <a:cubicBezTo>
                        <a:pt x="0" y="68286"/>
                        <a:pt x="68286" y="0"/>
                        <a:pt x="152521" y="0"/>
                      </a:cubicBezTo>
                      <a:close/>
                    </a:path>
                  </a:pathLst>
                </a:custGeom>
                <a:grpFill/>
                <a:ln w="9525" cap="flat" cmpd="sng" algn="ctr">
                  <a:noFill/>
                  <a:prstDash val="solid"/>
                  <a:headEnd type="none" w="med" len="med"/>
                  <a:tailEnd type="none" w="med" len="med"/>
                </a:ln>
                <a:effectLst/>
              </p:spPr>
              <p:txBody>
                <a:bodyPr vert="horz" wrap="square" lIns="91410" tIns="45704" rIns="91410" bIns="45704" numCol="1" rtlCol="0" anchor="ctr" anchorCtr="0" compatLnSpc="1">
                  <a:prstTxWarp prst="textNoShape">
                    <a:avLst/>
                  </a:prstTxWarp>
                </a:bodyPr>
                <a:lstStyle/>
                <a:p>
                  <a:pPr algn="ctr" defTabSz="913748">
                    <a:defRPr/>
                  </a:pPr>
                  <a:endParaRPr lang="en-US" sz="3998" kern="0" dirty="0">
                    <a:solidFill>
                      <a:srgbClr val="505050"/>
                    </a:solidFill>
                    <a:latin typeface="Segoe UI Light" pitchFamily="34" charset="0"/>
                  </a:endParaRPr>
                </a:p>
              </p:txBody>
            </p:sp>
            <p:sp>
              <p:nvSpPr>
                <p:cNvPr id="48" name="Oval 87"/>
                <p:cNvSpPr>
                  <a:spLocks noChangeArrowheads="1"/>
                </p:cNvSpPr>
                <p:nvPr/>
              </p:nvSpPr>
              <p:spPr bwMode="black">
                <a:xfrm rot="16200000">
                  <a:off x="14173668" y="4914135"/>
                  <a:ext cx="141448" cy="14141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14" tIns="45706" rIns="91414" bIns="45706" numCol="1" anchor="t" anchorCtr="0" compatLnSpc="1">
                  <a:prstTxWarp prst="textNoShape">
                    <a:avLst/>
                  </a:prstTxWarp>
                </a:bodyPr>
                <a:lstStyle/>
                <a:p>
                  <a:pPr defTabSz="914049">
                    <a:defRPr/>
                  </a:pPr>
                  <a:endParaRPr lang="en-US" sz="1598" kern="0">
                    <a:solidFill>
                      <a:srgbClr val="505050"/>
                    </a:solidFill>
                    <a:latin typeface="Segoe UI"/>
                  </a:endParaRPr>
                </a:p>
              </p:txBody>
            </p:sp>
          </p:grpSp>
          <p:grpSp>
            <p:nvGrpSpPr>
              <p:cNvPr id="41" name="Group 40"/>
              <p:cNvGrpSpPr/>
              <p:nvPr/>
            </p:nvGrpSpPr>
            <p:grpSpPr>
              <a:xfrm>
                <a:off x="13481205" y="4440020"/>
                <a:ext cx="1133281" cy="926065"/>
                <a:chOff x="13481208" y="4440020"/>
                <a:chExt cx="1133281" cy="926065"/>
              </a:xfrm>
              <a:grpFill/>
            </p:grpSpPr>
            <p:sp>
              <p:nvSpPr>
                <p:cNvPr id="44" name="Freeform 86"/>
                <p:cNvSpPr>
                  <a:spLocks noEditPoints="1"/>
                </p:cNvSpPr>
                <p:nvPr/>
              </p:nvSpPr>
              <p:spPr bwMode="black">
                <a:xfrm rot="16200000">
                  <a:off x="13849890" y="4601486"/>
                  <a:ext cx="762489" cy="766709"/>
                </a:xfrm>
                <a:custGeom>
                  <a:avLst/>
                  <a:gdLst>
                    <a:gd name="T0" fmla="*/ 287 w 292"/>
                    <a:gd name="T1" fmla="*/ 113 h 294"/>
                    <a:gd name="T2" fmla="*/ 239 w 292"/>
                    <a:gd name="T3" fmla="*/ 105 h 294"/>
                    <a:gd name="T4" fmla="*/ 252 w 292"/>
                    <a:gd name="T5" fmla="*/ 58 h 294"/>
                    <a:gd name="T6" fmla="*/ 229 w 292"/>
                    <a:gd name="T7" fmla="*/ 32 h 294"/>
                    <a:gd name="T8" fmla="*/ 187 w 292"/>
                    <a:gd name="T9" fmla="*/ 57 h 294"/>
                    <a:gd name="T10" fmla="*/ 167 w 292"/>
                    <a:gd name="T11" fmla="*/ 6 h 294"/>
                    <a:gd name="T12" fmla="*/ 132 w 292"/>
                    <a:gd name="T13" fmla="*/ 0 h 294"/>
                    <a:gd name="T14" fmla="*/ 115 w 292"/>
                    <a:gd name="T15" fmla="*/ 53 h 294"/>
                    <a:gd name="T16" fmla="*/ 72 w 292"/>
                    <a:gd name="T17" fmla="*/ 31 h 294"/>
                    <a:gd name="T18" fmla="*/ 42 w 292"/>
                    <a:gd name="T19" fmla="*/ 49 h 294"/>
                    <a:gd name="T20" fmla="*/ 59 w 292"/>
                    <a:gd name="T21" fmla="*/ 95 h 294"/>
                    <a:gd name="T22" fmla="*/ 12 w 292"/>
                    <a:gd name="T23" fmla="*/ 107 h 294"/>
                    <a:gd name="T24" fmla="*/ 0 w 292"/>
                    <a:gd name="T25" fmla="*/ 140 h 294"/>
                    <a:gd name="T26" fmla="*/ 43 w 292"/>
                    <a:gd name="T27" fmla="*/ 164 h 294"/>
                    <a:gd name="T28" fmla="*/ 14 w 292"/>
                    <a:gd name="T29" fmla="*/ 204 h 294"/>
                    <a:gd name="T30" fmla="*/ 27 w 292"/>
                    <a:gd name="T31" fmla="*/ 237 h 294"/>
                    <a:gd name="T32" fmla="*/ 75 w 292"/>
                    <a:gd name="T33" fmla="*/ 227 h 294"/>
                    <a:gd name="T34" fmla="*/ 79 w 292"/>
                    <a:gd name="T35" fmla="*/ 276 h 294"/>
                    <a:gd name="T36" fmla="*/ 109 w 292"/>
                    <a:gd name="T37" fmla="*/ 293 h 294"/>
                    <a:gd name="T38" fmla="*/ 140 w 292"/>
                    <a:gd name="T39" fmla="*/ 255 h 294"/>
                    <a:gd name="T40" fmla="*/ 152 w 292"/>
                    <a:gd name="T41" fmla="*/ 255 h 294"/>
                    <a:gd name="T42" fmla="*/ 183 w 292"/>
                    <a:gd name="T43" fmla="*/ 293 h 294"/>
                    <a:gd name="T44" fmla="*/ 213 w 292"/>
                    <a:gd name="T45" fmla="*/ 276 h 294"/>
                    <a:gd name="T46" fmla="*/ 217 w 292"/>
                    <a:gd name="T47" fmla="*/ 227 h 294"/>
                    <a:gd name="T48" fmla="*/ 265 w 292"/>
                    <a:gd name="T49" fmla="*/ 237 h 294"/>
                    <a:gd name="T50" fmla="*/ 278 w 292"/>
                    <a:gd name="T51" fmla="*/ 204 h 294"/>
                    <a:gd name="T52" fmla="*/ 249 w 292"/>
                    <a:gd name="T53" fmla="*/ 164 h 294"/>
                    <a:gd name="T54" fmla="*/ 292 w 292"/>
                    <a:gd name="T55" fmla="*/ 140 h 294"/>
                    <a:gd name="T56" fmla="*/ 187 w 292"/>
                    <a:gd name="T57" fmla="*/ 193 h 294"/>
                    <a:gd name="T58" fmla="*/ 105 w 292"/>
                    <a:gd name="T59" fmla="*/ 193 h 294"/>
                    <a:gd name="T60" fmla="*/ 105 w 292"/>
                    <a:gd name="T61" fmla="*/ 111 h 294"/>
                    <a:gd name="T62" fmla="*/ 187 w 292"/>
                    <a:gd name="T63" fmla="*/ 111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92" h="294">
                      <a:moveTo>
                        <a:pt x="292" y="140"/>
                      </a:moveTo>
                      <a:cubicBezTo>
                        <a:pt x="287" y="113"/>
                        <a:pt x="287" y="113"/>
                        <a:pt x="287" y="113"/>
                      </a:cubicBezTo>
                      <a:cubicBezTo>
                        <a:pt x="286" y="110"/>
                        <a:pt x="284" y="108"/>
                        <a:pt x="280" y="107"/>
                      </a:cubicBezTo>
                      <a:cubicBezTo>
                        <a:pt x="239" y="105"/>
                        <a:pt x="239" y="105"/>
                        <a:pt x="239" y="105"/>
                      </a:cubicBezTo>
                      <a:cubicBezTo>
                        <a:pt x="237" y="102"/>
                        <a:pt x="235" y="98"/>
                        <a:pt x="233" y="95"/>
                      </a:cubicBezTo>
                      <a:cubicBezTo>
                        <a:pt x="252" y="58"/>
                        <a:pt x="252" y="58"/>
                        <a:pt x="252" y="58"/>
                      </a:cubicBezTo>
                      <a:cubicBezTo>
                        <a:pt x="254" y="55"/>
                        <a:pt x="253" y="51"/>
                        <a:pt x="250" y="49"/>
                      </a:cubicBezTo>
                      <a:cubicBezTo>
                        <a:pt x="229" y="32"/>
                        <a:pt x="229" y="32"/>
                        <a:pt x="229" y="32"/>
                      </a:cubicBezTo>
                      <a:cubicBezTo>
                        <a:pt x="227" y="29"/>
                        <a:pt x="223" y="29"/>
                        <a:pt x="220" y="31"/>
                      </a:cubicBezTo>
                      <a:cubicBezTo>
                        <a:pt x="187" y="57"/>
                        <a:pt x="187" y="57"/>
                        <a:pt x="187" y="57"/>
                      </a:cubicBezTo>
                      <a:cubicBezTo>
                        <a:pt x="184" y="55"/>
                        <a:pt x="181" y="54"/>
                        <a:pt x="177" y="53"/>
                      </a:cubicBezTo>
                      <a:cubicBezTo>
                        <a:pt x="167" y="6"/>
                        <a:pt x="167" y="6"/>
                        <a:pt x="167" y="6"/>
                      </a:cubicBezTo>
                      <a:cubicBezTo>
                        <a:pt x="166" y="3"/>
                        <a:pt x="163" y="0"/>
                        <a:pt x="160" y="0"/>
                      </a:cubicBezTo>
                      <a:cubicBezTo>
                        <a:pt x="132" y="0"/>
                        <a:pt x="132" y="0"/>
                        <a:pt x="132" y="0"/>
                      </a:cubicBezTo>
                      <a:cubicBezTo>
                        <a:pt x="129" y="0"/>
                        <a:pt x="126" y="3"/>
                        <a:pt x="125" y="6"/>
                      </a:cubicBezTo>
                      <a:cubicBezTo>
                        <a:pt x="115" y="53"/>
                        <a:pt x="115" y="53"/>
                        <a:pt x="115" y="53"/>
                      </a:cubicBezTo>
                      <a:cubicBezTo>
                        <a:pt x="111" y="54"/>
                        <a:pt x="108" y="55"/>
                        <a:pt x="105" y="57"/>
                      </a:cubicBezTo>
                      <a:cubicBezTo>
                        <a:pt x="72" y="31"/>
                        <a:pt x="72" y="31"/>
                        <a:pt x="72" y="31"/>
                      </a:cubicBezTo>
                      <a:cubicBezTo>
                        <a:pt x="69" y="29"/>
                        <a:pt x="65" y="29"/>
                        <a:pt x="63" y="31"/>
                      </a:cubicBezTo>
                      <a:cubicBezTo>
                        <a:pt x="42" y="49"/>
                        <a:pt x="42" y="49"/>
                        <a:pt x="42" y="49"/>
                      </a:cubicBezTo>
                      <a:cubicBezTo>
                        <a:pt x="39" y="51"/>
                        <a:pt x="39" y="55"/>
                        <a:pt x="40" y="58"/>
                      </a:cubicBezTo>
                      <a:cubicBezTo>
                        <a:pt x="59" y="95"/>
                        <a:pt x="59" y="95"/>
                        <a:pt x="59" y="95"/>
                      </a:cubicBezTo>
                      <a:cubicBezTo>
                        <a:pt x="57" y="98"/>
                        <a:pt x="55" y="102"/>
                        <a:pt x="53" y="105"/>
                      </a:cubicBezTo>
                      <a:cubicBezTo>
                        <a:pt x="12" y="107"/>
                        <a:pt x="12" y="107"/>
                        <a:pt x="12" y="107"/>
                      </a:cubicBezTo>
                      <a:cubicBezTo>
                        <a:pt x="8" y="107"/>
                        <a:pt x="6" y="110"/>
                        <a:pt x="5" y="113"/>
                      </a:cubicBezTo>
                      <a:cubicBezTo>
                        <a:pt x="0" y="140"/>
                        <a:pt x="0" y="140"/>
                        <a:pt x="0" y="140"/>
                      </a:cubicBezTo>
                      <a:cubicBezTo>
                        <a:pt x="0" y="143"/>
                        <a:pt x="1" y="147"/>
                        <a:pt x="4" y="148"/>
                      </a:cubicBezTo>
                      <a:cubicBezTo>
                        <a:pt x="43" y="164"/>
                        <a:pt x="43" y="164"/>
                        <a:pt x="43" y="164"/>
                      </a:cubicBezTo>
                      <a:cubicBezTo>
                        <a:pt x="44" y="168"/>
                        <a:pt x="44" y="172"/>
                        <a:pt x="45" y="176"/>
                      </a:cubicBezTo>
                      <a:cubicBezTo>
                        <a:pt x="14" y="204"/>
                        <a:pt x="14" y="204"/>
                        <a:pt x="14" y="204"/>
                      </a:cubicBezTo>
                      <a:cubicBezTo>
                        <a:pt x="12" y="206"/>
                        <a:pt x="11" y="210"/>
                        <a:pt x="13" y="213"/>
                      </a:cubicBezTo>
                      <a:cubicBezTo>
                        <a:pt x="27" y="237"/>
                        <a:pt x="27" y="237"/>
                        <a:pt x="27" y="237"/>
                      </a:cubicBezTo>
                      <a:cubicBezTo>
                        <a:pt x="28" y="239"/>
                        <a:pt x="32" y="241"/>
                        <a:pt x="35" y="240"/>
                      </a:cubicBezTo>
                      <a:cubicBezTo>
                        <a:pt x="75" y="227"/>
                        <a:pt x="75" y="227"/>
                        <a:pt x="75" y="227"/>
                      </a:cubicBezTo>
                      <a:cubicBezTo>
                        <a:pt x="78" y="230"/>
                        <a:pt x="81" y="233"/>
                        <a:pt x="84" y="235"/>
                      </a:cubicBezTo>
                      <a:cubicBezTo>
                        <a:pt x="79" y="276"/>
                        <a:pt x="79" y="276"/>
                        <a:pt x="79" y="276"/>
                      </a:cubicBezTo>
                      <a:cubicBezTo>
                        <a:pt x="78" y="280"/>
                        <a:pt x="80" y="283"/>
                        <a:pt x="83" y="284"/>
                      </a:cubicBezTo>
                      <a:cubicBezTo>
                        <a:pt x="109" y="293"/>
                        <a:pt x="109" y="293"/>
                        <a:pt x="109" y="293"/>
                      </a:cubicBezTo>
                      <a:cubicBezTo>
                        <a:pt x="112" y="294"/>
                        <a:pt x="116" y="293"/>
                        <a:pt x="118" y="291"/>
                      </a:cubicBezTo>
                      <a:cubicBezTo>
                        <a:pt x="140" y="255"/>
                        <a:pt x="140" y="255"/>
                        <a:pt x="140" y="255"/>
                      </a:cubicBezTo>
                      <a:cubicBezTo>
                        <a:pt x="142" y="255"/>
                        <a:pt x="144" y="256"/>
                        <a:pt x="146" y="256"/>
                      </a:cubicBezTo>
                      <a:cubicBezTo>
                        <a:pt x="148" y="256"/>
                        <a:pt x="150" y="255"/>
                        <a:pt x="152" y="255"/>
                      </a:cubicBezTo>
                      <a:cubicBezTo>
                        <a:pt x="174" y="291"/>
                        <a:pt x="174" y="291"/>
                        <a:pt x="174" y="291"/>
                      </a:cubicBezTo>
                      <a:cubicBezTo>
                        <a:pt x="176" y="293"/>
                        <a:pt x="180" y="294"/>
                        <a:pt x="183" y="293"/>
                      </a:cubicBezTo>
                      <a:cubicBezTo>
                        <a:pt x="209" y="284"/>
                        <a:pt x="209" y="284"/>
                        <a:pt x="209" y="284"/>
                      </a:cubicBezTo>
                      <a:cubicBezTo>
                        <a:pt x="212" y="283"/>
                        <a:pt x="214" y="280"/>
                        <a:pt x="213" y="276"/>
                      </a:cubicBezTo>
                      <a:cubicBezTo>
                        <a:pt x="208" y="235"/>
                        <a:pt x="208" y="235"/>
                        <a:pt x="208" y="235"/>
                      </a:cubicBezTo>
                      <a:cubicBezTo>
                        <a:pt x="211" y="232"/>
                        <a:pt x="214" y="230"/>
                        <a:pt x="217" y="227"/>
                      </a:cubicBezTo>
                      <a:cubicBezTo>
                        <a:pt x="257" y="240"/>
                        <a:pt x="257" y="240"/>
                        <a:pt x="257" y="240"/>
                      </a:cubicBezTo>
                      <a:cubicBezTo>
                        <a:pt x="260" y="241"/>
                        <a:pt x="264" y="239"/>
                        <a:pt x="265" y="237"/>
                      </a:cubicBezTo>
                      <a:cubicBezTo>
                        <a:pt x="279" y="213"/>
                        <a:pt x="279" y="213"/>
                        <a:pt x="279" y="213"/>
                      </a:cubicBezTo>
                      <a:cubicBezTo>
                        <a:pt x="281" y="210"/>
                        <a:pt x="280" y="206"/>
                        <a:pt x="278" y="204"/>
                      </a:cubicBezTo>
                      <a:cubicBezTo>
                        <a:pt x="247" y="176"/>
                        <a:pt x="247" y="176"/>
                        <a:pt x="247" y="176"/>
                      </a:cubicBezTo>
                      <a:cubicBezTo>
                        <a:pt x="248" y="172"/>
                        <a:pt x="248" y="168"/>
                        <a:pt x="249" y="164"/>
                      </a:cubicBezTo>
                      <a:cubicBezTo>
                        <a:pt x="288" y="148"/>
                        <a:pt x="288" y="148"/>
                        <a:pt x="288" y="148"/>
                      </a:cubicBezTo>
                      <a:cubicBezTo>
                        <a:pt x="291" y="147"/>
                        <a:pt x="292" y="144"/>
                        <a:pt x="292" y="140"/>
                      </a:cubicBezTo>
                      <a:close/>
                      <a:moveTo>
                        <a:pt x="204" y="152"/>
                      </a:moveTo>
                      <a:cubicBezTo>
                        <a:pt x="204" y="168"/>
                        <a:pt x="197" y="182"/>
                        <a:pt x="187" y="193"/>
                      </a:cubicBezTo>
                      <a:cubicBezTo>
                        <a:pt x="176" y="203"/>
                        <a:pt x="162" y="210"/>
                        <a:pt x="146" y="210"/>
                      </a:cubicBezTo>
                      <a:cubicBezTo>
                        <a:pt x="130" y="210"/>
                        <a:pt x="116" y="203"/>
                        <a:pt x="105" y="193"/>
                      </a:cubicBezTo>
                      <a:cubicBezTo>
                        <a:pt x="95" y="182"/>
                        <a:pt x="88" y="168"/>
                        <a:pt x="88" y="152"/>
                      </a:cubicBezTo>
                      <a:cubicBezTo>
                        <a:pt x="88" y="136"/>
                        <a:pt x="95" y="121"/>
                        <a:pt x="105" y="111"/>
                      </a:cubicBezTo>
                      <a:cubicBezTo>
                        <a:pt x="116" y="100"/>
                        <a:pt x="130" y="94"/>
                        <a:pt x="146" y="94"/>
                      </a:cubicBezTo>
                      <a:cubicBezTo>
                        <a:pt x="162" y="94"/>
                        <a:pt x="176" y="100"/>
                        <a:pt x="187" y="111"/>
                      </a:cubicBezTo>
                      <a:cubicBezTo>
                        <a:pt x="197" y="121"/>
                        <a:pt x="204" y="136"/>
                        <a:pt x="204" y="15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14" tIns="45706" rIns="91414" bIns="45706" numCol="1" anchor="t" anchorCtr="0" compatLnSpc="1">
                  <a:prstTxWarp prst="textNoShape">
                    <a:avLst/>
                  </a:prstTxWarp>
                </a:bodyPr>
                <a:lstStyle/>
                <a:p>
                  <a:pPr defTabSz="914049">
                    <a:defRPr/>
                  </a:pPr>
                  <a:endParaRPr lang="en-US" sz="1598" kern="0">
                    <a:solidFill>
                      <a:srgbClr val="505050"/>
                    </a:solidFill>
                    <a:latin typeface="Segoe UI"/>
                  </a:endParaRPr>
                </a:p>
              </p:txBody>
            </p:sp>
            <p:sp>
              <p:nvSpPr>
                <p:cNvPr id="45" name="Freeform 88"/>
                <p:cNvSpPr>
                  <a:spLocks noEditPoints="1"/>
                </p:cNvSpPr>
                <p:nvPr/>
              </p:nvSpPr>
              <p:spPr bwMode="black">
                <a:xfrm rot="16200000">
                  <a:off x="13496071" y="4425157"/>
                  <a:ext cx="386771" cy="416498"/>
                </a:xfrm>
                <a:custGeom>
                  <a:avLst/>
                  <a:gdLst>
                    <a:gd name="T0" fmla="*/ 129 w 148"/>
                    <a:gd name="T1" fmla="*/ 91 h 160"/>
                    <a:gd name="T2" fmla="*/ 131 w 148"/>
                    <a:gd name="T3" fmla="*/ 80 h 160"/>
                    <a:gd name="T4" fmla="*/ 129 w 148"/>
                    <a:gd name="T5" fmla="*/ 70 h 160"/>
                    <a:gd name="T6" fmla="*/ 145 w 148"/>
                    <a:gd name="T7" fmla="*/ 55 h 160"/>
                    <a:gd name="T8" fmla="*/ 147 w 148"/>
                    <a:gd name="T9" fmla="*/ 50 h 160"/>
                    <a:gd name="T10" fmla="*/ 147 w 148"/>
                    <a:gd name="T11" fmla="*/ 46 h 160"/>
                    <a:gd name="T12" fmla="*/ 140 w 148"/>
                    <a:gd name="T13" fmla="*/ 34 h 160"/>
                    <a:gd name="T14" fmla="*/ 133 w 148"/>
                    <a:gd name="T15" fmla="*/ 31 h 160"/>
                    <a:gd name="T16" fmla="*/ 131 w 148"/>
                    <a:gd name="T17" fmla="*/ 31 h 160"/>
                    <a:gd name="T18" fmla="*/ 111 w 148"/>
                    <a:gd name="T19" fmla="*/ 37 h 160"/>
                    <a:gd name="T20" fmla="*/ 92 w 148"/>
                    <a:gd name="T21" fmla="*/ 27 h 160"/>
                    <a:gd name="T22" fmla="*/ 88 w 148"/>
                    <a:gd name="T23" fmla="*/ 6 h 160"/>
                    <a:gd name="T24" fmla="*/ 81 w 148"/>
                    <a:gd name="T25" fmla="*/ 0 h 160"/>
                    <a:gd name="T26" fmla="*/ 67 w 148"/>
                    <a:gd name="T27" fmla="*/ 0 h 160"/>
                    <a:gd name="T28" fmla="*/ 60 w 148"/>
                    <a:gd name="T29" fmla="*/ 6 h 160"/>
                    <a:gd name="T30" fmla="*/ 55 w 148"/>
                    <a:gd name="T31" fmla="*/ 27 h 160"/>
                    <a:gd name="T32" fmla="*/ 37 w 148"/>
                    <a:gd name="T33" fmla="*/ 38 h 160"/>
                    <a:gd name="T34" fmla="*/ 16 w 148"/>
                    <a:gd name="T35" fmla="*/ 31 h 160"/>
                    <a:gd name="T36" fmla="*/ 14 w 148"/>
                    <a:gd name="T37" fmla="*/ 31 h 160"/>
                    <a:gd name="T38" fmla="*/ 8 w 148"/>
                    <a:gd name="T39" fmla="*/ 34 h 160"/>
                    <a:gd name="T40" fmla="*/ 1 w 148"/>
                    <a:gd name="T41" fmla="*/ 46 h 160"/>
                    <a:gd name="T42" fmla="*/ 0 w 148"/>
                    <a:gd name="T43" fmla="*/ 50 h 160"/>
                    <a:gd name="T44" fmla="*/ 2 w 148"/>
                    <a:gd name="T45" fmla="*/ 55 h 160"/>
                    <a:gd name="T46" fmla="*/ 19 w 148"/>
                    <a:gd name="T47" fmla="*/ 70 h 160"/>
                    <a:gd name="T48" fmla="*/ 17 w 148"/>
                    <a:gd name="T49" fmla="*/ 80 h 160"/>
                    <a:gd name="T50" fmla="*/ 19 w 148"/>
                    <a:gd name="T51" fmla="*/ 91 h 160"/>
                    <a:gd name="T52" fmla="*/ 2 w 148"/>
                    <a:gd name="T53" fmla="*/ 106 h 160"/>
                    <a:gd name="T54" fmla="*/ 0 w 148"/>
                    <a:gd name="T55" fmla="*/ 111 h 160"/>
                    <a:gd name="T56" fmla="*/ 1 w 148"/>
                    <a:gd name="T57" fmla="*/ 114 h 160"/>
                    <a:gd name="T58" fmla="*/ 8 w 148"/>
                    <a:gd name="T59" fmla="*/ 126 h 160"/>
                    <a:gd name="T60" fmla="*/ 14 w 148"/>
                    <a:gd name="T61" fmla="*/ 130 h 160"/>
                    <a:gd name="T62" fmla="*/ 16 w 148"/>
                    <a:gd name="T63" fmla="*/ 130 h 160"/>
                    <a:gd name="T64" fmla="*/ 37 w 148"/>
                    <a:gd name="T65" fmla="*/ 123 h 160"/>
                    <a:gd name="T66" fmla="*/ 55 w 148"/>
                    <a:gd name="T67" fmla="*/ 133 h 160"/>
                    <a:gd name="T68" fmla="*/ 60 w 148"/>
                    <a:gd name="T69" fmla="*/ 155 h 160"/>
                    <a:gd name="T70" fmla="*/ 67 w 148"/>
                    <a:gd name="T71" fmla="*/ 160 h 160"/>
                    <a:gd name="T72" fmla="*/ 81 w 148"/>
                    <a:gd name="T73" fmla="*/ 160 h 160"/>
                    <a:gd name="T74" fmla="*/ 88 w 148"/>
                    <a:gd name="T75" fmla="*/ 155 h 160"/>
                    <a:gd name="T76" fmla="*/ 92 w 148"/>
                    <a:gd name="T77" fmla="*/ 134 h 160"/>
                    <a:gd name="T78" fmla="*/ 111 w 148"/>
                    <a:gd name="T79" fmla="*/ 123 h 160"/>
                    <a:gd name="T80" fmla="*/ 131 w 148"/>
                    <a:gd name="T81" fmla="*/ 130 h 160"/>
                    <a:gd name="T82" fmla="*/ 133 w 148"/>
                    <a:gd name="T83" fmla="*/ 130 h 160"/>
                    <a:gd name="T84" fmla="*/ 140 w 148"/>
                    <a:gd name="T85" fmla="*/ 126 h 160"/>
                    <a:gd name="T86" fmla="*/ 147 w 148"/>
                    <a:gd name="T87" fmla="*/ 114 h 160"/>
                    <a:gd name="T88" fmla="*/ 147 w 148"/>
                    <a:gd name="T89" fmla="*/ 111 h 160"/>
                    <a:gd name="T90" fmla="*/ 145 w 148"/>
                    <a:gd name="T91" fmla="*/ 106 h 160"/>
                    <a:gd name="T92" fmla="*/ 129 w 148"/>
                    <a:gd name="T93" fmla="*/ 91 h 160"/>
                    <a:gd name="T94" fmla="*/ 96 w 148"/>
                    <a:gd name="T95" fmla="*/ 80 h 160"/>
                    <a:gd name="T96" fmla="*/ 74 w 148"/>
                    <a:gd name="T97" fmla="*/ 102 h 160"/>
                    <a:gd name="T98" fmla="*/ 52 w 148"/>
                    <a:gd name="T99" fmla="*/ 80 h 160"/>
                    <a:gd name="T100" fmla="*/ 74 w 148"/>
                    <a:gd name="T101" fmla="*/ 58 h 160"/>
                    <a:gd name="T102" fmla="*/ 96 w 148"/>
                    <a:gd name="T103" fmla="*/ 8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48" h="160">
                      <a:moveTo>
                        <a:pt x="129" y="91"/>
                      </a:moveTo>
                      <a:cubicBezTo>
                        <a:pt x="130" y="88"/>
                        <a:pt x="131" y="84"/>
                        <a:pt x="131" y="80"/>
                      </a:cubicBezTo>
                      <a:cubicBezTo>
                        <a:pt x="131" y="77"/>
                        <a:pt x="130" y="73"/>
                        <a:pt x="129" y="70"/>
                      </a:cubicBezTo>
                      <a:cubicBezTo>
                        <a:pt x="145" y="55"/>
                        <a:pt x="145" y="55"/>
                        <a:pt x="145" y="55"/>
                      </a:cubicBezTo>
                      <a:cubicBezTo>
                        <a:pt x="147" y="54"/>
                        <a:pt x="147" y="52"/>
                        <a:pt x="147" y="50"/>
                      </a:cubicBezTo>
                      <a:cubicBezTo>
                        <a:pt x="147" y="49"/>
                        <a:pt x="147" y="47"/>
                        <a:pt x="147" y="46"/>
                      </a:cubicBezTo>
                      <a:cubicBezTo>
                        <a:pt x="140" y="34"/>
                        <a:pt x="140" y="34"/>
                        <a:pt x="140" y="34"/>
                      </a:cubicBezTo>
                      <a:cubicBezTo>
                        <a:pt x="138" y="32"/>
                        <a:pt x="136" y="31"/>
                        <a:pt x="133" y="31"/>
                      </a:cubicBezTo>
                      <a:cubicBezTo>
                        <a:pt x="133" y="31"/>
                        <a:pt x="132" y="31"/>
                        <a:pt x="131" y="31"/>
                      </a:cubicBezTo>
                      <a:cubicBezTo>
                        <a:pt x="111" y="37"/>
                        <a:pt x="111" y="37"/>
                        <a:pt x="111" y="37"/>
                      </a:cubicBezTo>
                      <a:cubicBezTo>
                        <a:pt x="105" y="33"/>
                        <a:pt x="99" y="29"/>
                        <a:pt x="92" y="27"/>
                      </a:cubicBezTo>
                      <a:cubicBezTo>
                        <a:pt x="88" y="6"/>
                        <a:pt x="88" y="6"/>
                        <a:pt x="88" y="6"/>
                      </a:cubicBezTo>
                      <a:cubicBezTo>
                        <a:pt x="87" y="3"/>
                        <a:pt x="84" y="0"/>
                        <a:pt x="81" y="0"/>
                      </a:cubicBezTo>
                      <a:cubicBezTo>
                        <a:pt x="67" y="0"/>
                        <a:pt x="67" y="0"/>
                        <a:pt x="67" y="0"/>
                      </a:cubicBezTo>
                      <a:cubicBezTo>
                        <a:pt x="63" y="0"/>
                        <a:pt x="61" y="3"/>
                        <a:pt x="60" y="6"/>
                      </a:cubicBezTo>
                      <a:cubicBezTo>
                        <a:pt x="55" y="27"/>
                        <a:pt x="55" y="27"/>
                        <a:pt x="55" y="27"/>
                      </a:cubicBezTo>
                      <a:cubicBezTo>
                        <a:pt x="48" y="29"/>
                        <a:pt x="42" y="33"/>
                        <a:pt x="37" y="38"/>
                      </a:cubicBezTo>
                      <a:cubicBezTo>
                        <a:pt x="16" y="31"/>
                        <a:pt x="16" y="31"/>
                        <a:pt x="16" y="31"/>
                      </a:cubicBezTo>
                      <a:cubicBezTo>
                        <a:pt x="15" y="31"/>
                        <a:pt x="15" y="31"/>
                        <a:pt x="14" y="31"/>
                      </a:cubicBezTo>
                      <a:cubicBezTo>
                        <a:pt x="12" y="31"/>
                        <a:pt x="9" y="32"/>
                        <a:pt x="8" y="34"/>
                      </a:cubicBezTo>
                      <a:cubicBezTo>
                        <a:pt x="1" y="46"/>
                        <a:pt x="1" y="46"/>
                        <a:pt x="1" y="46"/>
                      </a:cubicBezTo>
                      <a:cubicBezTo>
                        <a:pt x="0" y="47"/>
                        <a:pt x="0" y="49"/>
                        <a:pt x="0" y="50"/>
                      </a:cubicBezTo>
                      <a:cubicBezTo>
                        <a:pt x="0" y="52"/>
                        <a:pt x="1" y="54"/>
                        <a:pt x="2" y="55"/>
                      </a:cubicBezTo>
                      <a:cubicBezTo>
                        <a:pt x="19" y="70"/>
                        <a:pt x="19" y="70"/>
                        <a:pt x="19" y="70"/>
                      </a:cubicBezTo>
                      <a:cubicBezTo>
                        <a:pt x="18" y="73"/>
                        <a:pt x="17" y="77"/>
                        <a:pt x="17" y="80"/>
                      </a:cubicBezTo>
                      <a:cubicBezTo>
                        <a:pt x="17" y="84"/>
                        <a:pt x="18" y="87"/>
                        <a:pt x="19" y="91"/>
                      </a:cubicBezTo>
                      <a:cubicBezTo>
                        <a:pt x="2" y="106"/>
                        <a:pt x="2" y="106"/>
                        <a:pt x="2" y="106"/>
                      </a:cubicBezTo>
                      <a:cubicBezTo>
                        <a:pt x="1" y="107"/>
                        <a:pt x="0" y="109"/>
                        <a:pt x="0" y="111"/>
                      </a:cubicBezTo>
                      <a:cubicBezTo>
                        <a:pt x="0" y="112"/>
                        <a:pt x="0" y="113"/>
                        <a:pt x="1" y="114"/>
                      </a:cubicBezTo>
                      <a:cubicBezTo>
                        <a:pt x="8" y="126"/>
                        <a:pt x="8" y="126"/>
                        <a:pt x="8" y="126"/>
                      </a:cubicBezTo>
                      <a:cubicBezTo>
                        <a:pt x="9" y="129"/>
                        <a:pt x="12" y="130"/>
                        <a:pt x="14" y="130"/>
                      </a:cubicBezTo>
                      <a:cubicBezTo>
                        <a:pt x="15" y="130"/>
                        <a:pt x="15" y="130"/>
                        <a:pt x="16" y="130"/>
                      </a:cubicBezTo>
                      <a:cubicBezTo>
                        <a:pt x="37" y="123"/>
                        <a:pt x="37" y="123"/>
                        <a:pt x="37" y="123"/>
                      </a:cubicBezTo>
                      <a:cubicBezTo>
                        <a:pt x="42" y="127"/>
                        <a:pt x="48" y="131"/>
                        <a:pt x="55" y="133"/>
                      </a:cubicBezTo>
                      <a:cubicBezTo>
                        <a:pt x="60" y="155"/>
                        <a:pt x="60" y="155"/>
                        <a:pt x="60" y="155"/>
                      </a:cubicBezTo>
                      <a:cubicBezTo>
                        <a:pt x="61" y="158"/>
                        <a:pt x="63" y="160"/>
                        <a:pt x="67" y="160"/>
                      </a:cubicBezTo>
                      <a:cubicBezTo>
                        <a:pt x="81" y="160"/>
                        <a:pt x="81" y="160"/>
                        <a:pt x="81" y="160"/>
                      </a:cubicBezTo>
                      <a:cubicBezTo>
                        <a:pt x="84" y="160"/>
                        <a:pt x="87" y="158"/>
                        <a:pt x="88" y="155"/>
                      </a:cubicBezTo>
                      <a:cubicBezTo>
                        <a:pt x="92" y="134"/>
                        <a:pt x="92" y="134"/>
                        <a:pt x="92" y="134"/>
                      </a:cubicBezTo>
                      <a:cubicBezTo>
                        <a:pt x="99" y="131"/>
                        <a:pt x="105" y="128"/>
                        <a:pt x="111" y="123"/>
                      </a:cubicBezTo>
                      <a:cubicBezTo>
                        <a:pt x="131" y="130"/>
                        <a:pt x="131" y="130"/>
                        <a:pt x="131" y="130"/>
                      </a:cubicBezTo>
                      <a:cubicBezTo>
                        <a:pt x="132" y="130"/>
                        <a:pt x="133" y="130"/>
                        <a:pt x="133" y="130"/>
                      </a:cubicBezTo>
                      <a:cubicBezTo>
                        <a:pt x="136" y="130"/>
                        <a:pt x="138" y="129"/>
                        <a:pt x="140" y="126"/>
                      </a:cubicBezTo>
                      <a:cubicBezTo>
                        <a:pt x="147" y="114"/>
                        <a:pt x="147" y="114"/>
                        <a:pt x="147" y="114"/>
                      </a:cubicBezTo>
                      <a:cubicBezTo>
                        <a:pt x="147" y="113"/>
                        <a:pt x="148" y="112"/>
                        <a:pt x="147" y="111"/>
                      </a:cubicBezTo>
                      <a:cubicBezTo>
                        <a:pt x="148" y="109"/>
                        <a:pt x="147" y="107"/>
                        <a:pt x="145" y="106"/>
                      </a:cubicBezTo>
                      <a:lnTo>
                        <a:pt x="129" y="91"/>
                      </a:lnTo>
                      <a:close/>
                      <a:moveTo>
                        <a:pt x="96" y="80"/>
                      </a:moveTo>
                      <a:cubicBezTo>
                        <a:pt x="96" y="92"/>
                        <a:pt x="86" y="102"/>
                        <a:pt x="74" y="102"/>
                      </a:cubicBezTo>
                      <a:cubicBezTo>
                        <a:pt x="62" y="102"/>
                        <a:pt x="52" y="92"/>
                        <a:pt x="52" y="80"/>
                      </a:cubicBezTo>
                      <a:cubicBezTo>
                        <a:pt x="52" y="68"/>
                        <a:pt x="62" y="58"/>
                        <a:pt x="74" y="58"/>
                      </a:cubicBezTo>
                      <a:cubicBezTo>
                        <a:pt x="86" y="58"/>
                        <a:pt x="96" y="68"/>
                        <a:pt x="96" y="8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14" tIns="45706" rIns="91414" bIns="45706" numCol="1" anchor="t" anchorCtr="0" compatLnSpc="1">
                  <a:prstTxWarp prst="textNoShape">
                    <a:avLst/>
                  </a:prstTxWarp>
                </a:bodyPr>
                <a:lstStyle/>
                <a:p>
                  <a:pPr defTabSz="914049">
                    <a:defRPr/>
                  </a:pPr>
                  <a:endParaRPr lang="en-US" sz="1598" kern="0">
                    <a:solidFill>
                      <a:srgbClr val="505050"/>
                    </a:solidFill>
                    <a:latin typeface="Segoe UI"/>
                  </a:endParaRPr>
                </a:p>
              </p:txBody>
            </p:sp>
          </p:grpSp>
          <p:sp>
            <p:nvSpPr>
              <p:cNvPr id="42" name="Freeform 41"/>
              <p:cNvSpPr/>
              <p:nvPr/>
            </p:nvSpPr>
            <p:spPr bwMode="auto">
              <a:xfrm rot="17657867">
                <a:off x="14850678" y="3717343"/>
                <a:ext cx="1114891" cy="1132201"/>
              </a:xfrm>
              <a:custGeom>
                <a:avLst/>
                <a:gdLst/>
                <a:ahLst/>
                <a:cxnLst/>
                <a:rect l="l" t="t" r="r" b="b"/>
                <a:pathLst>
                  <a:path w="1114891" h="1132201">
                    <a:moveTo>
                      <a:pt x="1114366" y="261720"/>
                    </a:moveTo>
                    <a:cubicBezTo>
                      <a:pt x="1121384" y="359975"/>
                      <a:pt x="1056816" y="418226"/>
                      <a:pt x="996460" y="449107"/>
                    </a:cubicBezTo>
                    <a:lnTo>
                      <a:pt x="773280" y="465950"/>
                    </a:lnTo>
                    <a:lnTo>
                      <a:pt x="607236" y="656594"/>
                    </a:lnTo>
                    <a:lnTo>
                      <a:pt x="476983" y="793385"/>
                    </a:lnTo>
                    <a:lnTo>
                      <a:pt x="476550" y="792894"/>
                    </a:lnTo>
                    <a:lnTo>
                      <a:pt x="173221" y="1108119"/>
                    </a:lnTo>
                    <a:cubicBezTo>
                      <a:pt x="135322" y="1141806"/>
                      <a:pt x="110057" y="1136543"/>
                      <a:pt x="91108" y="1114435"/>
                    </a:cubicBezTo>
                    <a:lnTo>
                      <a:pt x="3730" y="1023900"/>
                    </a:lnTo>
                    <a:cubicBezTo>
                      <a:pt x="-7148" y="986353"/>
                      <a:pt x="7240" y="963543"/>
                      <a:pt x="27944" y="945998"/>
                    </a:cubicBezTo>
                    <a:lnTo>
                      <a:pt x="355277" y="655274"/>
                    </a:lnTo>
                    <a:lnTo>
                      <a:pt x="354801" y="654733"/>
                    </a:lnTo>
                    <a:lnTo>
                      <a:pt x="473525" y="549102"/>
                    </a:lnTo>
                    <a:lnTo>
                      <a:pt x="474162" y="549685"/>
                    </a:lnTo>
                    <a:lnTo>
                      <a:pt x="668006" y="377521"/>
                    </a:lnTo>
                    <a:lnTo>
                      <a:pt x="697483" y="122759"/>
                    </a:lnTo>
                    <a:cubicBezTo>
                      <a:pt x="723889" y="58279"/>
                      <a:pt x="777699" y="1859"/>
                      <a:pt x="858913" y="45"/>
                    </a:cubicBezTo>
                    <a:cubicBezTo>
                      <a:pt x="870515" y="-214"/>
                      <a:pt x="882677" y="641"/>
                      <a:pt x="895397" y="2747"/>
                    </a:cubicBezTo>
                    <a:lnTo>
                      <a:pt x="897503" y="30118"/>
                    </a:lnTo>
                    <a:lnTo>
                      <a:pt x="796440" y="105915"/>
                    </a:lnTo>
                    <a:lnTo>
                      <a:pt x="838549" y="316462"/>
                    </a:lnTo>
                    <a:lnTo>
                      <a:pt x="1011198" y="352255"/>
                    </a:lnTo>
                    <a:lnTo>
                      <a:pt x="1093311" y="249087"/>
                    </a:lnTo>
                    <a:close/>
                  </a:path>
                </a:pathLst>
              </a:custGeom>
              <a:grpFill/>
              <a:ln w="9525" cap="flat" cmpd="sng" algn="ctr">
                <a:noFill/>
                <a:prstDash val="solid"/>
                <a:headEnd type="none" w="med" len="med"/>
                <a:tailEnd type="none" w="med" len="med"/>
              </a:ln>
              <a:effectLst/>
            </p:spPr>
            <p:txBody>
              <a:bodyPr rot="0" spcFirstLastPara="0" vertOverflow="overflow" horzOverflow="overflow" vert="horz" wrap="square" lIns="91414" tIns="45706" rIns="45706" bIns="91414" numCol="1" spcCol="0" rtlCol="0" fromWordArt="0" anchor="b" anchorCtr="0" forceAA="0" compatLnSpc="1">
                <a:prstTxWarp prst="textNoShape">
                  <a:avLst/>
                </a:prstTxWarp>
                <a:noAutofit/>
              </a:bodyPr>
              <a:lstStyle/>
              <a:p>
                <a:pPr algn="ctr" defTabSz="913748" fontAlgn="base">
                  <a:spcBef>
                    <a:spcPct val="0"/>
                  </a:spcBef>
                  <a:spcAft>
                    <a:spcPct val="0"/>
                  </a:spcAft>
                  <a:defRPr/>
                </a:pPr>
                <a:endParaRPr lang="en-US" sz="2400" kern="0" spc="-50" dirty="0" err="1">
                  <a:solidFill>
                    <a:srgbClr val="505050"/>
                  </a:solidFill>
                  <a:latin typeface="Segoe UI"/>
                  <a:ea typeface="Segoe UI" pitchFamily="34" charset="0"/>
                  <a:cs typeface="Segoe UI" pitchFamily="34" charset="0"/>
                </a:endParaRPr>
              </a:p>
            </p:txBody>
          </p:sp>
          <p:sp>
            <p:nvSpPr>
              <p:cNvPr id="43" name="Freeform 42"/>
              <p:cNvSpPr/>
              <p:nvPr/>
            </p:nvSpPr>
            <p:spPr bwMode="auto">
              <a:xfrm rot="273670">
                <a:off x="14527081" y="4296728"/>
                <a:ext cx="1159661" cy="1069663"/>
              </a:xfrm>
              <a:custGeom>
                <a:avLst/>
                <a:gdLst/>
                <a:ahLst/>
                <a:cxnLst/>
                <a:rect l="l" t="t" r="r" b="b"/>
                <a:pathLst>
                  <a:path w="1159662" h="1069662">
                    <a:moveTo>
                      <a:pt x="511366" y="2198"/>
                    </a:moveTo>
                    <a:cubicBezTo>
                      <a:pt x="561810" y="8427"/>
                      <a:pt x="615148" y="28078"/>
                      <a:pt x="654801" y="63520"/>
                    </a:cubicBezTo>
                    <a:lnTo>
                      <a:pt x="646379" y="86681"/>
                    </a:lnTo>
                    <a:cubicBezTo>
                      <a:pt x="617605" y="76855"/>
                      <a:pt x="595146" y="69135"/>
                      <a:pt x="534790" y="82470"/>
                    </a:cubicBezTo>
                    <a:cubicBezTo>
                      <a:pt x="508822" y="95804"/>
                      <a:pt x="470222" y="94401"/>
                      <a:pt x="387407" y="204587"/>
                    </a:cubicBezTo>
                    <a:lnTo>
                      <a:pt x="694805" y="484615"/>
                    </a:lnTo>
                    <a:lnTo>
                      <a:pt x="698875" y="488341"/>
                    </a:lnTo>
                    <a:lnTo>
                      <a:pt x="700136" y="487222"/>
                    </a:lnTo>
                    <a:lnTo>
                      <a:pt x="825018" y="602943"/>
                    </a:lnTo>
                    <a:lnTo>
                      <a:pt x="824567" y="603411"/>
                    </a:lnTo>
                    <a:lnTo>
                      <a:pt x="997385" y="761625"/>
                    </a:lnTo>
                    <a:lnTo>
                      <a:pt x="1006994" y="770733"/>
                    </a:lnTo>
                    <a:lnTo>
                      <a:pt x="1007152" y="770567"/>
                    </a:lnTo>
                    <a:lnTo>
                      <a:pt x="1143270" y="895182"/>
                    </a:lnTo>
                    <a:cubicBezTo>
                      <a:pt x="1174151" y="933080"/>
                      <a:pt x="1155201" y="956240"/>
                      <a:pt x="1136954" y="977295"/>
                    </a:cubicBezTo>
                    <a:cubicBezTo>
                      <a:pt x="1094143" y="1009579"/>
                      <a:pt x="1086423" y="1026423"/>
                      <a:pt x="1061157" y="1050986"/>
                    </a:cubicBezTo>
                    <a:cubicBezTo>
                      <a:pt x="1020451" y="1082568"/>
                      <a:pt x="996589" y="1069234"/>
                      <a:pt x="979044" y="1046775"/>
                    </a:cubicBezTo>
                    <a:lnTo>
                      <a:pt x="728323" y="762258"/>
                    </a:lnTo>
                    <a:lnTo>
                      <a:pt x="728710" y="761916"/>
                    </a:lnTo>
                    <a:lnTo>
                      <a:pt x="605179" y="622015"/>
                    </a:lnTo>
                    <a:lnTo>
                      <a:pt x="604266" y="622821"/>
                    </a:lnTo>
                    <a:lnTo>
                      <a:pt x="579666" y="594218"/>
                    </a:lnTo>
                    <a:lnTo>
                      <a:pt x="579990" y="593930"/>
                    </a:lnTo>
                    <a:lnTo>
                      <a:pt x="556188" y="566919"/>
                    </a:lnTo>
                    <a:lnTo>
                      <a:pt x="520948" y="525946"/>
                    </a:lnTo>
                    <a:lnTo>
                      <a:pt x="520455" y="526370"/>
                    </a:lnTo>
                    <a:lnTo>
                      <a:pt x="307399" y="284595"/>
                    </a:lnTo>
                    <a:lnTo>
                      <a:pt x="233707" y="341443"/>
                    </a:lnTo>
                    <a:lnTo>
                      <a:pt x="229496" y="404607"/>
                    </a:lnTo>
                    <a:lnTo>
                      <a:pt x="130539" y="461454"/>
                    </a:lnTo>
                    <a:lnTo>
                      <a:pt x="0" y="320388"/>
                    </a:lnTo>
                    <a:lnTo>
                      <a:pt x="46321" y="276173"/>
                    </a:lnTo>
                    <a:lnTo>
                      <a:pt x="149489" y="244591"/>
                    </a:lnTo>
                    <a:lnTo>
                      <a:pt x="172649" y="200376"/>
                    </a:lnTo>
                    <a:lnTo>
                      <a:pt x="385301" y="21411"/>
                    </a:lnTo>
                    <a:cubicBezTo>
                      <a:pt x="413374" y="3164"/>
                      <a:pt x="460923" y="-4030"/>
                      <a:pt x="511366" y="2198"/>
                    </a:cubicBezTo>
                    <a:close/>
                  </a:path>
                </a:pathLst>
              </a:custGeom>
              <a:grpFill/>
              <a:ln w="9525" cap="flat" cmpd="sng" algn="ctr">
                <a:noFill/>
                <a:prstDash val="solid"/>
                <a:headEnd type="none" w="med" len="med"/>
                <a:tailEnd type="none" w="med" len="med"/>
              </a:ln>
              <a:effectLst/>
            </p:spPr>
            <p:txBody>
              <a:bodyPr rot="0" spcFirstLastPara="0" vertOverflow="overflow" horzOverflow="overflow" vert="horz" wrap="square" lIns="91414" tIns="45706" rIns="45706" bIns="91414" numCol="1" spcCol="0" rtlCol="0" fromWordArt="0" anchor="b" anchorCtr="0" forceAA="0" compatLnSpc="1">
                <a:prstTxWarp prst="textNoShape">
                  <a:avLst/>
                </a:prstTxWarp>
                <a:noAutofit/>
              </a:bodyPr>
              <a:lstStyle/>
              <a:p>
                <a:pPr algn="ctr" defTabSz="913748" fontAlgn="base">
                  <a:spcBef>
                    <a:spcPct val="0"/>
                  </a:spcBef>
                  <a:spcAft>
                    <a:spcPct val="0"/>
                  </a:spcAft>
                  <a:defRPr/>
                </a:pPr>
                <a:endParaRPr lang="en-US" sz="2400" kern="0" spc="-50" dirty="0" err="1">
                  <a:solidFill>
                    <a:srgbClr val="505050"/>
                  </a:solidFill>
                  <a:latin typeface="Segoe UI"/>
                  <a:ea typeface="Segoe UI" pitchFamily="34" charset="0"/>
                  <a:cs typeface="Segoe UI" pitchFamily="34" charset="0"/>
                </a:endParaRPr>
              </a:p>
            </p:txBody>
          </p:sp>
        </p:grpSp>
      </p:grpSp>
      <p:grpSp>
        <p:nvGrpSpPr>
          <p:cNvPr id="8" name="Group 7"/>
          <p:cNvGrpSpPr/>
          <p:nvPr/>
        </p:nvGrpSpPr>
        <p:grpSpPr>
          <a:xfrm>
            <a:off x="5884916" y="1558815"/>
            <a:ext cx="1206578" cy="787704"/>
            <a:chOff x="6771569" y="1010353"/>
            <a:chExt cx="1206920" cy="787928"/>
          </a:xfrm>
        </p:grpSpPr>
        <p:sp>
          <p:nvSpPr>
            <p:cNvPr id="32" name="Freeform 31"/>
            <p:cNvSpPr/>
            <p:nvPr/>
          </p:nvSpPr>
          <p:spPr bwMode="auto">
            <a:xfrm>
              <a:off x="6771569" y="1010353"/>
              <a:ext cx="1206920" cy="787928"/>
            </a:xfrm>
            <a:custGeom>
              <a:avLst/>
              <a:gdLst>
                <a:gd name="connsiteX0" fmla="*/ 982980 w 2735580"/>
                <a:gd name="connsiteY0" fmla="*/ 0 h 1775460"/>
                <a:gd name="connsiteX1" fmla="*/ 2712720 w 2735580"/>
                <a:gd name="connsiteY1" fmla="*/ 495300 h 1775460"/>
                <a:gd name="connsiteX2" fmla="*/ 2735580 w 2735580"/>
                <a:gd name="connsiteY2" fmla="*/ 1394460 h 1775460"/>
                <a:gd name="connsiteX3" fmla="*/ 2164080 w 2735580"/>
                <a:gd name="connsiteY3" fmla="*/ 1615440 h 1775460"/>
                <a:gd name="connsiteX4" fmla="*/ 1356360 w 2735580"/>
                <a:gd name="connsiteY4" fmla="*/ 1775460 h 1775460"/>
                <a:gd name="connsiteX5" fmla="*/ 152400 w 2735580"/>
                <a:gd name="connsiteY5" fmla="*/ 1485900 h 1775460"/>
                <a:gd name="connsiteX6" fmla="*/ 0 w 2735580"/>
                <a:gd name="connsiteY6" fmla="*/ 571500 h 1775460"/>
                <a:gd name="connsiteX7" fmla="*/ 982980 w 2735580"/>
                <a:gd name="connsiteY7" fmla="*/ 0 h 1775460"/>
                <a:gd name="connsiteX0" fmla="*/ 982980 w 2735580"/>
                <a:gd name="connsiteY0" fmla="*/ 198997 h 1974457"/>
                <a:gd name="connsiteX1" fmla="*/ 2712720 w 2735580"/>
                <a:gd name="connsiteY1" fmla="*/ 694297 h 1974457"/>
                <a:gd name="connsiteX2" fmla="*/ 2735580 w 2735580"/>
                <a:gd name="connsiteY2" fmla="*/ 1593457 h 1974457"/>
                <a:gd name="connsiteX3" fmla="*/ 2164080 w 2735580"/>
                <a:gd name="connsiteY3" fmla="*/ 1814437 h 1974457"/>
                <a:gd name="connsiteX4" fmla="*/ 1356360 w 2735580"/>
                <a:gd name="connsiteY4" fmla="*/ 1974457 h 1974457"/>
                <a:gd name="connsiteX5" fmla="*/ 152400 w 2735580"/>
                <a:gd name="connsiteY5" fmla="*/ 1684897 h 1974457"/>
                <a:gd name="connsiteX6" fmla="*/ 0 w 2735580"/>
                <a:gd name="connsiteY6" fmla="*/ 770497 h 1974457"/>
                <a:gd name="connsiteX7" fmla="*/ 982980 w 2735580"/>
                <a:gd name="connsiteY7" fmla="*/ 198997 h 1974457"/>
                <a:gd name="connsiteX0" fmla="*/ 1028864 w 2781464"/>
                <a:gd name="connsiteY0" fmla="*/ 211861 h 1987321"/>
                <a:gd name="connsiteX1" fmla="*/ 2758604 w 2781464"/>
                <a:gd name="connsiteY1" fmla="*/ 707161 h 1987321"/>
                <a:gd name="connsiteX2" fmla="*/ 2781464 w 2781464"/>
                <a:gd name="connsiteY2" fmla="*/ 1606321 h 1987321"/>
                <a:gd name="connsiteX3" fmla="*/ 2209964 w 2781464"/>
                <a:gd name="connsiteY3" fmla="*/ 1827301 h 1987321"/>
                <a:gd name="connsiteX4" fmla="*/ 1402244 w 2781464"/>
                <a:gd name="connsiteY4" fmla="*/ 1987321 h 1987321"/>
                <a:gd name="connsiteX5" fmla="*/ 198284 w 2781464"/>
                <a:gd name="connsiteY5" fmla="*/ 1697761 h 1987321"/>
                <a:gd name="connsiteX6" fmla="*/ 45884 w 2781464"/>
                <a:gd name="connsiteY6" fmla="*/ 783361 h 1987321"/>
                <a:gd name="connsiteX7" fmla="*/ 1028864 w 2781464"/>
                <a:gd name="connsiteY7" fmla="*/ 211861 h 1987321"/>
                <a:gd name="connsiteX0" fmla="*/ 1022219 w 2774819"/>
                <a:gd name="connsiteY0" fmla="*/ 215060 h 1990520"/>
                <a:gd name="connsiteX1" fmla="*/ 2751959 w 2774819"/>
                <a:gd name="connsiteY1" fmla="*/ 710360 h 1990520"/>
                <a:gd name="connsiteX2" fmla="*/ 2774819 w 2774819"/>
                <a:gd name="connsiteY2" fmla="*/ 1609520 h 1990520"/>
                <a:gd name="connsiteX3" fmla="*/ 2203319 w 2774819"/>
                <a:gd name="connsiteY3" fmla="*/ 1830500 h 1990520"/>
                <a:gd name="connsiteX4" fmla="*/ 1395599 w 2774819"/>
                <a:gd name="connsiteY4" fmla="*/ 1990520 h 1990520"/>
                <a:gd name="connsiteX5" fmla="*/ 191639 w 2774819"/>
                <a:gd name="connsiteY5" fmla="*/ 1700960 h 1990520"/>
                <a:gd name="connsiteX6" fmla="*/ 39239 w 2774819"/>
                <a:gd name="connsiteY6" fmla="*/ 786560 h 1990520"/>
                <a:gd name="connsiteX7" fmla="*/ 1022219 w 2774819"/>
                <a:gd name="connsiteY7" fmla="*/ 215060 h 1990520"/>
                <a:gd name="connsiteX0" fmla="*/ 1034170 w 2786770"/>
                <a:gd name="connsiteY0" fmla="*/ 230584 h 2006044"/>
                <a:gd name="connsiteX1" fmla="*/ 2763910 w 2786770"/>
                <a:gd name="connsiteY1" fmla="*/ 725884 h 2006044"/>
                <a:gd name="connsiteX2" fmla="*/ 2786770 w 2786770"/>
                <a:gd name="connsiteY2" fmla="*/ 1625044 h 2006044"/>
                <a:gd name="connsiteX3" fmla="*/ 2215270 w 2786770"/>
                <a:gd name="connsiteY3" fmla="*/ 1846024 h 2006044"/>
                <a:gd name="connsiteX4" fmla="*/ 1407550 w 2786770"/>
                <a:gd name="connsiteY4" fmla="*/ 2006044 h 2006044"/>
                <a:gd name="connsiteX5" fmla="*/ 203590 w 2786770"/>
                <a:gd name="connsiteY5" fmla="*/ 1716484 h 2006044"/>
                <a:gd name="connsiteX6" fmla="*/ 51190 w 2786770"/>
                <a:gd name="connsiteY6" fmla="*/ 802084 h 2006044"/>
                <a:gd name="connsiteX7" fmla="*/ 1034170 w 2786770"/>
                <a:gd name="connsiteY7" fmla="*/ 230584 h 2006044"/>
                <a:gd name="connsiteX0" fmla="*/ 1033745 w 2786345"/>
                <a:gd name="connsiteY0" fmla="*/ 204508 h 1979968"/>
                <a:gd name="connsiteX1" fmla="*/ 2763485 w 2786345"/>
                <a:gd name="connsiteY1" fmla="*/ 699808 h 1979968"/>
                <a:gd name="connsiteX2" fmla="*/ 2786345 w 2786345"/>
                <a:gd name="connsiteY2" fmla="*/ 1598968 h 1979968"/>
                <a:gd name="connsiteX3" fmla="*/ 2214845 w 2786345"/>
                <a:gd name="connsiteY3" fmla="*/ 1819948 h 1979968"/>
                <a:gd name="connsiteX4" fmla="*/ 1407125 w 2786345"/>
                <a:gd name="connsiteY4" fmla="*/ 1979968 h 1979968"/>
                <a:gd name="connsiteX5" fmla="*/ 203165 w 2786345"/>
                <a:gd name="connsiteY5" fmla="*/ 1690408 h 1979968"/>
                <a:gd name="connsiteX6" fmla="*/ 50765 w 2786345"/>
                <a:gd name="connsiteY6" fmla="*/ 776008 h 1979968"/>
                <a:gd name="connsiteX7" fmla="*/ 1033745 w 2786345"/>
                <a:gd name="connsiteY7" fmla="*/ 204508 h 1979968"/>
                <a:gd name="connsiteX0" fmla="*/ 1435086 w 3187686"/>
                <a:gd name="connsiteY0" fmla="*/ 204508 h 1979968"/>
                <a:gd name="connsiteX1" fmla="*/ 3164826 w 3187686"/>
                <a:gd name="connsiteY1" fmla="*/ 699808 h 1979968"/>
                <a:gd name="connsiteX2" fmla="*/ 3187686 w 3187686"/>
                <a:gd name="connsiteY2" fmla="*/ 1598968 h 1979968"/>
                <a:gd name="connsiteX3" fmla="*/ 2616186 w 3187686"/>
                <a:gd name="connsiteY3" fmla="*/ 1819948 h 1979968"/>
                <a:gd name="connsiteX4" fmla="*/ 1808466 w 3187686"/>
                <a:gd name="connsiteY4" fmla="*/ 1979968 h 1979968"/>
                <a:gd name="connsiteX5" fmla="*/ 604506 w 3187686"/>
                <a:gd name="connsiteY5" fmla="*/ 1690408 h 1979968"/>
                <a:gd name="connsiteX6" fmla="*/ 452106 w 3187686"/>
                <a:gd name="connsiteY6" fmla="*/ 776008 h 1979968"/>
                <a:gd name="connsiteX7" fmla="*/ 1435086 w 3187686"/>
                <a:gd name="connsiteY7" fmla="*/ 204508 h 1979968"/>
                <a:gd name="connsiteX0" fmla="*/ 1558748 w 3311348"/>
                <a:gd name="connsiteY0" fmla="*/ 204508 h 1979968"/>
                <a:gd name="connsiteX1" fmla="*/ 3288488 w 3311348"/>
                <a:gd name="connsiteY1" fmla="*/ 699808 h 1979968"/>
                <a:gd name="connsiteX2" fmla="*/ 3311348 w 3311348"/>
                <a:gd name="connsiteY2" fmla="*/ 1598968 h 1979968"/>
                <a:gd name="connsiteX3" fmla="*/ 2739848 w 3311348"/>
                <a:gd name="connsiteY3" fmla="*/ 1819948 h 1979968"/>
                <a:gd name="connsiteX4" fmla="*/ 1932128 w 3311348"/>
                <a:gd name="connsiteY4" fmla="*/ 1979968 h 1979968"/>
                <a:gd name="connsiteX5" fmla="*/ 728168 w 3311348"/>
                <a:gd name="connsiteY5" fmla="*/ 1690408 h 1979968"/>
                <a:gd name="connsiteX6" fmla="*/ 575768 w 3311348"/>
                <a:gd name="connsiteY6" fmla="*/ 776008 h 1979968"/>
                <a:gd name="connsiteX7" fmla="*/ 1558748 w 3311348"/>
                <a:gd name="connsiteY7" fmla="*/ 204508 h 1979968"/>
                <a:gd name="connsiteX0" fmla="*/ 1525623 w 3278223"/>
                <a:gd name="connsiteY0" fmla="*/ 204508 h 1979968"/>
                <a:gd name="connsiteX1" fmla="*/ 3255363 w 3278223"/>
                <a:gd name="connsiteY1" fmla="*/ 699808 h 1979968"/>
                <a:gd name="connsiteX2" fmla="*/ 3278223 w 3278223"/>
                <a:gd name="connsiteY2" fmla="*/ 1598968 h 1979968"/>
                <a:gd name="connsiteX3" fmla="*/ 2706723 w 3278223"/>
                <a:gd name="connsiteY3" fmla="*/ 1819948 h 1979968"/>
                <a:gd name="connsiteX4" fmla="*/ 1899003 w 3278223"/>
                <a:gd name="connsiteY4" fmla="*/ 1979968 h 1979968"/>
                <a:gd name="connsiteX5" fmla="*/ 695043 w 3278223"/>
                <a:gd name="connsiteY5" fmla="*/ 1690408 h 1979968"/>
                <a:gd name="connsiteX6" fmla="*/ 542643 w 3278223"/>
                <a:gd name="connsiteY6" fmla="*/ 776008 h 1979968"/>
                <a:gd name="connsiteX7" fmla="*/ 1525623 w 3278223"/>
                <a:gd name="connsiteY7" fmla="*/ 204508 h 1979968"/>
                <a:gd name="connsiteX0" fmla="*/ 1472866 w 3225466"/>
                <a:gd name="connsiteY0" fmla="*/ 204508 h 1979968"/>
                <a:gd name="connsiteX1" fmla="*/ 3202606 w 3225466"/>
                <a:gd name="connsiteY1" fmla="*/ 699808 h 1979968"/>
                <a:gd name="connsiteX2" fmla="*/ 3225466 w 3225466"/>
                <a:gd name="connsiteY2" fmla="*/ 1598968 h 1979968"/>
                <a:gd name="connsiteX3" fmla="*/ 2653966 w 3225466"/>
                <a:gd name="connsiteY3" fmla="*/ 1819948 h 1979968"/>
                <a:gd name="connsiteX4" fmla="*/ 1846246 w 3225466"/>
                <a:gd name="connsiteY4" fmla="*/ 1979968 h 1979968"/>
                <a:gd name="connsiteX5" fmla="*/ 642286 w 3225466"/>
                <a:gd name="connsiteY5" fmla="*/ 1690408 h 1979968"/>
                <a:gd name="connsiteX6" fmla="*/ 489886 w 3225466"/>
                <a:gd name="connsiteY6" fmla="*/ 776008 h 1979968"/>
                <a:gd name="connsiteX7" fmla="*/ 1472866 w 3225466"/>
                <a:gd name="connsiteY7" fmla="*/ 204508 h 1979968"/>
                <a:gd name="connsiteX0" fmla="*/ 1523936 w 3276536"/>
                <a:gd name="connsiteY0" fmla="*/ 204508 h 1979968"/>
                <a:gd name="connsiteX1" fmla="*/ 3253676 w 3276536"/>
                <a:gd name="connsiteY1" fmla="*/ 699808 h 1979968"/>
                <a:gd name="connsiteX2" fmla="*/ 3276536 w 3276536"/>
                <a:gd name="connsiteY2" fmla="*/ 1598968 h 1979968"/>
                <a:gd name="connsiteX3" fmla="*/ 2705036 w 3276536"/>
                <a:gd name="connsiteY3" fmla="*/ 1819948 h 1979968"/>
                <a:gd name="connsiteX4" fmla="*/ 1897316 w 3276536"/>
                <a:gd name="connsiteY4" fmla="*/ 1979968 h 1979968"/>
                <a:gd name="connsiteX5" fmla="*/ 693356 w 3276536"/>
                <a:gd name="connsiteY5" fmla="*/ 1690408 h 1979968"/>
                <a:gd name="connsiteX6" fmla="*/ 540956 w 3276536"/>
                <a:gd name="connsiteY6" fmla="*/ 776008 h 1979968"/>
                <a:gd name="connsiteX7" fmla="*/ 1523936 w 3276536"/>
                <a:gd name="connsiteY7" fmla="*/ 204508 h 1979968"/>
                <a:gd name="connsiteX0" fmla="*/ 1523936 w 3276536"/>
                <a:gd name="connsiteY0" fmla="*/ 204508 h 2211379"/>
                <a:gd name="connsiteX1" fmla="*/ 3253676 w 3276536"/>
                <a:gd name="connsiteY1" fmla="*/ 699808 h 2211379"/>
                <a:gd name="connsiteX2" fmla="*/ 3276536 w 3276536"/>
                <a:gd name="connsiteY2" fmla="*/ 1598968 h 2211379"/>
                <a:gd name="connsiteX3" fmla="*/ 2705036 w 3276536"/>
                <a:gd name="connsiteY3" fmla="*/ 1819948 h 2211379"/>
                <a:gd name="connsiteX4" fmla="*/ 1897316 w 3276536"/>
                <a:gd name="connsiteY4" fmla="*/ 1979968 h 2211379"/>
                <a:gd name="connsiteX5" fmla="*/ 693356 w 3276536"/>
                <a:gd name="connsiteY5" fmla="*/ 1690408 h 2211379"/>
                <a:gd name="connsiteX6" fmla="*/ 540956 w 3276536"/>
                <a:gd name="connsiteY6" fmla="*/ 776008 h 2211379"/>
                <a:gd name="connsiteX7" fmla="*/ 1523936 w 3276536"/>
                <a:gd name="connsiteY7" fmla="*/ 204508 h 2211379"/>
                <a:gd name="connsiteX0" fmla="*/ 1523936 w 3276536"/>
                <a:gd name="connsiteY0" fmla="*/ 204508 h 2307909"/>
                <a:gd name="connsiteX1" fmla="*/ 3253676 w 3276536"/>
                <a:gd name="connsiteY1" fmla="*/ 699808 h 2307909"/>
                <a:gd name="connsiteX2" fmla="*/ 3276536 w 3276536"/>
                <a:gd name="connsiteY2" fmla="*/ 1598968 h 2307909"/>
                <a:gd name="connsiteX3" fmla="*/ 2705036 w 3276536"/>
                <a:gd name="connsiteY3" fmla="*/ 1819948 h 2307909"/>
                <a:gd name="connsiteX4" fmla="*/ 1897316 w 3276536"/>
                <a:gd name="connsiteY4" fmla="*/ 1979968 h 2307909"/>
                <a:gd name="connsiteX5" fmla="*/ 693356 w 3276536"/>
                <a:gd name="connsiteY5" fmla="*/ 1690408 h 2307909"/>
                <a:gd name="connsiteX6" fmla="*/ 540956 w 3276536"/>
                <a:gd name="connsiteY6" fmla="*/ 776008 h 2307909"/>
                <a:gd name="connsiteX7" fmla="*/ 1523936 w 3276536"/>
                <a:gd name="connsiteY7" fmla="*/ 204508 h 2307909"/>
                <a:gd name="connsiteX0" fmla="*/ 1523936 w 3276536"/>
                <a:gd name="connsiteY0" fmla="*/ 204508 h 2218102"/>
                <a:gd name="connsiteX1" fmla="*/ 3253676 w 3276536"/>
                <a:gd name="connsiteY1" fmla="*/ 699808 h 2218102"/>
                <a:gd name="connsiteX2" fmla="*/ 3276536 w 3276536"/>
                <a:gd name="connsiteY2" fmla="*/ 1598968 h 2218102"/>
                <a:gd name="connsiteX3" fmla="*/ 2705036 w 3276536"/>
                <a:gd name="connsiteY3" fmla="*/ 1819948 h 2218102"/>
                <a:gd name="connsiteX4" fmla="*/ 1897316 w 3276536"/>
                <a:gd name="connsiteY4" fmla="*/ 1979968 h 2218102"/>
                <a:gd name="connsiteX5" fmla="*/ 693356 w 3276536"/>
                <a:gd name="connsiteY5" fmla="*/ 1690408 h 2218102"/>
                <a:gd name="connsiteX6" fmla="*/ 540956 w 3276536"/>
                <a:gd name="connsiteY6" fmla="*/ 776008 h 2218102"/>
                <a:gd name="connsiteX7" fmla="*/ 1523936 w 3276536"/>
                <a:gd name="connsiteY7" fmla="*/ 204508 h 2218102"/>
                <a:gd name="connsiteX0" fmla="*/ 1523936 w 3276536"/>
                <a:gd name="connsiteY0" fmla="*/ 204508 h 2244106"/>
                <a:gd name="connsiteX1" fmla="*/ 3253676 w 3276536"/>
                <a:gd name="connsiteY1" fmla="*/ 699808 h 2244106"/>
                <a:gd name="connsiteX2" fmla="*/ 3276536 w 3276536"/>
                <a:gd name="connsiteY2" fmla="*/ 1598968 h 2244106"/>
                <a:gd name="connsiteX3" fmla="*/ 2705036 w 3276536"/>
                <a:gd name="connsiteY3" fmla="*/ 1819948 h 2244106"/>
                <a:gd name="connsiteX4" fmla="*/ 1897316 w 3276536"/>
                <a:gd name="connsiteY4" fmla="*/ 1979968 h 2244106"/>
                <a:gd name="connsiteX5" fmla="*/ 693356 w 3276536"/>
                <a:gd name="connsiteY5" fmla="*/ 1690408 h 2244106"/>
                <a:gd name="connsiteX6" fmla="*/ 540956 w 3276536"/>
                <a:gd name="connsiteY6" fmla="*/ 776008 h 2244106"/>
                <a:gd name="connsiteX7" fmla="*/ 1523936 w 3276536"/>
                <a:gd name="connsiteY7" fmla="*/ 204508 h 2244106"/>
                <a:gd name="connsiteX0" fmla="*/ 1523936 w 3276536"/>
                <a:gd name="connsiteY0" fmla="*/ 204508 h 2244106"/>
                <a:gd name="connsiteX1" fmla="*/ 3253676 w 3276536"/>
                <a:gd name="connsiteY1" fmla="*/ 699808 h 2244106"/>
                <a:gd name="connsiteX2" fmla="*/ 3276536 w 3276536"/>
                <a:gd name="connsiteY2" fmla="*/ 1598968 h 2244106"/>
                <a:gd name="connsiteX3" fmla="*/ 2705036 w 3276536"/>
                <a:gd name="connsiteY3" fmla="*/ 1819948 h 2244106"/>
                <a:gd name="connsiteX4" fmla="*/ 1897316 w 3276536"/>
                <a:gd name="connsiteY4" fmla="*/ 1979968 h 2244106"/>
                <a:gd name="connsiteX5" fmla="*/ 693356 w 3276536"/>
                <a:gd name="connsiteY5" fmla="*/ 1690408 h 2244106"/>
                <a:gd name="connsiteX6" fmla="*/ 540956 w 3276536"/>
                <a:gd name="connsiteY6" fmla="*/ 776008 h 2244106"/>
                <a:gd name="connsiteX7" fmla="*/ 1523936 w 3276536"/>
                <a:gd name="connsiteY7" fmla="*/ 204508 h 2244106"/>
                <a:gd name="connsiteX0" fmla="*/ 1523936 w 3276536"/>
                <a:gd name="connsiteY0" fmla="*/ 204508 h 2244106"/>
                <a:gd name="connsiteX1" fmla="*/ 3253676 w 3276536"/>
                <a:gd name="connsiteY1" fmla="*/ 699808 h 2244106"/>
                <a:gd name="connsiteX2" fmla="*/ 3276536 w 3276536"/>
                <a:gd name="connsiteY2" fmla="*/ 1598968 h 2244106"/>
                <a:gd name="connsiteX3" fmla="*/ 2705036 w 3276536"/>
                <a:gd name="connsiteY3" fmla="*/ 1819948 h 2244106"/>
                <a:gd name="connsiteX4" fmla="*/ 1897316 w 3276536"/>
                <a:gd name="connsiteY4" fmla="*/ 1979968 h 2244106"/>
                <a:gd name="connsiteX5" fmla="*/ 693356 w 3276536"/>
                <a:gd name="connsiteY5" fmla="*/ 1690408 h 2244106"/>
                <a:gd name="connsiteX6" fmla="*/ 540956 w 3276536"/>
                <a:gd name="connsiteY6" fmla="*/ 776008 h 2244106"/>
                <a:gd name="connsiteX7" fmla="*/ 1523936 w 3276536"/>
                <a:gd name="connsiteY7" fmla="*/ 204508 h 2244106"/>
                <a:gd name="connsiteX0" fmla="*/ 1523936 w 3276536"/>
                <a:gd name="connsiteY0" fmla="*/ 204508 h 2244106"/>
                <a:gd name="connsiteX1" fmla="*/ 3253676 w 3276536"/>
                <a:gd name="connsiteY1" fmla="*/ 699808 h 2244106"/>
                <a:gd name="connsiteX2" fmla="*/ 3276536 w 3276536"/>
                <a:gd name="connsiteY2" fmla="*/ 1598968 h 2244106"/>
                <a:gd name="connsiteX3" fmla="*/ 2705036 w 3276536"/>
                <a:gd name="connsiteY3" fmla="*/ 1819948 h 2244106"/>
                <a:gd name="connsiteX4" fmla="*/ 1897316 w 3276536"/>
                <a:gd name="connsiteY4" fmla="*/ 1979968 h 2244106"/>
                <a:gd name="connsiteX5" fmla="*/ 693356 w 3276536"/>
                <a:gd name="connsiteY5" fmla="*/ 1690408 h 2244106"/>
                <a:gd name="connsiteX6" fmla="*/ 540956 w 3276536"/>
                <a:gd name="connsiteY6" fmla="*/ 776008 h 2244106"/>
                <a:gd name="connsiteX7" fmla="*/ 1523936 w 3276536"/>
                <a:gd name="connsiteY7" fmla="*/ 204508 h 2244106"/>
                <a:gd name="connsiteX0" fmla="*/ 1523936 w 3276536"/>
                <a:gd name="connsiteY0" fmla="*/ 204508 h 2244106"/>
                <a:gd name="connsiteX1" fmla="*/ 3253676 w 3276536"/>
                <a:gd name="connsiteY1" fmla="*/ 699808 h 2244106"/>
                <a:gd name="connsiteX2" fmla="*/ 3276536 w 3276536"/>
                <a:gd name="connsiteY2" fmla="*/ 1598968 h 2244106"/>
                <a:gd name="connsiteX3" fmla="*/ 2705036 w 3276536"/>
                <a:gd name="connsiteY3" fmla="*/ 1819948 h 2244106"/>
                <a:gd name="connsiteX4" fmla="*/ 1897316 w 3276536"/>
                <a:gd name="connsiteY4" fmla="*/ 1979968 h 2244106"/>
                <a:gd name="connsiteX5" fmla="*/ 693356 w 3276536"/>
                <a:gd name="connsiteY5" fmla="*/ 1690408 h 2244106"/>
                <a:gd name="connsiteX6" fmla="*/ 540956 w 3276536"/>
                <a:gd name="connsiteY6" fmla="*/ 776008 h 2244106"/>
                <a:gd name="connsiteX7" fmla="*/ 1523936 w 3276536"/>
                <a:gd name="connsiteY7" fmla="*/ 204508 h 2244106"/>
                <a:gd name="connsiteX0" fmla="*/ 1523936 w 3276536"/>
                <a:gd name="connsiteY0" fmla="*/ 204508 h 2244106"/>
                <a:gd name="connsiteX1" fmla="*/ 3253676 w 3276536"/>
                <a:gd name="connsiteY1" fmla="*/ 699808 h 2244106"/>
                <a:gd name="connsiteX2" fmla="*/ 3276536 w 3276536"/>
                <a:gd name="connsiteY2" fmla="*/ 1598968 h 2244106"/>
                <a:gd name="connsiteX3" fmla="*/ 2705036 w 3276536"/>
                <a:gd name="connsiteY3" fmla="*/ 1819948 h 2244106"/>
                <a:gd name="connsiteX4" fmla="*/ 1897316 w 3276536"/>
                <a:gd name="connsiteY4" fmla="*/ 1979968 h 2244106"/>
                <a:gd name="connsiteX5" fmla="*/ 693356 w 3276536"/>
                <a:gd name="connsiteY5" fmla="*/ 1690408 h 2244106"/>
                <a:gd name="connsiteX6" fmla="*/ 540956 w 3276536"/>
                <a:gd name="connsiteY6" fmla="*/ 776008 h 2244106"/>
                <a:gd name="connsiteX7" fmla="*/ 1523936 w 3276536"/>
                <a:gd name="connsiteY7" fmla="*/ 204508 h 2244106"/>
                <a:gd name="connsiteX0" fmla="*/ 1523936 w 3276536"/>
                <a:gd name="connsiteY0" fmla="*/ 204508 h 2244106"/>
                <a:gd name="connsiteX1" fmla="*/ 3253676 w 3276536"/>
                <a:gd name="connsiteY1" fmla="*/ 699808 h 2244106"/>
                <a:gd name="connsiteX2" fmla="*/ 3276536 w 3276536"/>
                <a:gd name="connsiteY2" fmla="*/ 1598968 h 2244106"/>
                <a:gd name="connsiteX3" fmla="*/ 2705036 w 3276536"/>
                <a:gd name="connsiteY3" fmla="*/ 1819948 h 2244106"/>
                <a:gd name="connsiteX4" fmla="*/ 1897316 w 3276536"/>
                <a:gd name="connsiteY4" fmla="*/ 1979968 h 2244106"/>
                <a:gd name="connsiteX5" fmla="*/ 693356 w 3276536"/>
                <a:gd name="connsiteY5" fmla="*/ 1690408 h 2244106"/>
                <a:gd name="connsiteX6" fmla="*/ 540956 w 3276536"/>
                <a:gd name="connsiteY6" fmla="*/ 776008 h 2244106"/>
                <a:gd name="connsiteX7" fmla="*/ 1523936 w 3276536"/>
                <a:gd name="connsiteY7" fmla="*/ 204508 h 2244106"/>
                <a:gd name="connsiteX0" fmla="*/ 1523936 w 3276536"/>
                <a:gd name="connsiteY0" fmla="*/ 204508 h 2244106"/>
                <a:gd name="connsiteX1" fmla="*/ 3253676 w 3276536"/>
                <a:gd name="connsiteY1" fmla="*/ 699808 h 2244106"/>
                <a:gd name="connsiteX2" fmla="*/ 3276536 w 3276536"/>
                <a:gd name="connsiteY2" fmla="*/ 1598968 h 2244106"/>
                <a:gd name="connsiteX3" fmla="*/ 2705036 w 3276536"/>
                <a:gd name="connsiteY3" fmla="*/ 1819948 h 2244106"/>
                <a:gd name="connsiteX4" fmla="*/ 1897316 w 3276536"/>
                <a:gd name="connsiteY4" fmla="*/ 1979968 h 2244106"/>
                <a:gd name="connsiteX5" fmla="*/ 693356 w 3276536"/>
                <a:gd name="connsiteY5" fmla="*/ 1690408 h 2244106"/>
                <a:gd name="connsiteX6" fmla="*/ 540956 w 3276536"/>
                <a:gd name="connsiteY6" fmla="*/ 776008 h 2244106"/>
                <a:gd name="connsiteX7" fmla="*/ 1523936 w 3276536"/>
                <a:gd name="connsiteY7" fmla="*/ 204508 h 2244106"/>
                <a:gd name="connsiteX0" fmla="*/ 1523936 w 3276536"/>
                <a:gd name="connsiteY0" fmla="*/ 204508 h 2244106"/>
                <a:gd name="connsiteX1" fmla="*/ 3253676 w 3276536"/>
                <a:gd name="connsiteY1" fmla="*/ 699808 h 2244106"/>
                <a:gd name="connsiteX2" fmla="*/ 3276536 w 3276536"/>
                <a:gd name="connsiteY2" fmla="*/ 1598968 h 2244106"/>
                <a:gd name="connsiteX3" fmla="*/ 2705036 w 3276536"/>
                <a:gd name="connsiteY3" fmla="*/ 1819948 h 2244106"/>
                <a:gd name="connsiteX4" fmla="*/ 1897316 w 3276536"/>
                <a:gd name="connsiteY4" fmla="*/ 1979968 h 2244106"/>
                <a:gd name="connsiteX5" fmla="*/ 693356 w 3276536"/>
                <a:gd name="connsiteY5" fmla="*/ 1690408 h 2244106"/>
                <a:gd name="connsiteX6" fmla="*/ 540956 w 3276536"/>
                <a:gd name="connsiteY6" fmla="*/ 776008 h 2244106"/>
                <a:gd name="connsiteX7" fmla="*/ 1523936 w 3276536"/>
                <a:gd name="connsiteY7" fmla="*/ 204508 h 2244106"/>
                <a:gd name="connsiteX0" fmla="*/ 1523936 w 3661818"/>
                <a:gd name="connsiteY0" fmla="*/ 204508 h 2244106"/>
                <a:gd name="connsiteX1" fmla="*/ 3253676 w 3661818"/>
                <a:gd name="connsiteY1" fmla="*/ 699808 h 2244106"/>
                <a:gd name="connsiteX2" fmla="*/ 3276536 w 3661818"/>
                <a:gd name="connsiteY2" fmla="*/ 1598968 h 2244106"/>
                <a:gd name="connsiteX3" fmla="*/ 2705036 w 3661818"/>
                <a:gd name="connsiteY3" fmla="*/ 1819948 h 2244106"/>
                <a:gd name="connsiteX4" fmla="*/ 1897316 w 3661818"/>
                <a:gd name="connsiteY4" fmla="*/ 1979968 h 2244106"/>
                <a:gd name="connsiteX5" fmla="*/ 693356 w 3661818"/>
                <a:gd name="connsiteY5" fmla="*/ 1690408 h 2244106"/>
                <a:gd name="connsiteX6" fmla="*/ 540956 w 3661818"/>
                <a:gd name="connsiteY6" fmla="*/ 776008 h 2244106"/>
                <a:gd name="connsiteX7" fmla="*/ 1523936 w 3661818"/>
                <a:gd name="connsiteY7" fmla="*/ 204508 h 2244106"/>
                <a:gd name="connsiteX0" fmla="*/ 1523936 w 3880928"/>
                <a:gd name="connsiteY0" fmla="*/ 204508 h 2244106"/>
                <a:gd name="connsiteX1" fmla="*/ 3253676 w 3880928"/>
                <a:gd name="connsiteY1" fmla="*/ 699808 h 2244106"/>
                <a:gd name="connsiteX2" fmla="*/ 3276536 w 3880928"/>
                <a:gd name="connsiteY2" fmla="*/ 1598968 h 2244106"/>
                <a:gd name="connsiteX3" fmla="*/ 2705036 w 3880928"/>
                <a:gd name="connsiteY3" fmla="*/ 1819948 h 2244106"/>
                <a:gd name="connsiteX4" fmla="*/ 1897316 w 3880928"/>
                <a:gd name="connsiteY4" fmla="*/ 1979968 h 2244106"/>
                <a:gd name="connsiteX5" fmla="*/ 693356 w 3880928"/>
                <a:gd name="connsiteY5" fmla="*/ 1690408 h 2244106"/>
                <a:gd name="connsiteX6" fmla="*/ 540956 w 3880928"/>
                <a:gd name="connsiteY6" fmla="*/ 776008 h 2244106"/>
                <a:gd name="connsiteX7" fmla="*/ 1523936 w 3880928"/>
                <a:gd name="connsiteY7" fmla="*/ 204508 h 2244106"/>
                <a:gd name="connsiteX0" fmla="*/ 1523936 w 3880928"/>
                <a:gd name="connsiteY0" fmla="*/ 204508 h 2244106"/>
                <a:gd name="connsiteX1" fmla="*/ 3253676 w 3880928"/>
                <a:gd name="connsiteY1" fmla="*/ 699808 h 2244106"/>
                <a:gd name="connsiteX2" fmla="*/ 3276536 w 3880928"/>
                <a:gd name="connsiteY2" fmla="*/ 1598968 h 2244106"/>
                <a:gd name="connsiteX3" fmla="*/ 2705036 w 3880928"/>
                <a:gd name="connsiteY3" fmla="*/ 1819948 h 2244106"/>
                <a:gd name="connsiteX4" fmla="*/ 1897316 w 3880928"/>
                <a:gd name="connsiteY4" fmla="*/ 1979968 h 2244106"/>
                <a:gd name="connsiteX5" fmla="*/ 693356 w 3880928"/>
                <a:gd name="connsiteY5" fmla="*/ 1690408 h 2244106"/>
                <a:gd name="connsiteX6" fmla="*/ 540956 w 3880928"/>
                <a:gd name="connsiteY6" fmla="*/ 776008 h 2244106"/>
                <a:gd name="connsiteX7" fmla="*/ 1523936 w 3880928"/>
                <a:gd name="connsiteY7" fmla="*/ 204508 h 2244106"/>
                <a:gd name="connsiteX0" fmla="*/ 1523936 w 3880928"/>
                <a:gd name="connsiteY0" fmla="*/ 494034 h 2533632"/>
                <a:gd name="connsiteX1" fmla="*/ 3253676 w 3880928"/>
                <a:gd name="connsiteY1" fmla="*/ 989334 h 2533632"/>
                <a:gd name="connsiteX2" fmla="*/ 3276536 w 3880928"/>
                <a:gd name="connsiteY2" fmla="*/ 1888494 h 2533632"/>
                <a:gd name="connsiteX3" fmla="*/ 2705036 w 3880928"/>
                <a:gd name="connsiteY3" fmla="*/ 2109474 h 2533632"/>
                <a:gd name="connsiteX4" fmla="*/ 1897316 w 3880928"/>
                <a:gd name="connsiteY4" fmla="*/ 2269494 h 2533632"/>
                <a:gd name="connsiteX5" fmla="*/ 693356 w 3880928"/>
                <a:gd name="connsiteY5" fmla="*/ 1979934 h 2533632"/>
                <a:gd name="connsiteX6" fmla="*/ 540956 w 3880928"/>
                <a:gd name="connsiteY6" fmla="*/ 1065534 h 2533632"/>
                <a:gd name="connsiteX7" fmla="*/ 1523936 w 3880928"/>
                <a:gd name="connsiteY7" fmla="*/ 494034 h 2533632"/>
                <a:gd name="connsiteX0" fmla="*/ 1523936 w 3880928"/>
                <a:gd name="connsiteY0" fmla="*/ 494034 h 2533632"/>
                <a:gd name="connsiteX1" fmla="*/ 3253676 w 3880928"/>
                <a:gd name="connsiteY1" fmla="*/ 989334 h 2533632"/>
                <a:gd name="connsiteX2" fmla="*/ 3276536 w 3880928"/>
                <a:gd name="connsiteY2" fmla="*/ 1888494 h 2533632"/>
                <a:gd name="connsiteX3" fmla="*/ 2705036 w 3880928"/>
                <a:gd name="connsiteY3" fmla="*/ 2109474 h 2533632"/>
                <a:gd name="connsiteX4" fmla="*/ 1897316 w 3880928"/>
                <a:gd name="connsiteY4" fmla="*/ 2269494 h 2533632"/>
                <a:gd name="connsiteX5" fmla="*/ 693356 w 3880928"/>
                <a:gd name="connsiteY5" fmla="*/ 1979934 h 2533632"/>
                <a:gd name="connsiteX6" fmla="*/ 540956 w 3880928"/>
                <a:gd name="connsiteY6" fmla="*/ 1065534 h 2533632"/>
                <a:gd name="connsiteX7" fmla="*/ 1523936 w 3880928"/>
                <a:gd name="connsiteY7" fmla="*/ 494034 h 2533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80928" h="2533632">
                  <a:moveTo>
                    <a:pt x="1523936" y="494034"/>
                  </a:moveTo>
                  <a:cubicBezTo>
                    <a:pt x="2062416" y="-430526"/>
                    <a:pt x="3332416" y="62234"/>
                    <a:pt x="3253676" y="989334"/>
                  </a:cubicBezTo>
                  <a:cubicBezTo>
                    <a:pt x="4015676" y="778514"/>
                    <a:pt x="4152836" y="1985014"/>
                    <a:pt x="3276536" y="1888494"/>
                  </a:cubicBezTo>
                  <a:cubicBezTo>
                    <a:pt x="3223196" y="2099314"/>
                    <a:pt x="3002216" y="2302514"/>
                    <a:pt x="2705036" y="2109474"/>
                  </a:cubicBezTo>
                  <a:cubicBezTo>
                    <a:pt x="2611056" y="2353314"/>
                    <a:pt x="2296096" y="2642874"/>
                    <a:pt x="1897316" y="2269494"/>
                  </a:cubicBezTo>
                  <a:cubicBezTo>
                    <a:pt x="1739836" y="2553974"/>
                    <a:pt x="927036" y="2785114"/>
                    <a:pt x="693356" y="1979934"/>
                  </a:cubicBezTo>
                  <a:cubicBezTo>
                    <a:pt x="-43244" y="2299974"/>
                    <a:pt x="-337884" y="1057914"/>
                    <a:pt x="540956" y="1065534"/>
                  </a:cubicBezTo>
                  <a:cubicBezTo>
                    <a:pt x="304736" y="669294"/>
                    <a:pt x="937196" y="-69846"/>
                    <a:pt x="1523936" y="494034"/>
                  </a:cubicBezTo>
                  <a:close/>
                </a:path>
              </a:pathLst>
            </a:custGeom>
            <a:solidFill>
              <a:schemeClr val="accent1"/>
            </a:solidFill>
            <a:ln w="9525" cap="flat" cmpd="sng" algn="ctr">
              <a:noFill/>
              <a:prstDash val="solid"/>
              <a:headEnd type="none" w="med" len="med"/>
              <a:tailEnd type="none" w="med" len="med"/>
            </a:ln>
            <a:effectLst/>
          </p:spPr>
          <p:txBody>
            <a:bodyPr rot="0" spcFirstLastPara="0" vertOverflow="overflow" horzOverflow="overflow" vert="horz" wrap="square" lIns="91414" tIns="45706" rIns="45706" bIns="91414" numCol="1" spcCol="0" rtlCol="0" fromWordArt="0" anchor="b" anchorCtr="0" forceAA="0" compatLnSpc="1">
              <a:prstTxWarp prst="textNoShape">
                <a:avLst/>
              </a:prstTxWarp>
              <a:noAutofit/>
            </a:bodyPr>
            <a:lstStyle/>
            <a:p>
              <a:pPr algn="ctr" defTabSz="913748" fontAlgn="base">
                <a:spcBef>
                  <a:spcPct val="0"/>
                </a:spcBef>
                <a:spcAft>
                  <a:spcPct val="0"/>
                </a:spcAft>
                <a:defRPr/>
              </a:pPr>
              <a:endParaRPr lang="en-US" sz="2400" kern="0" dirty="0" err="1">
                <a:solidFill>
                  <a:srgbClr val="505050"/>
                </a:solidFill>
                <a:latin typeface="Segoe UI"/>
                <a:ea typeface="Segoe UI" pitchFamily="34" charset="0"/>
                <a:cs typeface="Segoe UI" pitchFamily="34" charset="0"/>
              </a:endParaRPr>
            </a:p>
          </p:txBody>
        </p:sp>
        <p:pic>
          <p:nvPicPr>
            <p:cNvPr id="7" name="Picture 6"/>
            <p:cNvPicPr>
              <a:picLocks noChangeAspect="1"/>
            </p:cNvPicPr>
            <p:nvPr/>
          </p:nvPicPr>
          <p:blipFill>
            <a:blip r:embed="rId12">
              <a:extLst/>
            </a:blip>
            <a:stretch>
              <a:fillRect/>
            </a:stretch>
          </p:blipFill>
          <p:spPr>
            <a:xfrm>
              <a:off x="7162923" y="1217759"/>
              <a:ext cx="424213" cy="415329"/>
            </a:xfrm>
            <a:prstGeom prst="rect">
              <a:avLst/>
            </a:prstGeom>
          </p:spPr>
        </p:pic>
      </p:grpSp>
      <p:grpSp>
        <p:nvGrpSpPr>
          <p:cNvPr id="72800" name="Group 72799"/>
          <p:cNvGrpSpPr/>
          <p:nvPr/>
        </p:nvGrpSpPr>
        <p:grpSpPr>
          <a:xfrm>
            <a:off x="8669875" y="1755534"/>
            <a:ext cx="1206577" cy="885892"/>
            <a:chOff x="9354145" y="1624881"/>
            <a:chExt cx="1206920" cy="886143"/>
          </a:xfrm>
        </p:grpSpPr>
        <p:sp>
          <p:nvSpPr>
            <p:cNvPr id="15" name="Freeform 14"/>
            <p:cNvSpPr/>
            <p:nvPr/>
          </p:nvSpPr>
          <p:spPr bwMode="auto">
            <a:xfrm>
              <a:off x="9354145" y="1723096"/>
              <a:ext cx="1206920" cy="787928"/>
            </a:xfrm>
            <a:custGeom>
              <a:avLst/>
              <a:gdLst>
                <a:gd name="connsiteX0" fmla="*/ 982980 w 2735580"/>
                <a:gd name="connsiteY0" fmla="*/ 0 h 1775460"/>
                <a:gd name="connsiteX1" fmla="*/ 2712720 w 2735580"/>
                <a:gd name="connsiteY1" fmla="*/ 495300 h 1775460"/>
                <a:gd name="connsiteX2" fmla="*/ 2735580 w 2735580"/>
                <a:gd name="connsiteY2" fmla="*/ 1394460 h 1775460"/>
                <a:gd name="connsiteX3" fmla="*/ 2164080 w 2735580"/>
                <a:gd name="connsiteY3" fmla="*/ 1615440 h 1775460"/>
                <a:gd name="connsiteX4" fmla="*/ 1356360 w 2735580"/>
                <a:gd name="connsiteY4" fmla="*/ 1775460 h 1775460"/>
                <a:gd name="connsiteX5" fmla="*/ 152400 w 2735580"/>
                <a:gd name="connsiteY5" fmla="*/ 1485900 h 1775460"/>
                <a:gd name="connsiteX6" fmla="*/ 0 w 2735580"/>
                <a:gd name="connsiteY6" fmla="*/ 571500 h 1775460"/>
                <a:gd name="connsiteX7" fmla="*/ 982980 w 2735580"/>
                <a:gd name="connsiteY7" fmla="*/ 0 h 1775460"/>
                <a:gd name="connsiteX0" fmla="*/ 982980 w 2735580"/>
                <a:gd name="connsiteY0" fmla="*/ 198997 h 1974457"/>
                <a:gd name="connsiteX1" fmla="*/ 2712720 w 2735580"/>
                <a:gd name="connsiteY1" fmla="*/ 694297 h 1974457"/>
                <a:gd name="connsiteX2" fmla="*/ 2735580 w 2735580"/>
                <a:gd name="connsiteY2" fmla="*/ 1593457 h 1974457"/>
                <a:gd name="connsiteX3" fmla="*/ 2164080 w 2735580"/>
                <a:gd name="connsiteY3" fmla="*/ 1814437 h 1974457"/>
                <a:gd name="connsiteX4" fmla="*/ 1356360 w 2735580"/>
                <a:gd name="connsiteY4" fmla="*/ 1974457 h 1974457"/>
                <a:gd name="connsiteX5" fmla="*/ 152400 w 2735580"/>
                <a:gd name="connsiteY5" fmla="*/ 1684897 h 1974457"/>
                <a:gd name="connsiteX6" fmla="*/ 0 w 2735580"/>
                <a:gd name="connsiteY6" fmla="*/ 770497 h 1974457"/>
                <a:gd name="connsiteX7" fmla="*/ 982980 w 2735580"/>
                <a:gd name="connsiteY7" fmla="*/ 198997 h 1974457"/>
                <a:gd name="connsiteX0" fmla="*/ 1028864 w 2781464"/>
                <a:gd name="connsiteY0" fmla="*/ 211861 h 1987321"/>
                <a:gd name="connsiteX1" fmla="*/ 2758604 w 2781464"/>
                <a:gd name="connsiteY1" fmla="*/ 707161 h 1987321"/>
                <a:gd name="connsiteX2" fmla="*/ 2781464 w 2781464"/>
                <a:gd name="connsiteY2" fmla="*/ 1606321 h 1987321"/>
                <a:gd name="connsiteX3" fmla="*/ 2209964 w 2781464"/>
                <a:gd name="connsiteY3" fmla="*/ 1827301 h 1987321"/>
                <a:gd name="connsiteX4" fmla="*/ 1402244 w 2781464"/>
                <a:gd name="connsiteY4" fmla="*/ 1987321 h 1987321"/>
                <a:gd name="connsiteX5" fmla="*/ 198284 w 2781464"/>
                <a:gd name="connsiteY5" fmla="*/ 1697761 h 1987321"/>
                <a:gd name="connsiteX6" fmla="*/ 45884 w 2781464"/>
                <a:gd name="connsiteY6" fmla="*/ 783361 h 1987321"/>
                <a:gd name="connsiteX7" fmla="*/ 1028864 w 2781464"/>
                <a:gd name="connsiteY7" fmla="*/ 211861 h 1987321"/>
                <a:gd name="connsiteX0" fmla="*/ 1022219 w 2774819"/>
                <a:gd name="connsiteY0" fmla="*/ 215060 h 1990520"/>
                <a:gd name="connsiteX1" fmla="*/ 2751959 w 2774819"/>
                <a:gd name="connsiteY1" fmla="*/ 710360 h 1990520"/>
                <a:gd name="connsiteX2" fmla="*/ 2774819 w 2774819"/>
                <a:gd name="connsiteY2" fmla="*/ 1609520 h 1990520"/>
                <a:gd name="connsiteX3" fmla="*/ 2203319 w 2774819"/>
                <a:gd name="connsiteY3" fmla="*/ 1830500 h 1990520"/>
                <a:gd name="connsiteX4" fmla="*/ 1395599 w 2774819"/>
                <a:gd name="connsiteY4" fmla="*/ 1990520 h 1990520"/>
                <a:gd name="connsiteX5" fmla="*/ 191639 w 2774819"/>
                <a:gd name="connsiteY5" fmla="*/ 1700960 h 1990520"/>
                <a:gd name="connsiteX6" fmla="*/ 39239 w 2774819"/>
                <a:gd name="connsiteY6" fmla="*/ 786560 h 1990520"/>
                <a:gd name="connsiteX7" fmla="*/ 1022219 w 2774819"/>
                <a:gd name="connsiteY7" fmla="*/ 215060 h 1990520"/>
                <a:gd name="connsiteX0" fmla="*/ 1034170 w 2786770"/>
                <a:gd name="connsiteY0" fmla="*/ 230584 h 2006044"/>
                <a:gd name="connsiteX1" fmla="*/ 2763910 w 2786770"/>
                <a:gd name="connsiteY1" fmla="*/ 725884 h 2006044"/>
                <a:gd name="connsiteX2" fmla="*/ 2786770 w 2786770"/>
                <a:gd name="connsiteY2" fmla="*/ 1625044 h 2006044"/>
                <a:gd name="connsiteX3" fmla="*/ 2215270 w 2786770"/>
                <a:gd name="connsiteY3" fmla="*/ 1846024 h 2006044"/>
                <a:gd name="connsiteX4" fmla="*/ 1407550 w 2786770"/>
                <a:gd name="connsiteY4" fmla="*/ 2006044 h 2006044"/>
                <a:gd name="connsiteX5" fmla="*/ 203590 w 2786770"/>
                <a:gd name="connsiteY5" fmla="*/ 1716484 h 2006044"/>
                <a:gd name="connsiteX6" fmla="*/ 51190 w 2786770"/>
                <a:gd name="connsiteY6" fmla="*/ 802084 h 2006044"/>
                <a:gd name="connsiteX7" fmla="*/ 1034170 w 2786770"/>
                <a:gd name="connsiteY7" fmla="*/ 230584 h 2006044"/>
                <a:gd name="connsiteX0" fmla="*/ 1033745 w 2786345"/>
                <a:gd name="connsiteY0" fmla="*/ 204508 h 1979968"/>
                <a:gd name="connsiteX1" fmla="*/ 2763485 w 2786345"/>
                <a:gd name="connsiteY1" fmla="*/ 699808 h 1979968"/>
                <a:gd name="connsiteX2" fmla="*/ 2786345 w 2786345"/>
                <a:gd name="connsiteY2" fmla="*/ 1598968 h 1979968"/>
                <a:gd name="connsiteX3" fmla="*/ 2214845 w 2786345"/>
                <a:gd name="connsiteY3" fmla="*/ 1819948 h 1979968"/>
                <a:gd name="connsiteX4" fmla="*/ 1407125 w 2786345"/>
                <a:gd name="connsiteY4" fmla="*/ 1979968 h 1979968"/>
                <a:gd name="connsiteX5" fmla="*/ 203165 w 2786345"/>
                <a:gd name="connsiteY5" fmla="*/ 1690408 h 1979968"/>
                <a:gd name="connsiteX6" fmla="*/ 50765 w 2786345"/>
                <a:gd name="connsiteY6" fmla="*/ 776008 h 1979968"/>
                <a:gd name="connsiteX7" fmla="*/ 1033745 w 2786345"/>
                <a:gd name="connsiteY7" fmla="*/ 204508 h 1979968"/>
                <a:gd name="connsiteX0" fmla="*/ 1435086 w 3187686"/>
                <a:gd name="connsiteY0" fmla="*/ 204508 h 1979968"/>
                <a:gd name="connsiteX1" fmla="*/ 3164826 w 3187686"/>
                <a:gd name="connsiteY1" fmla="*/ 699808 h 1979968"/>
                <a:gd name="connsiteX2" fmla="*/ 3187686 w 3187686"/>
                <a:gd name="connsiteY2" fmla="*/ 1598968 h 1979968"/>
                <a:gd name="connsiteX3" fmla="*/ 2616186 w 3187686"/>
                <a:gd name="connsiteY3" fmla="*/ 1819948 h 1979968"/>
                <a:gd name="connsiteX4" fmla="*/ 1808466 w 3187686"/>
                <a:gd name="connsiteY4" fmla="*/ 1979968 h 1979968"/>
                <a:gd name="connsiteX5" fmla="*/ 604506 w 3187686"/>
                <a:gd name="connsiteY5" fmla="*/ 1690408 h 1979968"/>
                <a:gd name="connsiteX6" fmla="*/ 452106 w 3187686"/>
                <a:gd name="connsiteY6" fmla="*/ 776008 h 1979968"/>
                <a:gd name="connsiteX7" fmla="*/ 1435086 w 3187686"/>
                <a:gd name="connsiteY7" fmla="*/ 204508 h 1979968"/>
                <a:gd name="connsiteX0" fmla="*/ 1558748 w 3311348"/>
                <a:gd name="connsiteY0" fmla="*/ 204508 h 1979968"/>
                <a:gd name="connsiteX1" fmla="*/ 3288488 w 3311348"/>
                <a:gd name="connsiteY1" fmla="*/ 699808 h 1979968"/>
                <a:gd name="connsiteX2" fmla="*/ 3311348 w 3311348"/>
                <a:gd name="connsiteY2" fmla="*/ 1598968 h 1979968"/>
                <a:gd name="connsiteX3" fmla="*/ 2739848 w 3311348"/>
                <a:gd name="connsiteY3" fmla="*/ 1819948 h 1979968"/>
                <a:gd name="connsiteX4" fmla="*/ 1932128 w 3311348"/>
                <a:gd name="connsiteY4" fmla="*/ 1979968 h 1979968"/>
                <a:gd name="connsiteX5" fmla="*/ 728168 w 3311348"/>
                <a:gd name="connsiteY5" fmla="*/ 1690408 h 1979968"/>
                <a:gd name="connsiteX6" fmla="*/ 575768 w 3311348"/>
                <a:gd name="connsiteY6" fmla="*/ 776008 h 1979968"/>
                <a:gd name="connsiteX7" fmla="*/ 1558748 w 3311348"/>
                <a:gd name="connsiteY7" fmla="*/ 204508 h 1979968"/>
                <a:gd name="connsiteX0" fmla="*/ 1525623 w 3278223"/>
                <a:gd name="connsiteY0" fmla="*/ 204508 h 1979968"/>
                <a:gd name="connsiteX1" fmla="*/ 3255363 w 3278223"/>
                <a:gd name="connsiteY1" fmla="*/ 699808 h 1979968"/>
                <a:gd name="connsiteX2" fmla="*/ 3278223 w 3278223"/>
                <a:gd name="connsiteY2" fmla="*/ 1598968 h 1979968"/>
                <a:gd name="connsiteX3" fmla="*/ 2706723 w 3278223"/>
                <a:gd name="connsiteY3" fmla="*/ 1819948 h 1979968"/>
                <a:gd name="connsiteX4" fmla="*/ 1899003 w 3278223"/>
                <a:gd name="connsiteY4" fmla="*/ 1979968 h 1979968"/>
                <a:gd name="connsiteX5" fmla="*/ 695043 w 3278223"/>
                <a:gd name="connsiteY5" fmla="*/ 1690408 h 1979968"/>
                <a:gd name="connsiteX6" fmla="*/ 542643 w 3278223"/>
                <a:gd name="connsiteY6" fmla="*/ 776008 h 1979968"/>
                <a:gd name="connsiteX7" fmla="*/ 1525623 w 3278223"/>
                <a:gd name="connsiteY7" fmla="*/ 204508 h 1979968"/>
                <a:gd name="connsiteX0" fmla="*/ 1472866 w 3225466"/>
                <a:gd name="connsiteY0" fmla="*/ 204508 h 1979968"/>
                <a:gd name="connsiteX1" fmla="*/ 3202606 w 3225466"/>
                <a:gd name="connsiteY1" fmla="*/ 699808 h 1979968"/>
                <a:gd name="connsiteX2" fmla="*/ 3225466 w 3225466"/>
                <a:gd name="connsiteY2" fmla="*/ 1598968 h 1979968"/>
                <a:gd name="connsiteX3" fmla="*/ 2653966 w 3225466"/>
                <a:gd name="connsiteY3" fmla="*/ 1819948 h 1979968"/>
                <a:gd name="connsiteX4" fmla="*/ 1846246 w 3225466"/>
                <a:gd name="connsiteY4" fmla="*/ 1979968 h 1979968"/>
                <a:gd name="connsiteX5" fmla="*/ 642286 w 3225466"/>
                <a:gd name="connsiteY5" fmla="*/ 1690408 h 1979968"/>
                <a:gd name="connsiteX6" fmla="*/ 489886 w 3225466"/>
                <a:gd name="connsiteY6" fmla="*/ 776008 h 1979968"/>
                <a:gd name="connsiteX7" fmla="*/ 1472866 w 3225466"/>
                <a:gd name="connsiteY7" fmla="*/ 204508 h 1979968"/>
                <a:gd name="connsiteX0" fmla="*/ 1523936 w 3276536"/>
                <a:gd name="connsiteY0" fmla="*/ 204508 h 1979968"/>
                <a:gd name="connsiteX1" fmla="*/ 3253676 w 3276536"/>
                <a:gd name="connsiteY1" fmla="*/ 699808 h 1979968"/>
                <a:gd name="connsiteX2" fmla="*/ 3276536 w 3276536"/>
                <a:gd name="connsiteY2" fmla="*/ 1598968 h 1979968"/>
                <a:gd name="connsiteX3" fmla="*/ 2705036 w 3276536"/>
                <a:gd name="connsiteY3" fmla="*/ 1819948 h 1979968"/>
                <a:gd name="connsiteX4" fmla="*/ 1897316 w 3276536"/>
                <a:gd name="connsiteY4" fmla="*/ 1979968 h 1979968"/>
                <a:gd name="connsiteX5" fmla="*/ 693356 w 3276536"/>
                <a:gd name="connsiteY5" fmla="*/ 1690408 h 1979968"/>
                <a:gd name="connsiteX6" fmla="*/ 540956 w 3276536"/>
                <a:gd name="connsiteY6" fmla="*/ 776008 h 1979968"/>
                <a:gd name="connsiteX7" fmla="*/ 1523936 w 3276536"/>
                <a:gd name="connsiteY7" fmla="*/ 204508 h 1979968"/>
                <a:gd name="connsiteX0" fmla="*/ 1523936 w 3276536"/>
                <a:gd name="connsiteY0" fmla="*/ 204508 h 2211379"/>
                <a:gd name="connsiteX1" fmla="*/ 3253676 w 3276536"/>
                <a:gd name="connsiteY1" fmla="*/ 699808 h 2211379"/>
                <a:gd name="connsiteX2" fmla="*/ 3276536 w 3276536"/>
                <a:gd name="connsiteY2" fmla="*/ 1598968 h 2211379"/>
                <a:gd name="connsiteX3" fmla="*/ 2705036 w 3276536"/>
                <a:gd name="connsiteY3" fmla="*/ 1819948 h 2211379"/>
                <a:gd name="connsiteX4" fmla="*/ 1897316 w 3276536"/>
                <a:gd name="connsiteY4" fmla="*/ 1979968 h 2211379"/>
                <a:gd name="connsiteX5" fmla="*/ 693356 w 3276536"/>
                <a:gd name="connsiteY5" fmla="*/ 1690408 h 2211379"/>
                <a:gd name="connsiteX6" fmla="*/ 540956 w 3276536"/>
                <a:gd name="connsiteY6" fmla="*/ 776008 h 2211379"/>
                <a:gd name="connsiteX7" fmla="*/ 1523936 w 3276536"/>
                <a:gd name="connsiteY7" fmla="*/ 204508 h 2211379"/>
                <a:gd name="connsiteX0" fmla="*/ 1523936 w 3276536"/>
                <a:gd name="connsiteY0" fmla="*/ 204508 h 2307909"/>
                <a:gd name="connsiteX1" fmla="*/ 3253676 w 3276536"/>
                <a:gd name="connsiteY1" fmla="*/ 699808 h 2307909"/>
                <a:gd name="connsiteX2" fmla="*/ 3276536 w 3276536"/>
                <a:gd name="connsiteY2" fmla="*/ 1598968 h 2307909"/>
                <a:gd name="connsiteX3" fmla="*/ 2705036 w 3276536"/>
                <a:gd name="connsiteY3" fmla="*/ 1819948 h 2307909"/>
                <a:gd name="connsiteX4" fmla="*/ 1897316 w 3276536"/>
                <a:gd name="connsiteY4" fmla="*/ 1979968 h 2307909"/>
                <a:gd name="connsiteX5" fmla="*/ 693356 w 3276536"/>
                <a:gd name="connsiteY5" fmla="*/ 1690408 h 2307909"/>
                <a:gd name="connsiteX6" fmla="*/ 540956 w 3276536"/>
                <a:gd name="connsiteY6" fmla="*/ 776008 h 2307909"/>
                <a:gd name="connsiteX7" fmla="*/ 1523936 w 3276536"/>
                <a:gd name="connsiteY7" fmla="*/ 204508 h 2307909"/>
                <a:gd name="connsiteX0" fmla="*/ 1523936 w 3276536"/>
                <a:gd name="connsiteY0" fmla="*/ 204508 h 2218102"/>
                <a:gd name="connsiteX1" fmla="*/ 3253676 w 3276536"/>
                <a:gd name="connsiteY1" fmla="*/ 699808 h 2218102"/>
                <a:gd name="connsiteX2" fmla="*/ 3276536 w 3276536"/>
                <a:gd name="connsiteY2" fmla="*/ 1598968 h 2218102"/>
                <a:gd name="connsiteX3" fmla="*/ 2705036 w 3276536"/>
                <a:gd name="connsiteY3" fmla="*/ 1819948 h 2218102"/>
                <a:gd name="connsiteX4" fmla="*/ 1897316 w 3276536"/>
                <a:gd name="connsiteY4" fmla="*/ 1979968 h 2218102"/>
                <a:gd name="connsiteX5" fmla="*/ 693356 w 3276536"/>
                <a:gd name="connsiteY5" fmla="*/ 1690408 h 2218102"/>
                <a:gd name="connsiteX6" fmla="*/ 540956 w 3276536"/>
                <a:gd name="connsiteY6" fmla="*/ 776008 h 2218102"/>
                <a:gd name="connsiteX7" fmla="*/ 1523936 w 3276536"/>
                <a:gd name="connsiteY7" fmla="*/ 204508 h 2218102"/>
                <a:gd name="connsiteX0" fmla="*/ 1523936 w 3276536"/>
                <a:gd name="connsiteY0" fmla="*/ 204508 h 2244106"/>
                <a:gd name="connsiteX1" fmla="*/ 3253676 w 3276536"/>
                <a:gd name="connsiteY1" fmla="*/ 699808 h 2244106"/>
                <a:gd name="connsiteX2" fmla="*/ 3276536 w 3276536"/>
                <a:gd name="connsiteY2" fmla="*/ 1598968 h 2244106"/>
                <a:gd name="connsiteX3" fmla="*/ 2705036 w 3276536"/>
                <a:gd name="connsiteY3" fmla="*/ 1819948 h 2244106"/>
                <a:gd name="connsiteX4" fmla="*/ 1897316 w 3276536"/>
                <a:gd name="connsiteY4" fmla="*/ 1979968 h 2244106"/>
                <a:gd name="connsiteX5" fmla="*/ 693356 w 3276536"/>
                <a:gd name="connsiteY5" fmla="*/ 1690408 h 2244106"/>
                <a:gd name="connsiteX6" fmla="*/ 540956 w 3276536"/>
                <a:gd name="connsiteY6" fmla="*/ 776008 h 2244106"/>
                <a:gd name="connsiteX7" fmla="*/ 1523936 w 3276536"/>
                <a:gd name="connsiteY7" fmla="*/ 204508 h 2244106"/>
                <a:gd name="connsiteX0" fmla="*/ 1523936 w 3276536"/>
                <a:gd name="connsiteY0" fmla="*/ 204508 h 2244106"/>
                <a:gd name="connsiteX1" fmla="*/ 3253676 w 3276536"/>
                <a:gd name="connsiteY1" fmla="*/ 699808 h 2244106"/>
                <a:gd name="connsiteX2" fmla="*/ 3276536 w 3276536"/>
                <a:gd name="connsiteY2" fmla="*/ 1598968 h 2244106"/>
                <a:gd name="connsiteX3" fmla="*/ 2705036 w 3276536"/>
                <a:gd name="connsiteY3" fmla="*/ 1819948 h 2244106"/>
                <a:gd name="connsiteX4" fmla="*/ 1897316 w 3276536"/>
                <a:gd name="connsiteY4" fmla="*/ 1979968 h 2244106"/>
                <a:gd name="connsiteX5" fmla="*/ 693356 w 3276536"/>
                <a:gd name="connsiteY5" fmla="*/ 1690408 h 2244106"/>
                <a:gd name="connsiteX6" fmla="*/ 540956 w 3276536"/>
                <a:gd name="connsiteY6" fmla="*/ 776008 h 2244106"/>
                <a:gd name="connsiteX7" fmla="*/ 1523936 w 3276536"/>
                <a:gd name="connsiteY7" fmla="*/ 204508 h 2244106"/>
                <a:gd name="connsiteX0" fmla="*/ 1523936 w 3276536"/>
                <a:gd name="connsiteY0" fmla="*/ 204508 h 2244106"/>
                <a:gd name="connsiteX1" fmla="*/ 3253676 w 3276536"/>
                <a:gd name="connsiteY1" fmla="*/ 699808 h 2244106"/>
                <a:gd name="connsiteX2" fmla="*/ 3276536 w 3276536"/>
                <a:gd name="connsiteY2" fmla="*/ 1598968 h 2244106"/>
                <a:gd name="connsiteX3" fmla="*/ 2705036 w 3276536"/>
                <a:gd name="connsiteY3" fmla="*/ 1819948 h 2244106"/>
                <a:gd name="connsiteX4" fmla="*/ 1897316 w 3276536"/>
                <a:gd name="connsiteY4" fmla="*/ 1979968 h 2244106"/>
                <a:gd name="connsiteX5" fmla="*/ 693356 w 3276536"/>
                <a:gd name="connsiteY5" fmla="*/ 1690408 h 2244106"/>
                <a:gd name="connsiteX6" fmla="*/ 540956 w 3276536"/>
                <a:gd name="connsiteY6" fmla="*/ 776008 h 2244106"/>
                <a:gd name="connsiteX7" fmla="*/ 1523936 w 3276536"/>
                <a:gd name="connsiteY7" fmla="*/ 204508 h 2244106"/>
                <a:gd name="connsiteX0" fmla="*/ 1523936 w 3276536"/>
                <a:gd name="connsiteY0" fmla="*/ 204508 h 2244106"/>
                <a:gd name="connsiteX1" fmla="*/ 3253676 w 3276536"/>
                <a:gd name="connsiteY1" fmla="*/ 699808 h 2244106"/>
                <a:gd name="connsiteX2" fmla="*/ 3276536 w 3276536"/>
                <a:gd name="connsiteY2" fmla="*/ 1598968 h 2244106"/>
                <a:gd name="connsiteX3" fmla="*/ 2705036 w 3276536"/>
                <a:gd name="connsiteY3" fmla="*/ 1819948 h 2244106"/>
                <a:gd name="connsiteX4" fmla="*/ 1897316 w 3276536"/>
                <a:gd name="connsiteY4" fmla="*/ 1979968 h 2244106"/>
                <a:gd name="connsiteX5" fmla="*/ 693356 w 3276536"/>
                <a:gd name="connsiteY5" fmla="*/ 1690408 h 2244106"/>
                <a:gd name="connsiteX6" fmla="*/ 540956 w 3276536"/>
                <a:gd name="connsiteY6" fmla="*/ 776008 h 2244106"/>
                <a:gd name="connsiteX7" fmla="*/ 1523936 w 3276536"/>
                <a:gd name="connsiteY7" fmla="*/ 204508 h 2244106"/>
                <a:gd name="connsiteX0" fmla="*/ 1523936 w 3276536"/>
                <a:gd name="connsiteY0" fmla="*/ 204508 h 2244106"/>
                <a:gd name="connsiteX1" fmla="*/ 3253676 w 3276536"/>
                <a:gd name="connsiteY1" fmla="*/ 699808 h 2244106"/>
                <a:gd name="connsiteX2" fmla="*/ 3276536 w 3276536"/>
                <a:gd name="connsiteY2" fmla="*/ 1598968 h 2244106"/>
                <a:gd name="connsiteX3" fmla="*/ 2705036 w 3276536"/>
                <a:gd name="connsiteY3" fmla="*/ 1819948 h 2244106"/>
                <a:gd name="connsiteX4" fmla="*/ 1897316 w 3276536"/>
                <a:gd name="connsiteY4" fmla="*/ 1979968 h 2244106"/>
                <a:gd name="connsiteX5" fmla="*/ 693356 w 3276536"/>
                <a:gd name="connsiteY5" fmla="*/ 1690408 h 2244106"/>
                <a:gd name="connsiteX6" fmla="*/ 540956 w 3276536"/>
                <a:gd name="connsiteY6" fmla="*/ 776008 h 2244106"/>
                <a:gd name="connsiteX7" fmla="*/ 1523936 w 3276536"/>
                <a:gd name="connsiteY7" fmla="*/ 204508 h 2244106"/>
                <a:gd name="connsiteX0" fmla="*/ 1523936 w 3276536"/>
                <a:gd name="connsiteY0" fmla="*/ 204508 h 2244106"/>
                <a:gd name="connsiteX1" fmla="*/ 3253676 w 3276536"/>
                <a:gd name="connsiteY1" fmla="*/ 699808 h 2244106"/>
                <a:gd name="connsiteX2" fmla="*/ 3276536 w 3276536"/>
                <a:gd name="connsiteY2" fmla="*/ 1598968 h 2244106"/>
                <a:gd name="connsiteX3" fmla="*/ 2705036 w 3276536"/>
                <a:gd name="connsiteY3" fmla="*/ 1819948 h 2244106"/>
                <a:gd name="connsiteX4" fmla="*/ 1897316 w 3276536"/>
                <a:gd name="connsiteY4" fmla="*/ 1979968 h 2244106"/>
                <a:gd name="connsiteX5" fmla="*/ 693356 w 3276536"/>
                <a:gd name="connsiteY5" fmla="*/ 1690408 h 2244106"/>
                <a:gd name="connsiteX6" fmla="*/ 540956 w 3276536"/>
                <a:gd name="connsiteY6" fmla="*/ 776008 h 2244106"/>
                <a:gd name="connsiteX7" fmla="*/ 1523936 w 3276536"/>
                <a:gd name="connsiteY7" fmla="*/ 204508 h 2244106"/>
                <a:gd name="connsiteX0" fmla="*/ 1523936 w 3276536"/>
                <a:gd name="connsiteY0" fmla="*/ 204508 h 2244106"/>
                <a:gd name="connsiteX1" fmla="*/ 3253676 w 3276536"/>
                <a:gd name="connsiteY1" fmla="*/ 699808 h 2244106"/>
                <a:gd name="connsiteX2" fmla="*/ 3276536 w 3276536"/>
                <a:gd name="connsiteY2" fmla="*/ 1598968 h 2244106"/>
                <a:gd name="connsiteX3" fmla="*/ 2705036 w 3276536"/>
                <a:gd name="connsiteY3" fmla="*/ 1819948 h 2244106"/>
                <a:gd name="connsiteX4" fmla="*/ 1897316 w 3276536"/>
                <a:gd name="connsiteY4" fmla="*/ 1979968 h 2244106"/>
                <a:gd name="connsiteX5" fmla="*/ 693356 w 3276536"/>
                <a:gd name="connsiteY5" fmla="*/ 1690408 h 2244106"/>
                <a:gd name="connsiteX6" fmla="*/ 540956 w 3276536"/>
                <a:gd name="connsiteY6" fmla="*/ 776008 h 2244106"/>
                <a:gd name="connsiteX7" fmla="*/ 1523936 w 3276536"/>
                <a:gd name="connsiteY7" fmla="*/ 204508 h 2244106"/>
                <a:gd name="connsiteX0" fmla="*/ 1523936 w 3276536"/>
                <a:gd name="connsiteY0" fmla="*/ 204508 h 2244106"/>
                <a:gd name="connsiteX1" fmla="*/ 3253676 w 3276536"/>
                <a:gd name="connsiteY1" fmla="*/ 699808 h 2244106"/>
                <a:gd name="connsiteX2" fmla="*/ 3276536 w 3276536"/>
                <a:gd name="connsiteY2" fmla="*/ 1598968 h 2244106"/>
                <a:gd name="connsiteX3" fmla="*/ 2705036 w 3276536"/>
                <a:gd name="connsiteY3" fmla="*/ 1819948 h 2244106"/>
                <a:gd name="connsiteX4" fmla="*/ 1897316 w 3276536"/>
                <a:gd name="connsiteY4" fmla="*/ 1979968 h 2244106"/>
                <a:gd name="connsiteX5" fmla="*/ 693356 w 3276536"/>
                <a:gd name="connsiteY5" fmla="*/ 1690408 h 2244106"/>
                <a:gd name="connsiteX6" fmla="*/ 540956 w 3276536"/>
                <a:gd name="connsiteY6" fmla="*/ 776008 h 2244106"/>
                <a:gd name="connsiteX7" fmla="*/ 1523936 w 3276536"/>
                <a:gd name="connsiteY7" fmla="*/ 204508 h 2244106"/>
                <a:gd name="connsiteX0" fmla="*/ 1523936 w 3276536"/>
                <a:gd name="connsiteY0" fmla="*/ 204508 h 2244106"/>
                <a:gd name="connsiteX1" fmla="*/ 3253676 w 3276536"/>
                <a:gd name="connsiteY1" fmla="*/ 699808 h 2244106"/>
                <a:gd name="connsiteX2" fmla="*/ 3276536 w 3276536"/>
                <a:gd name="connsiteY2" fmla="*/ 1598968 h 2244106"/>
                <a:gd name="connsiteX3" fmla="*/ 2705036 w 3276536"/>
                <a:gd name="connsiteY3" fmla="*/ 1819948 h 2244106"/>
                <a:gd name="connsiteX4" fmla="*/ 1897316 w 3276536"/>
                <a:gd name="connsiteY4" fmla="*/ 1979968 h 2244106"/>
                <a:gd name="connsiteX5" fmla="*/ 693356 w 3276536"/>
                <a:gd name="connsiteY5" fmla="*/ 1690408 h 2244106"/>
                <a:gd name="connsiteX6" fmla="*/ 540956 w 3276536"/>
                <a:gd name="connsiteY6" fmla="*/ 776008 h 2244106"/>
                <a:gd name="connsiteX7" fmla="*/ 1523936 w 3276536"/>
                <a:gd name="connsiteY7" fmla="*/ 204508 h 2244106"/>
                <a:gd name="connsiteX0" fmla="*/ 1523936 w 3661818"/>
                <a:gd name="connsiteY0" fmla="*/ 204508 h 2244106"/>
                <a:gd name="connsiteX1" fmla="*/ 3253676 w 3661818"/>
                <a:gd name="connsiteY1" fmla="*/ 699808 h 2244106"/>
                <a:gd name="connsiteX2" fmla="*/ 3276536 w 3661818"/>
                <a:gd name="connsiteY2" fmla="*/ 1598968 h 2244106"/>
                <a:gd name="connsiteX3" fmla="*/ 2705036 w 3661818"/>
                <a:gd name="connsiteY3" fmla="*/ 1819948 h 2244106"/>
                <a:gd name="connsiteX4" fmla="*/ 1897316 w 3661818"/>
                <a:gd name="connsiteY4" fmla="*/ 1979968 h 2244106"/>
                <a:gd name="connsiteX5" fmla="*/ 693356 w 3661818"/>
                <a:gd name="connsiteY5" fmla="*/ 1690408 h 2244106"/>
                <a:gd name="connsiteX6" fmla="*/ 540956 w 3661818"/>
                <a:gd name="connsiteY6" fmla="*/ 776008 h 2244106"/>
                <a:gd name="connsiteX7" fmla="*/ 1523936 w 3661818"/>
                <a:gd name="connsiteY7" fmla="*/ 204508 h 2244106"/>
                <a:gd name="connsiteX0" fmla="*/ 1523936 w 3880928"/>
                <a:gd name="connsiteY0" fmla="*/ 204508 h 2244106"/>
                <a:gd name="connsiteX1" fmla="*/ 3253676 w 3880928"/>
                <a:gd name="connsiteY1" fmla="*/ 699808 h 2244106"/>
                <a:gd name="connsiteX2" fmla="*/ 3276536 w 3880928"/>
                <a:gd name="connsiteY2" fmla="*/ 1598968 h 2244106"/>
                <a:gd name="connsiteX3" fmla="*/ 2705036 w 3880928"/>
                <a:gd name="connsiteY3" fmla="*/ 1819948 h 2244106"/>
                <a:gd name="connsiteX4" fmla="*/ 1897316 w 3880928"/>
                <a:gd name="connsiteY4" fmla="*/ 1979968 h 2244106"/>
                <a:gd name="connsiteX5" fmla="*/ 693356 w 3880928"/>
                <a:gd name="connsiteY5" fmla="*/ 1690408 h 2244106"/>
                <a:gd name="connsiteX6" fmla="*/ 540956 w 3880928"/>
                <a:gd name="connsiteY6" fmla="*/ 776008 h 2244106"/>
                <a:gd name="connsiteX7" fmla="*/ 1523936 w 3880928"/>
                <a:gd name="connsiteY7" fmla="*/ 204508 h 2244106"/>
                <a:gd name="connsiteX0" fmla="*/ 1523936 w 3880928"/>
                <a:gd name="connsiteY0" fmla="*/ 204508 h 2244106"/>
                <a:gd name="connsiteX1" fmla="*/ 3253676 w 3880928"/>
                <a:gd name="connsiteY1" fmla="*/ 699808 h 2244106"/>
                <a:gd name="connsiteX2" fmla="*/ 3276536 w 3880928"/>
                <a:gd name="connsiteY2" fmla="*/ 1598968 h 2244106"/>
                <a:gd name="connsiteX3" fmla="*/ 2705036 w 3880928"/>
                <a:gd name="connsiteY3" fmla="*/ 1819948 h 2244106"/>
                <a:gd name="connsiteX4" fmla="*/ 1897316 w 3880928"/>
                <a:gd name="connsiteY4" fmla="*/ 1979968 h 2244106"/>
                <a:gd name="connsiteX5" fmla="*/ 693356 w 3880928"/>
                <a:gd name="connsiteY5" fmla="*/ 1690408 h 2244106"/>
                <a:gd name="connsiteX6" fmla="*/ 540956 w 3880928"/>
                <a:gd name="connsiteY6" fmla="*/ 776008 h 2244106"/>
                <a:gd name="connsiteX7" fmla="*/ 1523936 w 3880928"/>
                <a:gd name="connsiteY7" fmla="*/ 204508 h 2244106"/>
                <a:gd name="connsiteX0" fmla="*/ 1523936 w 3880928"/>
                <a:gd name="connsiteY0" fmla="*/ 494034 h 2533632"/>
                <a:gd name="connsiteX1" fmla="*/ 3253676 w 3880928"/>
                <a:gd name="connsiteY1" fmla="*/ 989334 h 2533632"/>
                <a:gd name="connsiteX2" fmla="*/ 3276536 w 3880928"/>
                <a:gd name="connsiteY2" fmla="*/ 1888494 h 2533632"/>
                <a:gd name="connsiteX3" fmla="*/ 2705036 w 3880928"/>
                <a:gd name="connsiteY3" fmla="*/ 2109474 h 2533632"/>
                <a:gd name="connsiteX4" fmla="*/ 1897316 w 3880928"/>
                <a:gd name="connsiteY4" fmla="*/ 2269494 h 2533632"/>
                <a:gd name="connsiteX5" fmla="*/ 693356 w 3880928"/>
                <a:gd name="connsiteY5" fmla="*/ 1979934 h 2533632"/>
                <a:gd name="connsiteX6" fmla="*/ 540956 w 3880928"/>
                <a:gd name="connsiteY6" fmla="*/ 1065534 h 2533632"/>
                <a:gd name="connsiteX7" fmla="*/ 1523936 w 3880928"/>
                <a:gd name="connsiteY7" fmla="*/ 494034 h 2533632"/>
                <a:gd name="connsiteX0" fmla="*/ 1523936 w 3880928"/>
                <a:gd name="connsiteY0" fmla="*/ 494034 h 2533632"/>
                <a:gd name="connsiteX1" fmla="*/ 3253676 w 3880928"/>
                <a:gd name="connsiteY1" fmla="*/ 989334 h 2533632"/>
                <a:gd name="connsiteX2" fmla="*/ 3276536 w 3880928"/>
                <a:gd name="connsiteY2" fmla="*/ 1888494 h 2533632"/>
                <a:gd name="connsiteX3" fmla="*/ 2705036 w 3880928"/>
                <a:gd name="connsiteY3" fmla="*/ 2109474 h 2533632"/>
                <a:gd name="connsiteX4" fmla="*/ 1897316 w 3880928"/>
                <a:gd name="connsiteY4" fmla="*/ 2269494 h 2533632"/>
                <a:gd name="connsiteX5" fmla="*/ 693356 w 3880928"/>
                <a:gd name="connsiteY5" fmla="*/ 1979934 h 2533632"/>
                <a:gd name="connsiteX6" fmla="*/ 540956 w 3880928"/>
                <a:gd name="connsiteY6" fmla="*/ 1065534 h 2533632"/>
                <a:gd name="connsiteX7" fmla="*/ 1523936 w 3880928"/>
                <a:gd name="connsiteY7" fmla="*/ 494034 h 2533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80928" h="2533632">
                  <a:moveTo>
                    <a:pt x="1523936" y="494034"/>
                  </a:moveTo>
                  <a:cubicBezTo>
                    <a:pt x="2062416" y="-430526"/>
                    <a:pt x="3332416" y="62234"/>
                    <a:pt x="3253676" y="989334"/>
                  </a:cubicBezTo>
                  <a:cubicBezTo>
                    <a:pt x="4015676" y="778514"/>
                    <a:pt x="4152836" y="1985014"/>
                    <a:pt x="3276536" y="1888494"/>
                  </a:cubicBezTo>
                  <a:cubicBezTo>
                    <a:pt x="3223196" y="2099314"/>
                    <a:pt x="3002216" y="2302514"/>
                    <a:pt x="2705036" y="2109474"/>
                  </a:cubicBezTo>
                  <a:cubicBezTo>
                    <a:pt x="2611056" y="2353314"/>
                    <a:pt x="2296096" y="2642874"/>
                    <a:pt x="1897316" y="2269494"/>
                  </a:cubicBezTo>
                  <a:cubicBezTo>
                    <a:pt x="1739836" y="2553974"/>
                    <a:pt x="927036" y="2785114"/>
                    <a:pt x="693356" y="1979934"/>
                  </a:cubicBezTo>
                  <a:cubicBezTo>
                    <a:pt x="-43244" y="2299974"/>
                    <a:pt x="-337884" y="1057914"/>
                    <a:pt x="540956" y="1065534"/>
                  </a:cubicBezTo>
                  <a:cubicBezTo>
                    <a:pt x="304736" y="669294"/>
                    <a:pt x="937196" y="-69846"/>
                    <a:pt x="1523936" y="494034"/>
                  </a:cubicBezTo>
                  <a:close/>
                </a:path>
              </a:pathLst>
            </a:custGeom>
            <a:solidFill>
              <a:schemeClr val="accent1"/>
            </a:solidFill>
            <a:ln w="9525" cap="flat" cmpd="sng" algn="ctr">
              <a:noFill/>
              <a:prstDash val="solid"/>
              <a:headEnd type="none" w="med" len="med"/>
              <a:tailEnd type="none" w="med" len="med"/>
            </a:ln>
            <a:effectLst/>
          </p:spPr>
          <p:txBody>
            <a:bodyPr rot="0" spcFirstLastPara="0" vertOverflow="overflow" horzOverflow="overflow" vert="horz" wrap="square" lIns="91414" tIns="45706" rIns="45706" bIns="91414" numCol="1" spcCol="0" rtlCol="0" fromWordArt="0" anchor="b" anchorCtr="0" forceAA="0" compatLnSpc="1">
              <a:prstTxWarp prst="textNoShape">
                <a:avLst/>
              </a:prstTxWarp>
              <a:noAutofit/>
            </a:bodyPr>
            <a:lstStyle/>
            <a:p>
              <a:pPr algn="ctr" defTabSz="913748" fontAlgn="base">
                <a:spcBef>
                  <a:spcPct val="0"/>
                </a:spcBef>
                <a:spcAft>
                  <a:spcPct val="0"/>
                </a:spcAft>
                <a:defRPr/>
              </a:pPr>
              <a:endParaRPr lang="en-US" sz="2400" kern="0" dirty="0" err="1">
                <a:solidFill>
                  <a:srgbClr val="505050"/>
                </a:solidFill>
                <a:latin typeface="Segoe UI"/>
                <a:ea typeface="Segoe UI" pitchFamily="34" charset="0"/>
                <a:cs typeface="Segoe UI" pitchFamily="34" charset="0"/>
              </a:endParaRPr>
            </a:p>
          </p:txBody>
        </p:sp>
        <p:grpSp>
          <p:nvGrpSpPr>
            <p:cNvPr id="82" name="Group 81"/>
            <p:cNvGrpSpPr/>
            <p:nvPr/>
          </p:nvGrpSpPr>
          <p:grpSpPr>
            <a:xfrm>
              <a:off x="9368290" y="1624881"/>
              <a:ext cx="613910" cy="520582"/>
              <a:chOff x="5111040" y="2974305"/>
              <a:chExt cx="592037" cy="502036"/>
            </a:xfrm>
          </p:grpSpPr>
          <p:sp>
            <p:nvSpPr>
              <p:cNvPr id="83" name="Rounded Rectangle 82"/>
              <p:cNvSpPr/>
              <p:nvPr/>
            </p:nvSpPr>
            <p:spPr bwMode="auto">
              <a:xfrm>
                <a:off x="5116872" y="2979111"/>
                <a:ext cx="580372" cy="420236"/>
              </a:xfrm>
              <a:prstGeom prst="roundRect">
                <a:avLst>
                  <a:gd name="adj" fmla="val 4201"/>
                </a:avLst>
              </a:prstGeom>
              <a:solidFill>
                <a:srgbClr val="FFFFFF"/>
              </a:solidFill>
              <a:ln w="9525" cap="flat" cmpd="sng" algn="ctr">
                <a:noFill/>
                <a:prstDash val="solid"/>
                <a:headEnd type="none" w="med" len="med"/>
                <a:tailEnd type="none" w="med" len="med"/>
              </a:ln>
              <a:effectLst/>
            </p:spPr>
            <p:txBody>
              <a:bodyPr rot="0" spcFirstLastPara="0" vertOverflow="overflow" horzOverflow="overflow" vert="horz" wrap="square" lIns="91414" tIns="45706" rIns="91414" bIns="45706" numCol="1" spcCol="0" rtlCol="0" fromWordArt="0" anchor="t" anchorCtr="0" forceAA="0" compatLnSpc="1">
                <a:prstTxWarp prst="textNoShape">
                  <a:avLst/>
                </a:prstTxWarp>
                <a:noAutofit/>
              </a:bodyPr>
              <a:lstStyle/>
              <a:p>
                <a:pPr algn="ctr" defTabSz="932114" fontAlgn="base">
                  <a:spcBef>
                    <a:spcPct val="0"/>
                  </a:spcBef>
                  <a:spcAft>
                    <a:spcPct val="0"/>
                  </a:spcAft>
                  <a:defRPr/>
                </a:pPr>
                <a:endParaRPr lang="en-US" sz="2400" kern="0" dirty="0" err="1">
                  <a:solidFill>
                    <a:srgbClr val="505050"/>
                  </a:solidFill>
                  <a:latin typeface="Segoe UI"/>
                  <a:ea typeface="Segoe UI" pitchFamily="34" charset="0"/>
                  <a:cs typeface="Segoe UI" pitchFamily="34" charset="0"/>
                </a:endParaRPr>
              </a:p>
            </p:txBody>
          </p:sp>
          <p:sp>
            <p:nvSpPr>
              <p:cNvPr id="84" name="Freeform 83"/>
              <p:cNvSpPr>
                <a:spLocks noEditPoints="1"/>
              </p:cNvSpPr>
              <p:nvPr/>
            </p:nvSpPr>
            <p:spPr bwMode="black">
              <a:xfrm>
                <a:off x="5111040" y="2974305"/>
                <a:ext cx="592037" cy="502036"/>
              </a:xfrm>
              <a:custGeom>
                <a:avLst/>
                <a:gdLst/>
                <a:ahLst/>
                <a:cxnLst>
                  <a:cxn ang="0">
                    <a:pos x="494" y="0"/>
                  </a:cxn>
                  <a:cxn ang="0">
                    <a:pos x="17" y="0"/>
                  </a:cxn>
                  <a:cxn ang="0">
                    <a:pos x="0" y="16"/>
                  </a:cxn>
                  <a:cxn ang="0">
                    <a:pos x="0" y="361"/>
                  </a:cxn>
                  <a:cxn ang="0">
                    <a:pos x="17" y="377"/>
                  </a:cxn>
                  <a:cxn ang="0">
                    <a:pos x="174" y="377"/>
                  </a:cxn>
                  <a:cxn ang="0">
                    <a:pos x="174" y="402"/>
                  </a:cxn>
                  <a:cxn ang="0">
                    <a:pos x="139" y="435"/>
                  </a:cxn>
                  <a:cxn ang="0">
                    <a:pos x="380" y="435"/>
                  </a:cxn>
                  <a:cxn ang="0">
                    <a:pos x="346" y="402"/>
                  </a:cxn>
                  <a:cxn ang="0">
                    <a:pos x="346" y="377"/>
                  </a:cxn>
                  <a:cxn ang="0">
                    <a:pos x="494" y="377"/>
                  </a:cxn>
                  <a:cxn ang="0">
                    <a:pos x="510" y="361"/>
                  </a:cxn>
                  <a:cxn ang="0">
                    <a:pos x="510" y="16"/>
                  </a:cxn>
                  <a:cxn ang="0">
                    <a:pos x="494" y="0"/>
                  </a:cxn>
                  <a:cxn ang="0">
                    <a:pos x="481" y="335"/>
                  </a:cxn>
                  <a:cxn ang="0">
                    <a:pos x="467" y="349"/>
                  </a:cxn>
                  <a:cxn ang="0">
                    <a:pos x="44" y="349"/>
                  </a:cxn>
                  <a:cxn ang="0">
                    <a:pos x="30" y="335"/>
                  </a:cxn>
                  <a:cxn ang="0">
                    <a:pos x="30" y="42"/>
                  </a:cxn>
                  <a:cxn ang="0">
                    <a:pos x="44" y="28"/>
                  </a:cxn>
                  <a:cxn ang="0">
                    <a:pos x="467" y="28"/>
                  </a:cxn>
                  <a:cxn ang="0">
                    <a:pos x="481" y="42"/>
                  </a:cxn>
                  <a:cxn ang="0">
                    <a:pos x="481" y="335"/>
                  </a:cxn>
                </a:cxnLst>
                <a:rect l="0" t="0" r="r" b="b"/>
                <a:pathLst>
                  <a:path w="510" h="435">
                    <a:moveTo>
                      <a:pt x="494" y="0"/>
                    </a:moveTo>
                    <a:cubicBezTo>
                      <a:pt x="17" y="0"/>
                      <a:pt x="17" y="0"/>
                      <a:pt x="17" y="0"/>
                    </a:cubicBezTo>
                    <a:cubicBezTo>
                      <a:pt x="8" y="0"/>
                      <a:pt x="0" y="7"/>
                      <a:pt x="0" y="16"/>
                    </a:cubicBezTo>
                    <a:cubicBezTo>
                      <a:pt x="0" y="361"/>
                      <a:pt x="0" y="361"/>
                      <a:pt x="0" y="361"/>
                    </a:cubicBezTo>
                    <a:cubicBezTo>
                      <a:pt x="0" y="370"/>
                      <a:pt x="8" y="377"/>
                      <a:pt x="17" y="377"/>
                    </a:cubicBezTo>
                    <a:cubicBezTo>
                      <a:pt x="174" y="377"/>
                      <a:pt x="174" y="377"/>
                      <a:pt x="174" y="377"/>
                    </a:cubicBezTo>
                    <a:cubicBezTo>
                      <a:pt x="174" y="402"/>
                      <a:pt x="174" y="402"/>
                      <a:pt x="174" y="402"/>
                    </a:cubicBezTo>
                    <a:cubicBezTo>
                      <a:pt x="139" y="435"/>
                      <a:pt x="139" y="435"/>
                      <a:pt x="139" y="435"/>
                    </a:cubicBezTo>
                    <a:cubicBezTo>
                      <a:pt x="380" y="435"/>
                      <a:pt x="380" y="435"/>
                      <a:pt x="380" y="435"/>
                    </a:cubicBezTo>
                    <a:cubicBezTo>
                      <a:pt x="346" y="402"/>
                      <a:pt x="346" y="402"/>
                      <a:pt x="346" y="402"/>
                    </a:cubicBezTo>
                    <a:cubicBezTo>
                      <a:pt x="346" y="377"/>
                      <a:pt x="346" y="377"/>
                      <a:pt x="346" y="377"/>
                    </a:cubicBezTo>
                    <a:cubicBezTo>
                      <a:pt x="494" y="377"/>
                      <a:pt x="494" y="377"/>
                      <a:pt x="494" y="377"/>
                    </a:cubicBezTo>
                    <a:cubicBezTo>
                      <a:pt x="503" y="377"/>
                      <a:pt x="510" y="370"/>
                      <a:pt x="510" y="361"/>
                    </a:cubicBezTo>
                    <a:cubicBezTo>
                      <a:pt x="510" y="16"/>
                      <a:pt x="510" y="16"/>
                      <a:pt x="510" y="16"/>
                    </a:cubicBezTo>
                    <a:cubicBezTo>
                      <a:pt x="510" y="7"/>
                      <a:pt x="503" y="0"/>
                      <a:pt x="494" y="0"/>
                    </a:cubicBezTo>
                    <a:close/>
                    <a:moveTo>
                      <a:pt x="481" y="335"/>
                    </a:moveTo>
                    <a:cubicBezTo>
                      <a:pt x="481" y="343"/>
                      <a:pt x="475" y="349"/>
                      <a:pt x="467" y="349"/>
                    </a:cubicBezTo>
                    <a:cubicBezTo>
                      <a:pt x="44" y="349"/>
                      <a:pt x="44" y="349"/>
                      <a:pt x="44" y="349"/>
                    </a:cubicBezTo>
                    <a:cubicBezTo>
                      <a:pt x="36" y="349"/>
                      <a:pt x="30" y="343"/>
                      <a:pt x="30" y="335"/>
                    </a:cubicBezTo>
                    <a:cubicBezTo>
                      <a:pt x="30" y="42"/>
                      <a:pt x="30" y="42"/>
                      <a:pt x="30" y="42"/>
                    </a:cubicBezTo>
                    <a:cubicBezTo>
                      <a:pt x="30" y="34"/>
                      <a:pt x="36" y="28"/>
                      <a:pt x="44" y="28"/>
                    </a:cubicBezTo>
                    <a:cubicBezTo>
                      <a:pt x="467" y="28"/>
                      <a:pt x="467" y="28"/>
                      <a:pt x="467" y="28"/>
                    </a:cubicBezTo>
                    <a:cubicBezTo>
                      <a:pt x="475" y="28"/>
                      <a:pt x="481" y="34"/>
                      <a:pt x="481" y="42"/>
                    </a:cubicBezTo>
                    <a:lnTo>
                      <a:pt x="481" y="335"/>
                    </a:lnTo>
                    <a:close/>
                  </a:path>
                </a:pathLst>
              </a:custGeom>
              <a:solidFill>
                <a:schemeClr val="accent1"/>
              </a:solidFill>
              <a:ln w="6350" cap="flat" cmpd="sng" algn="ctr">
                <a:solidFill>
                  <a:schemeClr val="bg1"/>
                </a:solidFill>
                <a:prstDash val="solid"/>
                <a:headEnd type="none" w="med" len="med"/>
                <a:tailEnd type="none" w="med" len="med"/>
              </a:ln>
              <a:effectLst/>
              <a:extLst/>
            </p:spPr>
            <p:txBody>
              <a:bodyPr vert="horz" wrap="square" lIns="91410" tIns="45704" rIns="91410" bIns="45704" numCol="1" rtlCol="0" anchor="ctr" anchorCtr="0" compatLnSpc="1">
                <a:prstTxWarp prst="textNoShape">
                  <a:avLst/>
                </a:prstTxWarp>
              </a:bodyPr>
              <a:lstStyle>
                <a:defPPr>
                  <a:defRPr lang="en-US"/>
                </a:defPPr>
                <a:lvl1pPr marL="0" algn="l" defTabSz="914363" rtl="0" eaLnBrk="1" latinLnBrk="0" hangingPunct="1">
                  <a:defRPr sz="1800" kern="1200">
                    <a:solidFill>
                      <a:schemeClr val="lt1"/>
                    </a:solidFill>
                    <a:latin typeface="+mn-lt"/>
                    <a:ea typeface="+mn-ea"/>
                    <a:cs typeface="+mn-cs"/>
                  </a:defRPr>
                </a:lvl1pPr>
                <a:lvl2pPr marL="457182" algn="l" defTabSz="914363" rtl="0" eaLnBrk="1" latinLnBrk="0" hangingPunct="1">
                  <a:defRPr sz="1800" kern="1200">
                    <a:solidFill>
                      <a:schemeClr val="lt1"/>
                    </a:solidFill>
                    <a:latin typeface="+mn-lt"/>
                    <a:ea typeface="+mn-ea"/>
                    <a:cs typeface="+mn-cs"/>
                  </a:defRPr>
                </a:lvl2pPr>
                <a:lvl3pPr marL="914363" algn="l" defTabSz="914363" rtl="0" eaLnBrk="1" latinLnBrk="0" hangingPunct="1">
                  <a:defRPr sz="1800" kern="1200">
                    <a:solidFill>
                      <a:schemeClr val="lt1"/>
                    </a:solidFill>
                    <a:latin typeface="+mn-lt"/>
                    <a:ea typeface="+mn-ea"/>
                    <a:cs typeface="+mn-cs"/>
                  </a:defRPr>
                </a:lvl3pPr>
                <a:lvl4pPr marL="1371545" algn="l" defTabSz="914363" rtl="0" eaLnBrk="1" latinLnBrk="0" hangingPunct="1">
                  <a:defRPr sz="1800" kern="1200">
                    <a:solidFill>
                      <a:schemeClr val="lt1"/>
                    </a:solidFill>
                    <a:latin typeface="+mn-lt"/>
                    <a:ea typeface="+mn-ea"/>
                    <a:cs typeface="+mn-cs"/>
                  </a:defRPr>
                </a:lvl4pPr>
                <a:lvl5pPr marL="1828727" algn="l" defTabSz="914363" rtl="0" eaLnBrk="1" latinLnBrk="0" hangingPunct="1">
                  <a:defRPr sz="1800" kern="1200">
                    <a:solidFill>
                      <a:schemeClr val="lt1"/>
                    </a:solidFill>
                    <a:latin typeface="+mn-lt"/>
                    <a:ea typeface="+mn-ea"/>
                    <a:cs typeface="+mn-cs"/>
                  </a:defRPr>
                </a:lvl5pPr>
                <a:lvl6pPr marL="2285909" algn="l" defTabSz="914363" rtl="0" eaLnBrk="1" latinLnBrk="0" hangingPunct="1">
                  <a:defRPr sz="1800" kern="1200">
                    <a:solidFill>
                      <a:schemeClr val="lt1"/>
                    </a:solidFill>
                    <a:latin typeface="+mn-lt"/>
                    <a:ea typeface="+mn-ea"/>
                    <a:cs typeface="+mn-cs"/>
                  </a:defRPr>
                </a:lvl6pPr>
                <a:lvl7pPr marL="2743090" algn="l" defTabSz="914363" rtl="0" eaLnBrk="1" latinLnBrk="0" hangingPunct="1">
                  <a:defRPr sz="1800" kern="1200">
                    <a:solidFill>
                      <a:schemeClr val="lt1"/>
                    </a:solidFill>
                    <a:latin typeface="+mn-lt"/>
                    <a:ea typeface="+mn-ea"/>
                    <a:cs typeface="+mn-cs"/>
                  </a:defRPr>
                </a:lvl7pPr>
                <a:lvl8pPr marL="3200272" algn="l" defTabSz="914363" rtl="0" eaLnBrk="1" latinLnBrk="0" hangingPunct="1">
                  <a:defRPr sz="1800" kern="1200">
                    <a:solidFill>
                      <a:schemeClr val="lt1"/>
                    </a:solidFill>
                    <a:latin typeface="+mn-lt"/>
                    <a:ea typeface="+mn-ea"/>
                    <a:cs typeface="+mn-cs"/>
                  </a:defRPr>
                </a:lvl8pPr>
                <a:lvl9pPr marL="3657454" algn="l" defTabSz="914363" rtl="0" eaLnBrk="1" latinLnBrk="0" hangingPunct="1">
                  <a:defRPr sz="1800" kern="1200">
                    <a:solidFill>
                      <a:schemeClr val="lt1"/>
                    </a:solidFill>
                    <a:latin typeface="+mn-lt"/>
                    <a:ea typeface="+mn-ea"/>
                    <a:cs typeface="+mn-cs"/>
                  </a:defRPr>
                </a:lvl9pPr>
              </a:lstStyle>
              <a:p>
                <a:pPr defTabSz="740455">
                  <a:defRPr/>
                </a:pPr>
                <a:endParaRPr lang="en-US" spc="-122" dirty="0">
                  <a:solidFill>
                    <a:srgbClr val="505050"/>
                  </a:solidFill>
                  <a:latin typeface="Segoe UI"/>
                </a:endParaRPr>
              </a:p>
            </p:txBody>
          </p:sp>
          <p:sp>
            <p:nvSpPr>
              <p:cNvPr id="85" name="Freeform 23"/>
              <p:cNvSpPr>
                <a:spLocks noEditPoints="1"/>
              </p:cNvSpPr>
              <p:nvPr/>
            </p:nvSpPr>
            <p:spPr bwMode="black">
              <a:xfrm>
                <a:off x="5277041" y="3085219"/>
                <a:ext cx="237674" cy="237605"/>
              </a:xfrm>
              <a:custGeom>
                <a:avLst/>
                <a:gdLst>
                  <a:gd name="T0" fmla="*/ 709 w 709"/>
                  <a:gd name="T1" fmla="*/ 570 h 709"/>
                  <a:gd name="T2" fmla="*/ 373 w 709"/>
                  <a:gd name="T3" fmla="*/ 709 h 709"/>
                  <a:gd name="T4" fmla="*/ 373 w 709"/>
                  <a:gd name="T5" fmla="*/ 294 h 709"/>
                  <a:gd name="T6" fmla="*/ 709 w 709"/>
                  <a:gd name="T7" fmla="*/ 154 h 709"/>
                  <a:gd name="T8" fmla="*/ 709 w 709"/>
                  <a:gd name="T9" fmla="*/ 570 h 709"/>
                  <a:gd name="T10" fmla="*/ 335 w 709"/>
                  <a:gd name="T11" fmla="*/ 294 h 709"/>
                  <a:gd name="T12" fmla="*/ 0 w 709"/>
                  <a:gd name="T13" fmla="*/ 154 h 709"/>
                  <a:gd name="T14" fmla="*/ 0 w 709"/>
                  <a:gd name="T15" fmla="*/ 570 h 709"/>
                  <a:gd name="T16" fmla="*/ 335 w 709"/>
                  <a:gd name="T17" fmla="*/ 709 h 709"/>
                  <a:gd name="T18" fmla="*/ 335 w 709"/>
                  <a:gd name="T19" fmla="*/ 294 h 709"/>
                  <a:gd name="T20" fmla="*/ 354 w 709"/>
                  <a:gd name="T21" fmla="*/ 0 h 709"/>
                  <a:gd name="T22" fmla="*/ 0 w 709"/>
                  <a:gd name="T23" fmla="*/ 126 h 709"/>
                  <a:gd name="T24" fmla="*/ 354 w 709"/>
                  <a:gd name="T25" fmla="*/ 268 h 709"/>
                  <a:gd name="T26" fmla="*/ 709 w 709"/>
                  <a:gd name="T27" fmla="*/ 126 h 709"/>
                  <a:gd name="T28" fmla="*/ 354 w 709"/>
                  <a:gd name="T29" fmla="*/ 0 h 7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9" h="709">
                    <a:moveTo>
                      <a:pt x="709" y="570"/>
                    </a:moveTo>
                    <a:lnTo>
                      <a:pt x="373" y="709"/>
                    </a:lnTo>
                    <a:lnTo>
                      <a:pt x="373" y="294"/>
                    </a:lnTo>
                    <a:lnTo>
                      <a:pt x="709" y="154"/>
                    </a:lnTo>
                    <a:lnTo>
                      <a:pt x="709" y="570"/>
                    </a:lnTo>
                    <a:close/>
                    <a:moveTo>
                      <a:pt x="335" y="294"/>
                    </a:moveTo>
                    <a:lnTo>
                      <a:pt x="0" y="154"/>
                    </a:lnTo>
                    <a:lnTo>
                      <a:pt x="0" y="570"/>
                    </a:lnTo>
                    <a:lnTo>
                      <a:pt x="335" y="709"/>
                    </a:lnTo>
                    <a:lnTo>
                      <a:pt x="335" y="294"/>
                    </a:lnTo>
                    <a:close/>
                    <a:moveTo>
                      <a:pt x="354" y="0"/>
                    </a:moveTo>
                    <a:lnTo>
                      <a:pt x="0" y="126"/>
                    </a:lnTo>
                    <a:lnTo>
                      <a:pt x="354" y="268"/>
                    </a:lnTo>
                    <a:lnTo>
                      <a:pt x="709" y="126"/>
                    </a:lnTo>
                    <a:lnTo>
                      <a:pt x="354" y="0"/>
                    </a:lnTo>
                    <a:close/>
                  </a:path>
                </a:pathLst>
              </a:custGeom>
              <a:solidFill>
                <a:schemeClr val="accent1"/>
              </a:solidFill>
              <a:ln>
                <a:noFill/>
              </a:ln>
            </p:spPr>
            <p:txBody>
              <a:bodyPr vert="horz" wrap="square" lIns="82281" tIns="41141" rIns="82281" bIns="41141" numCol="1" anchor="t" anchorCtr="0" compatLnSpc="1">
                <a:prstTxWarp prst="textNoShape">
                  <a:avLst/>
                </a:prstTxWarp>
              </a:bodyPr>
              <a:lstStyle/>
              <a:p>
                <a:pPr defTabSz="914049">
                  <a:defRPr/>
                </a:pPr>
                <a:endParaRPr lang="en-US" sz="1598" kern="0">
                  <a:solidFill>
                    <a:srgbClr val="505050"/>
                  </a:solidFill>
                  <a:latin typeface="Segoe UI"/>
                </a:endParaRPr>
              </a:p>
            </p:txBody>
          </p:sp>
        </p:grpSp>
      </p:grpSp>
      <p:sp>
        <p:nvSpPr>
          <p:cNvPr id="98" name="Rectangle 97"/>
          <p:cNvSpPr/>
          <p:nvPr/>
        </p:nvSpPr>
        <p:spPr bwMode="auto">
          <a:xfrm>
            <a:off x="4855592" y="1378107"/>
            <a:ext cx="7084590" cy="3245200"/>
          </a:xfrm>
          <a:prstGeom prst="rect">
            <a:avLst/>
          </a:prstGeom>
          <a:noFill/>
          <a:ln w="3175">
            <a:solidFill>
              <a:schemeClr val="bg1">
                <a:lumMod val="75000"/>
              </a:schemeClr>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936360" tIns="45706" rIns="182828" bIns="45706" numCol="1" spcCol="0" rtlCol="0" fromWordArt="0" anchor="ctr" anchorCtr="0" forceAA="0" compatLnSpc="1">
            <a:prstTxWarp prst="textNoShape">
              <a:avLst/>
            </a:prstTxWarp>
            <a:noAutofit/>
          </a:bodyPr>
          <a:lstStyle/>
          <a:p>
            <a:pPr defTabSz="932384"/>
            <a:endParaRPr lang="en-US" sz="1598" dirty="0">
              <a:solidFill>
                <a:srgbClr val="505050"/>
              </a:solidFill>
              <a:latin typeface="Segoe UI"/>
            </a:endParaRPr>
          </a:p>
        </p:txBody>
      </p:sp>
      <p:sp>
        <p:nvSpPr>
          <p:cNvPr id="99" name="Down Arrow 98"/>
          <p:cNvSpPr/>
          <p:nvPr>
            <p:custDataLst>
              <p:tags r:id="rId3"/>
            </p:custDataLst>
          </p:nvPr>
        </p:nvSpPr>
        <p:spPr>
          <a:xfrm rot="13985648">
            <a:off x="7992828" y="2057320"/>
            <a:ext cx="110179" cy="1275009"/>
          </a:xfrm>
          <a:prstGeom prst="downArrow">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91402" tIns="45701" rIns="91402" bIns="45701" rtlCol="0" anchor="ctr"/>
          <a:lstStyle/>
          <a:p>
            <a:pPr algn="ctr" defTabSz="932384"/>
            <a:endParaRPr lang="en-US" sz="2400">
              <a:solidFill>
                <a:srgbClr val="000000"/>
              </a:solidFill>
              <a:latin typeface="Segoe UI"/>
            </a:endParaRPr>
          </a:p>
        </p:txBody>
      </p:sp>
      <p:sp>
        <p:nvSpPr>
          <p:cNvPr id="100" name="Down Arrow 99"/>
          <p:cNvSpPr/>
          <p:nvPr>
            <p:custDataLst>
              <p:tags r:id="rId4"/>
            </p:custDataLst>
          </p:nvPr>
        </p:nvSpPr>
        <p:spPr>
          <a:xfrm rot="18250318">
            <a:off x="10395960" y="2057319"/>
            <a:ext cx="110179" cy="1275009"/>
          </a:xfrm>
          <a:prstGeom prst="downArrow">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91402" tIns="45701" rIns="91402" bIns="45701" rtlCol="0" anchor="ctr"/>
          <a:lstStyle/>
          <a:p>
            <a:pPr algn="ctr" defTabSz="932384"/>
            <a:endParaRPr lang="en-US" sz="2400">
              <a:solidFill>
                <a:srgbClr val="000000"/>
              </a:solidFill>
              <a:latin typeface="Segoe UI"/>
            </a:endParaRPr>
          </a:p>
        </p:txBody>
      </p:sp>
      <p:sp>
        <p:nvSpPr>
          <p:cNvPr id="104" name="Down Arrow 103"/>
          <p:cNvSpPr/>
          <p:nvPr>
            <p:custDataLst>
              <p:tags r:id="rId5"/>
            </p:custDataLst>
          </p:nvPr>
        </p:nvSpPr>
        <p:spPr>
          <a:xfrm rot="19994650">
            <a:off x="6907718" y="2623871"/>
            <a:ext cx="110179" cy="700374"/>
          </a:xfrm>
          <a:prstGeom prst="downArrow">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91402" tIns="45701" rIns="91402" bIns="45701" rtlCol="0" anchor="ctr"/>
          <a:lstStyle/>
          <a:p>
            <a:pPr algn="ctr" defTabSz="932384"/>
            <a:endParaRPr lang="en-US" sz="2400">
              <a:solidFill>
                <a:srgbClr val="000000"/>
              </a:solidFill>
              <a:latin typeface="Segoe UI"/>
            </a:endParaRPr>
          </a:p>
        </p:txBody>
      </p:sp>
      <p:sp>
        <p:nvSpPr>
          <p:cNvPr id="105" name="Down Arrow 104"/>
          <p:cNvSpPr/>
          <p:nvPr>
            <p:custDataLst>
              <p:tags r:id="rId6"/>
            </p:custDataLst>
          </p:nvPr>
        </p:nvSpPr>
        <p:spPr>
          <a:xfrm rot="1605350" flipH="1">
            <a:off x="5859586" y="2607029"/>
            <a:ext cx="110179" cy="700374"/>
          </a:xfrm>
          <a:prstGeom prst="downArrow">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91402" tIns="45701" rIns="91402" bIns="45701" rtlCol="0" anchor="ctr"/>
          <a:lstStyle/>
          <a:p>
            <a:pPr algn="ctr" defTabSz="932384"/>
            <a:endParaRPr lang="en-US" sz="2400">
              <a:solidFill>
                <a:srgbClr val="000000"/>
              </a:solidFill>
              <a:latin typeface="Segoe UI"/>
            </a:endParaRPr>
          </a:p>
        </p:txBody>
      </p:sp>
      <p:sp>
        <p:nvSpPr>
          <p:cNvPr id="106" name="Down Arrow 105"/>
          <p:cNvSpPr/>
          <p:nvPr>
            <p:custDataLst>
              <p:tags r:id="rId7"/>
            </p:custDataLst>
          </p:nvPr>
        </p:nvSpPr>
        <p:spPr>
          <a:xfrm flipH="1">
            <a:off x="6375408" y="2659164"/>
            <a:ext cx="110179" cy="635547"/>
          </a:xfrm>
          <a:prstGeom prst="downArrow">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91402" tIns="45701" rIns="91402" bIns="45701" rtlCol="0" anchor="ctr"/>
          <a:lstStyle/>
          <a:p>
            <a:pPr algn="ctr" defTabSz="932384"/>
            <a:endParaRPr lang="en-US" sz="2400">
              <a:solidFill>
                <a:srgbClr val="000000"/>
              </a:solidFill>
              <a:latin typeface="Segoe UI"/>
            </a:endParaRPr>
          </a:p>
        </p:txBody>
      </p:sp>
      <p:pic>
        <p:nvPicPr>
          <p:cNvPr id="12" name="Picture 11"/>
          <p:cNvPicPr>
            <a:picLocks noChangeAspect="1"/>
          </p:cNvPicPr>
          <p:nvPr/>
        </p:nvPicPr>
        <p:blipFill>
          <a:blip r:embed="rId13"/>
          <a:stretch>
            <a:fillRect/>
          </a:stretch>
        </p:blipFill>
        <p:spPr>
          <a:xfrm>
            <a:off x="5001403" y="5298330"/>
            <a:ext cx="1436102" cy="537284"/>
          </a:xfrm>
          <a:prstGeom prst="rect">
            <a:avLst/>
          </a:prstGeom>
        </p:spPr>
      </p:pic>
      <p:pic>
        <p:nvPicPr>
          <p:cNvPr id="3" name="Picture 2"/>
          <p:cNvPicPr>
            <a:picLocks noChangeAspect="1"/>
          </p:cNvPicPr>
          <p:nvPr/>
        </p:nvPicPr>
        <p:blipFill rotWithShape="1">
          <a:blip r:embed="rId14">
            <a:extLst>
              <a:ext uri="{28A0092B-C50C-407E-A947-70E740481C1C}">
                <a14:useLocalDpi xmlns:a14="http://schemas.microsoft.com/office/drawing/2010/main" val="0"/>
              </a:ext>
            </a:extLst>
          </a:blip>
          <a:srcRect b="30439"/>
          <a:stretch/>
        </p:blipFill>
        <p:spPr>
          <a:xfrm>
            <a:off x="4855592" y="1354506"/>
            <a:ext cx="7089145" cy="3287554"/>
          </a:xfrm>
          <a:prstGeom prst="rect">
            <a:avLst/>
          </a:prstGeom>
        </p:spPr>
      </p:pic>
    </p:spTree>
    <p:extLst>
      <p:ext uri="{BB962C8B-B14F-4D97-AF65-F5344CB8AC3E}">
        <p14:creationId xmlns:p14="http://schemas.microsoft.com/office/powerpoint/2010/main" val="381588604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tags/tag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0.xml><?xml version="1.0" encoding="utf-8"?>
<p:tagLst xmlns:a="http://schemas.openxmlformats.org/drawingml/2006/main" xmlns:r="http://schemas.openxmlformats.org/officeDocument/2006/relationships" xmlns:p="http://schemas.openxmlformats.org/presentationml/2006/main">
  <p:tag name="THINKCELLSHAPEDONOTDELETE" val="pV1at2P_HXEWlY3xYqoQdTg"/>
</p:tagLst>
</file>

<file path=ppt/tags/tag11.xml><?xml version="1.0" encoding="utf-8"?>
<p:tagLst xmlns:a="http://schemas.openxmlformats.org/drawingml/2006/main" xmlns:r="http://schemas.openxmlformats.org/officeDocument/2006/relationships" xmlns:p="http://schemas.openxmlformats.org/presentationml/2006/main">
  <p:tag name="THINKCELLSHAPEDONOTDELETE" val="pV1at2P_HXEWlY3xYqoQdTg"/>
</p:tagLst>
</file>

<file path=ppt/tags/tag12.xml><?xml version="1.0" encoding="utf-8"?>
<p:tagLst xmlns:a="http://schemas.openxmlformats.org/drawingml/2006/main" xmlns:r="http://schemas.openxmlformats.org/officeDocument/2006/relationships" xmlns:p="http://schemas.openxmlformats.org/presentationml/2006/main">
  <p:tag name="THINKCELLSHAPEDONOTDELETE" val="pXpC34QkvX0yH5h4aT5R5kQ"/>
</p:tagLst>
</file>

<file path=ppt/tags/tag13.xml><?xml version="1.0" encoding="utf-8"?>
<p:tagLst xmlns:a="http://schemas.openxmlformats.org/drawingml/2006/main" xmlns:r="http://schemas.openxmlformats.org/officeDocument/2006/relationships" xmlns:p="http://schemas.openxmlformats.org/presentationml/2006/main">
  <p:tag name="THINKCELLSHAPEDONOTDELETE" val="pOuyE6RbABEarYD1MMtuIZA"/>
</p:tagLst>
</file>

<file path=ppt/tags/tag14.xml><?xml version="1.0" encoding="utf-8"?>
<p:tagLst xmlns:a="http://schemas.openxmlformats.org/drawingml/2006/main" xmlns:r="http://schemas.openxmlformats.org/officeDocument/2006/relationships" xmlns:p="http://schemas.openxmlformats.org/presentationml/2006/main">
  <p:tag name="THINKCELLSHAPEDONOTDELETE" val="pbKJI7ZQDIEumRhuHXhV3iQ"/>
</p:tagLst>
</file>

<file path=ppt/tags/tag15.xml><?xml version="1.0" encoding="utf-8"?>
<p:tagLst xmlns:a="http://schemas.openxmlformats.org/drawingml/2006/main" xmlns:r="http://schemas.openxmlformats.org/officeDocument/2006/relationships" xmlns:p="http://schemas.openxmlformats.org/presentationml/2006/main">
  <p:tag name="THINKCELLSHAPEDONOTDELETE" val="pQcaDZmBt6U2IWEGvgvxdig"/>
</p:tagLst>
</file>

<file path=ppt/tags/tag16.xml><?xml version="1.0" encoding="utf-8"?>
<p:tagLst xmlns:a="http://schemas.openxmlformats.org/drawingml/2006/main" xmlns:r="http://schemas.openxmlformats.org/officeDocument/2006/relationships" xmlns:p="http://schemas.openxmlformats.org/presentationml/2006/main">
  <p:tag name="THINKCELLSHAPEDONOTDELETE" val="pbKJI7ZQDIEumRhuHXhV3iQ"/>
</p:tagLst>
</file>

<file path=ppt/tags/tag17.xml><?xml version="1.0" encoding="utf-8"?>
<p:tagLst xmlns:a="http://schemas.openxmlformats.org/drawingml/2006/main" xmlns:r="http://schemas.openxmlformats.org/officeDocument/2006/relationships" xmlns:p="http://schemas.openxmlformats.org/presentationml/2006/main">
  <p:tag name="THINKCELLSHAPEDONOTDELETE" val="pQcaDZmBt6U2IWEGvgvxdig"/>
</p:tagLst>
</file>

<file path=ppt/tags/tag18.xml><?xml version="1.0" encoding="utf-8"?>
<p:tagLst xmlns:a="http://schemas.openxmlformats.org/drawingml/2006/main" xmlns:r="http://schemas.openxmlformats.org/officeDocument/2006/relationships" xmlns:p="http://schemas.openxmlformats.org/presentationml/2006/main">
  <p:tag name="THINKCELLSHAPEDONOTDELETE" val="p9j8upRaD9EGLYmgyoCLnUQ"/>
</p:tagLst>
</file>

<file path=ppt/tags/tag19.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xml><?xml version="1.0" encoding="utf-8"?>
<p:tagLst xmlns:a="http://schemas.openxmlformats.org/drawingml/2006/main" xmlns:r="http://schemas.openxmlformats.org/officeDocument/2006/relationships" xmlns:p="http://schemas.openxmlformats.org/presentationml/2006/main">
  <p:tag name="THINKCELLSHAPEDONOTDELETE" val="pav4deLnlAUO9xkfqQhrf6w"/>
</p:tagLst>
</file>

<file path=ppt/tags/tag20.xml><?xml version="1.0" encoding="utf-8"?>
<p:tagLst xmlns:a="http://schemas.openxmlformats.org/drawingml/2006/main" xmlns:r="http://schemas.openxmlformats.org/officeDocument/2006/relationships" xmlns:p="http://schemas.openxmlformats.org/presentationml/2006/main">
  <p:tag name="THINKCELLSHAPEDONOTDELETE" val="pV1at2P_HXEWlY3xYqoQdTg"/>
</p:tagLst>
</file>

<file path=ppt/tags/tag21.xml><?xml version="1.0" encoding="utf-8"?>
<p:tagLst xmlns:a="http://schemas.openxmlformats.org/drawingml/2006/main" xmlns:r="http://schemas.openxmlformats.org/officeDocument/2006/relationships" xmlns:p="http://schemas.openxmlformats.org/presentationml/2006/main">
  <p:tag name="THINKCELLSHAPEDONOTDELETE" val="pV1at2P_HXEWlY3xYqoQdTg"/>
</p:tagLst>
</file>

<file path=ppt/tags/tag22.xml><?xml version="1.0" encoding="utf-8"?>
<p:tagLst xmlns:a="http://schemas.openxmlformats.org/drawingml/2006/main" xmlns:r="http://schemas.openxmlformats.org/officeDocument/2006/relationships" xmlns:p="http://schemas.openxmlformats.org/presentationml/2006/main">
  <p:tag name="THINKCELLSHAPEDONOTDELETE" val="p9j8upRaD9EGLYmgyoCLnUQ"/>
</p:tagLst>
</file>

<file path=ppt/tags/tag23.xml><?xml version="1.0" encoding="utf-8"?>
<p:tagLst xmlns:a="http://schemas.openxmlformats.org/drawingml/2006/main" xmlns:r="http://schemas.openxmlformats.org/officeDocument/2006/relationships" xmlns:p="http://schemas.openxmlformats.org/presentationml/2006/main">
  <p:tag name="THINKCELLSHAPEDONOTDELETE" val="pXpC34QkvX0yH5h4aT5R5kQ"/>
</p:tagLst>
</file>

<file path=ppt/tags/tag24.xml><?xml version="1.0" encoding="utf-8"?>
<p:tagLst xmlns:a="http://schemas.openxmlformats.org/drawingml/2006/main" xmlns:r="http://schemas.openxmlformats.org/officeDocument/2006/relationships" xmlns:p="http://schemas.openxmlformats.org/presentationml/2006/main">
  <p:tag name="THINKCELLSHAPEDONOTDELETE" val="pOuyE6RbABEarYD1MMtuIZA"/>
</p:tagLst>
</file>

<file path=ppt/tags/tag25.xml><?xml version="1.0" encoding="utf-8"?>
<p:tagLst xmlns:a="http://schemas.openxmlformats.org/drawingml/2006/main" xmlns:r="http://schemas.openxmlformats.org/officeDocument/2006/relationships" xmlns:p="http://schemas.openxmlformats.org/presentationml/2006/main">
  <p:tag name="THINKCELLSHAPEDONOTDELETE" val="pbKJI7ZQDIEumRhuHXhV3iQ"/>
</p:tagLst>
</file>

<file path=ppt/tags/tag26.xml><?xml version="1.0" encoding="utf-8"?>
<p:tagLst xmlns:a="http://schemas.openxmlformats.org/drawingml/2006/main" xmlns:r="http://schemas.openxmlformats.org/officeDocument/2006/relationships" xmlns:p="http://schemas.openxmlformats.org/presentationml/2006/main">
  <p:tag name="THINKCELLSHAPEDONOTDELETE" val="pQcaDZmBt6U2IWEGvgvxdig"/>
</p:tagLst>
</file>

<file path=ppt/tags/tag27.xml><?xml version="1.0" encoding="utf-8"?>
<p:tagLst xmlns:a="http://schemas.openxmlformats.org/drawingml/2006/main" xmlns:r="http://schemas.openxmlformats.org/officeDocument/2006/relationships" xmlns:p="http://schemas.openxmlformats.org/presentationml/2006/main">
  <p:tag name="THINKCELLSHAPEDONOTDELETE" val="pbKJI7ZQDIEumRhuHXhV3iQ"/>
</p:tagLst>
</file>

<file path=ppt/tags/tag28.xml><?xml version="1.0" encoding="utf-8"?>
<p:tagLst xmlns:a="http://schemas.openxmlformats.org/drawingml/2006/main" xmlns:r="http://schemas.openxmlformats.org/officeDocument/2006/relationships" xmlns:p="http://schemas.openxmlformats.org/presentationml/2006/main">
  <p:tag name="THINKCELLSHAPEDONOTDELETE" val="pQcaDZmBt6U2IWEGvgvxdig"/>
</p:tagLst>
</file>

<file path=ppt/tags/tag29.xml><?xml version="1.0" encoding="utf-8"?>
<p:tagLst xmlns:a="http://schemas.openxmlformats.org/drawingml/2006/main" xmlns:r="http://schemas.openxmlformats.org/officeDocument/2006/relationships" xmlns:p="http://schemas.openxmlformats.org/presentationml/2006/main">
  <p:tag name="THINKCELLSHAPEDONOTDELETE" val="p9j8upRaD9EGLYmgyoCLnUQ"/>
</p:tagLst>
</file>

<file path=ppt/tags/tag3.xml><?xml version="1.0" encoding="utf-8"?>
<p:tagLst xmlns:a="http://schemas.openxmlformats.org/drawingml/2006/main" xmlns:r="http://schemas.openxmlformats.org/officeDocument/2006/relationships" xmlns:p="http://schemas.openxmlformats.org/presentationml/2006/main">
  <p:tag name="THINKCELLSHAPEDONOTDELETE" val="pav4deLnlAUO9xkfqQhrf6w"/>
</p:tagLst>
</file>

<file path=ppt/tags/tag30.xml><?xml version="1.0" encoding="utf-8"?>
<p:tagLst xmlns:a="http://schemas.openxmlformats.org/drawingml/2006/main" xmlns:r="http://schemas.openxmlformats.org/officeDocument/2006/relationships" xmlns:p="http://schemas.openxmlformats.org/presentationml/2006/main">
  <p:tag name="THINKCELLSHAPEDONOTDELETE" val="p9j8upRaD9EGLYmgyoCLnUQ"/>
</p:tagLst>
</file>

<file path=ppt/tags/tag31.xml><?xml version="1.0" encoding="utf-8"?>
<p:tagLst xmlns:a="http://schemas.openxmlformats.org/drawingml/2006/main" xmlns:r="http://schemas.openxmlformats.org/officeDocument/2006/relationships" xmlns:p="http://schemas.openxmlformats.org/presentationml/2006/main">
  <p:tag name="THINKCELLSHAPEDONOTDELETE" val="pV1at2P_HXEWlY3xYqoQdTg"/>
</p:tagLst>
</file>

<file path=ppt/tags/tag32.xml><?xml version="1.0" encoding="utf-8"?>
<p:tagLst xmlns:a="http://schemas.openxmlformats.org/drawingml/2006/main" xmlns:r="http://schemas.openxmlformats.org/officeDocument/2006/relationships" xmlns:p="http://schemas.openxmlformats.org/presentationml/2006/main">
  <p:tag name="THINKCELLSHAPEDONOTDELETE" val="pV1at2P_HXEWlY3xYqoQdTg"/>
</p:tagLst>
</file>

<file path=ppt/tags/tag3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4.xml><?xml version="1.0" encoding="utf-8"?>
<p:tagLst xmlns:a="http://schemas.openxmlformats.org/drawingml/2006/main" xmlns:r="http://schemas.openxmlformats.org/officeDocument/2006/relationships" xmlns:p="http://schemas.openxmlformats.org/presentationml/2006/main">
  <p:tag name="THINKCELLSHAPEDONOTDELETE" val="p2v_iUHhejkyvSLQNkxyrKw"/>
</p:tagLst>
</file>

<file path=ppt/tags/tag35.xml><?xml version="1.0" encoding="utf-8"?>
<p:tagLst xmlns:a="http://schemas.openxmlformats.org/drawingml/2006/main" xmlns:r="http://schemas.openxmlformats.org/officeDocument/2006/relationships" xmlns:p="http://schemas.openxmlformats.org/presentationml/2006/main">
  <p:tag name="THINKCELLSHAPEDONOTDELETE" val="p2v_iUHhejkyvSLQNkxyrKw"/>
</p:tagLst>
</file>

<file path=ppt/tags/tag36.xml><?xml version="1.0" encoding="utf-8"?>
<p:tagLst xmlns:a="http://schemas.openxmlformats.org/drawingml/2006/main" xmlns:r="http://schemas.openxmlformats.org/officeDocument/2006/relationships" xmlns:p="http://schemas.openxmlformats.org/presentationml/2006/main">
  <p:tag name="THINKCELLSHAPEDONOTDELETE" val="p2v_iUHhejkyvSLQNkxyrKw"/>
</p:tagLst>
</file>

<file path=ppt/tags/tag37.xml><?xml version="1.0" encoding="utf-8"?>
<p:tagLst xmlns:a="http://schemas.openxmlformats.org/drawingml/2006/main" xmlns:r="http://schemas.openxmlformats.org/officeDocument/2006/relationships" xmlns:p="http://schemas.openxmlformats.org/presentationml/2006/main">
  <p:tag name="THINKCELLSHAPEDONOTDELETE" val="p2v_iUHhejkyvSLQNkxyrKw"/>
</p:tagLst>
</file>

<file path=ppt/tags/tag38.xml><?xml version="1.0" encoding="utf-8"?>
<p:tagLst xmlns:a="http://schemas.openxmlformats.org/drawingml/2006/main" xmlns:r="http://schemas.openxmlformats.org/officeDocument/2006/relationships" xmlns:p="http://schemas.openxmlformats.org/presentationml/2006/main">
  <p:tag name="THINKCELLSHAPEDONOTDELETE" val="p2v_iUHhejkyvSLQNkxyrKw"/>
</p:tagLst>
</file>

<file path=ppt/tags/tag39.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xml><?xml version="1.0" encoding="utf-8"?>
<p:tagLst xmlns:a="http://schemas.openxmlformats.org/drawingml/2006/main" xmlns:r="http://schemas.openxmlformats.org/officeDocument/2006/relationships" xmlns:p="http://schemas.openxmlformats.org/presentationml/2006/main">
  <p:tag name="THINKCELLSHAPEDONOTDELETE" val="pav4deLnlAUO9xkfqQhrf6w"/>
</p:tagLst>
</file>

<file path=ppt/tags/tag40.xml><?xml version="1.0" encoding="utf-8"?>
<p:tagLst xmlns:a="http://schemas.openxmlformats.org/drawingml/2006/main" xmlns:r="http://schemas.openxmlformats.org/officeDocument/2006/relationships" xmlns:p="http://schemas.openxmlformats.org/presentationml/2006/main">
  <p:tag name="THINKCELLSHAPEDONOTDELETE" val="p2v_iUHhejkyvSLQNkxyrKw"/>
</p:tagLst>
</file>

<file path=ppt/tags/tag41.xml><?xml version="1.0" encoding="utf-8"?>
<p:tagLst xmlns:a="http://schemas.openxmlformats.org/drawingml/2006/main" xmlns:r="http://schemas.openxmlformats.org/officeDocument/2006/relationships" xmlns:p="http://schemas.openxmlformats.org/presentationml/2006/main">
  <p:tag name="THINKCELLSHAPEDONOTDELETE" val="pDjqFcCpw60a1Un.AbGK6qg"/>
</p:tagLst>
</file>

<file path=ppt/tags/tag42.xml><?xml version="1.0" encoding="utf-8"?>
<p:tagLst xmlns:a="http://schemas.openxmlformats.org/drawingml/2006/main" xmlns:r="http://schemas.openxmlformats.org/officeDocument/2006/relationships" xmlns:p="http://schemas.openxmlformats.org/presentationml/2006/main">
  <p:tag name="THINKCELLSHAPEDONOTDELETE" val="pDjqFcCpw60a1Un.AbGK6qg"/>
</p:tagLst>
</file>

<file path=ppt/tags/tag43.xml><?xml version="1.0" encoding="utf-8"?>
<p:tagLst xmlns:a="http://schemas.openxmlformats.org/drawingml/2006/main" xmlns:r="http://schemas.openxmlformats.org/officeDocument/2006/relationships" xmlns:p="http://schemas.openxmlformats.org/presentationml/2006/main">
  <p:tag name="THINKCELLSHAPEDONOTDELETE" val="pDjqFcCpw60a1Un.AbGK6qg"/>
</p:tagLst>
</file>

<file path=ppt/tags/tag44.xml><?xml version="1.0" encoding="utf-8"?>
<p:tagLst xmlns:a="http://schemas.openxmlformats.org/drawingml/2006/main" xmlns:r="http://schemas.openxmlformats.org/officeDocument/2006/relationships" xmlns:p="http://schemas.openxmlformats.org/presentationml/2006/main">
  <p:tag name="THINKCELLSHAPEDONOTDELETE" val="pDjqFcCpw60a1Un.AbGK6qg"/>
</p:tagLst>
</file>

<file path=ppt/tags/tag45.xml><?xml version="1.0" encoding="utf-8"?>
<p:tagLst xmlns:a="http://schemas.openxmlformats.org/drawingml/2006/main" xmlns:r="http://schemas.openxmlformats.org/officeDocument/2006/relationships" xmlns:p="http://schemas.openxmlformats.org/presentationml/2006/main">
  <p:tag name="THINKCELLSHAPEDONOTDELETE" val="pDjqFcCpw60a1Un.AbGK6qg"/>
</p:tagLst>
</file>

<file path=ppt/tags/tag46.xml><?xml version="1.0" encoding="utf-8"?>
<p:tagLst xmlns:a="http://schemas.openxmlformats.org/drawingml/2006/main" xmlns:r="http://schemas.openxmlformats.org/officeDocument/2006/relationships" xmlns:p="http://schemas.openxmlformats.org/presentationml/2006/main">
  <p:tag name="THINKCELLSHAPEDONOTDELETE" val="pDjqFcCpw60a1Un.AbGK6qg"/>
</p:tagLst>
</file>

<file path=ppt/tags/tag47.xml><?xml version="1.0" encoding="utf-8"?>
<p:tagLst xmlns:a="http://schemas.openxmlformats.org/drawingml/2006/main" xmlns:r="http://schemas.openxmlformats.org/officeDocument/2006/relationships" xmlns:p="http://schemas.openxmlformats.org/presentationml/2006/main">
  <p:tag name="THINKCELLSHAPEDONOTDELETE" val="pDjqFcCpw60a1Un.AbGK6qg"/>
</p:tagLst>
</file>

<file path=ppt/tags/tag48.xml><?xml version="1.0" encoding="utf-8"?>
<p:tagLst xmlns:a="http://schemas.openxmlformats.org/drawingml/2006/main" xmlns:r="http://schemas.openxmlformats.org/officeDocument/2006/relationships" xmlns:p="http://schemas.openxmlformats.org/presentationml/2006/main">
  <p:tag name="THINKCELLSHAPEDONOTDELETE" val="pDjqFcCpw60a1Un.AbGK6qg"/>
</p:tagLst>
</file>

<file path=ppt/tags/tag49.xml><?xml version="1.0" encoding="utf-8"?>
<p:tagLst xmlns:a="http://schemas.openxmlformats.org/drawingml/2006/main" xmlns:r="http://schemas.openxmlformats.org/officeDocument/2006/relationships" xmlns:p="http://schemas.openxmlformats.org/presentationml/2006/main">
  <p:tag name="THINKCELLSHAPEDONOTDELETE" val="pDjqFcCpw60a1Un.AbGK6qg"/>
</p:tagLst>
</file>

<file path=ppt/tags/tag5.xml><?xml version="1.0" encoding="utf-8"?>
<p:tagLst xmlns:a="http://schemas.openxmlformats.org/drawingml/2006/main" xmlns:r="http://schemas.openxmlformats.org/officeDocument/2006/relationships" xmlns:p="http://schemas.openxmlformats.org/presentationml/2006/main">
  <p:tag name="THINKCELLSHAPEDONOTDELETE" val="pav4deLnlAUO9xkfqQhrf6w"/>
</p:tagLst>
</file>

<file path=ppt/tags/tag50.xml><?xml version="1.0" encoding="utf-8"?>
<p:tagLst xmlns:a="http://schemas.openxmlformats.org/drawingml/2006/main" xmlns:r="http://schemas.openxmlformats.org/officeDocument/2006/relationships" xmlns:p="http://schemas.openxmlformats.org/presentationml/2006/main">
  <p:tag name="THINKCELLSHAPEDONOTDELETE" val="pDjqFcCpw60a1Un.AbGK6qg"/>
</p:tagLst>
</file>

<file path=ppt/tags/tag51.xml><?xml version="1.0" encoding="utf-8"?>
<p:tagLst xmlns:a="http://schemas.openxmlformats.org/drawingml/2006/main" xmlns:r="http://schemas.openxmlformats.org/officeDocument/2006/relationships" xmlns:p="http://schemas.openxmlformats.org/presentationml/2006/main">
  <p:tag name="THINKCELLSHAPEDONOTDELETE" val="pDjqFcCpw60a1Un.AbGK6qg"/>
</p:tagLst>
</file>

<file path=ppt/tags/tag52.xml><?xml version="1.0" encoding="utf-8"?>
<p:tagLst xmlns:a="http://schemas.openxmlformats.org/drawingml/2006/main" xmlns:r="http://schemas.openxmlformats.org/officeDocument/2006/relationships" xmlns:p="http://schemas.openxmlformats.org/presentationml/2006/main">
  <p:tag name="THINKCELLSHAPEDONOTDELETE" val="pDjqFcCpw60a1Un.AbGK6qg"/>
</p:tagLst>
</file>

<file path=ppt/tags/tag53.xml><?xml version="1.0" encoding="utf-8"?>
<p:tagLst xmlns:a="http://schemas.openxmlformats.org/drawingml/2006/main" xmlns:r="http://schemas.openxmlformats.org/officeDocument/2006/relationships" xmlns:p="http://schemas.openxmlformats.org/presentationml/2006/main">
  <p:tag name="THINKCELLSHAPEDONOTDELETE" val="pDjqFcCpw60a1Un.AbGK6qg"/>
</p:tagLst>
</file>

<file path=ppt/tags/tag54.xml><?xml version="1.0" encoding="utf-8"?>
<p:tagLst xmlns:a="http://schemas.openxmlformats.org/drawingml/2006/main" xmlns:r="http://schemas.openxmlformats.org/officeDocument/2006/relationships" xmlns:p="http://schemas.openxmlformats.org/presentationml/2006/main">
  <p:tag name="THINKCELLSHAPEDONOTDELETE" val="pDjqFcCpw60a1Un.AbGK6qg"/>
</p:tagLst>
</file>

<file path=ppt/tags/tag55.xml><?xml version="1.0" encoding="utf-8"?>
<p:tagLst xmlns:a="http://schemas.openxmlformats.org/drawingml/2006/main" xmlns:r="http://schemas.openxmlformats.org/officeDocument/2006/relationships" xmlns:p="http://schemas.openxmlformats.org/presentationml/2006/main">
  <p:tag name="THINKCELLSHAPEDONOTDELETE" val="pDjqFcCpw60a1Un.AbGK6qg"/>
</p:tagLst>
</file>

<file path=ppt/tags/tag56.xml><?xml version="1.0" encoding="utf-8"?>
<p:tagLst xmlns:a="http://schemas.openxmlformats.org/drawingml/2006/main" xmlns:r="http://schemas.openxmlformats.org/officeDocument/2006/relationships" xmlns:p="http://schemas.openxmlformats.org/presentationml/2006/main">
  <p:tag name="THINKCELLSHAPEDONOTDELETE" val="pDjqFcCpw60a1Un.AbGK6qg"/>
</p:tagLst>
</file>

<file path=ppt/tags/tag57.xml><?xml version="1.0" encoding="utf-8"?>
<p:tagLst xmlns:a="http://schemas.openxmlformats.org/drawingml/2006/main" xmlns:r="http://schemas.openxmlformats.org/officeDocument/2006/relationships" xmlns:p="http://schemas.openxmlformats.org/presentationml/2006/main">
  <p:tag name="THINKCELLSHAPEDONOTDELETE" val="pDjqFcCpw60a1Un.AbGK6qg"/>
</p:tagLst>
</file>

<file path=ppt/tags/tag58.xml><?xml version="1.0" encoding="utf-8"?>
<p:tagLst xmlns:a="http://schemas.openxmlformats.org/drawingml/2006/main" xmlns:r="http://schemas.openxmlformats.org/officeDocument/2006/relationships" xmlns:p="http://schemas.openxmlformats.org/presentationml/2006/main">
  <p:tag name="THINKCELLSHAPEDONOTDELETE" val="pDjqFcCpw60a1Un.AbGK6qg"/>
</p:tagLst>
</file>

<file path=ppt/tags/tag59.xml><?xml version="1.0" encoding="utf-8"?>
<p:tagLst xmlns:a="http://schemas.openxmlformats.org/drawingml/2006/main" xmlns:r="http://schemas.openxmlformats.org/officeDocument/2006/relationships" xmlns:p="http://schemas.openxmlformats.org/presentationml/2006/main">
  <p:tag name="THINKCELLSHAPEDONOTDELETE" val="pDjqFcCpw60a1Un.AbGK6qg"/>
</p:tagLst>
</file>

<file path=ppt/tags/tag6.xml><?xml version="1.0" encoding="utf-8"?>
<p:tagLst xmlns:a="http://schemas.openxmlformats.org/drawingml/2006/main" xmlns:r="http://schemas.openxmlformats.org/officeDocument/2006/relationships" xmlns:p="http://schemas.openxmlformats.org/presentationml/2006/main">
  <p:tag name="THINKCELLSHAPEDONOTDELETE" val="pav4deLnlAUO9xkfqQhrf6w"/>
</p:tagLst>
</file>

<file path=ppt/tags/tag60.xml><?xml version="1.0" encoding="utf-8"?>
<p:tagLst xmlns:a="http://schemas.openxmlformats.org/drawingml/2006/main" xmlns:r="http://schemas.openxmlformats.org/officeDocument/2006/relationships" xmlns:p="http://schemas.openxmlformats.org/presentationml/2006/main">
  <p:tag name="THINKCELLSHAPEDONOTDELETE" val="pDjqFcCpw60a1Un.AbGK6qg"/>
</p:tagLst>
</file>

<file path=ppt/tags/tag61.xml><?xml version="1.0" encoding="utf-8"?>
<p:tagLst xmlns:a="http://schemas.openxmlformats.org/drawingml/2006/main" xmlns:r="http://schemas.openxmlformats.org/officeDocument/2006/relationships" xmlns:p="http://schemas.openxmlformats.org/presentationml/2006/main">
  <p:tag name="THINKCELLSHAPEDONOTDELETE" val="pDjqFcCpw60a1Un.AbGK6qg"/>
</p:tagLst>
</file>

<file path=ppt/tags/tag62.xml><?xml version="1.0" encoding="utf-8"?>
<p:tagLst xmlns:a="http://schemas.openxmlformats.org/drawingml/2006/main" xmlns:r="http://schemas.openxmlformats.org/officeDocument/2006/relationships" xmlns:p="http://schemas.openxmlformats.org/presentationml/2006/main">
  <p:tag name="THINKCELLSHAPEDONOTDELETE" val="pDjqFcCpw60a1Un.AbGK6qg"/>
</p:tagLst>
</file>

<file path=ppt/tags/tag63.xml><?xml version="1.0" encoding="utf-8"?>
<p:tagLst xmlns:a="http://schemas.openxmlformats.org/drawingml/2006/main" xmlns:r="http://schemas.openxmlformats.org/officeDocument/2006/relationships" xmlns:p="http://schemas.openxmlformats.org/presentationml/2006/main">
  <p:tag name="THINKCELLSHAPEDONOTDELETE" val="pDjqFcCpw60a1Un.AbGK6qg"/>
</p:tagLst>
</file>

<file path=ppt/tags/tag64.xml><?xml version="1.0" encoding="utf-8"?>
<p:tagLst xmlns:a="http://schemas.openxmlformats.org/drawingml/2006/main" xmlns:r="http://schemas.openxmlformats.org/officeDocument/2006/relationships" xmlns:p="http://schemas.openxmlformats.org/presentationml/2006/main">
  <p:tag name="THINKCELLSHAPEDONOTDELETE" val="pDjqFcCpw60a1Un.AbGK6qg"/>
</p:tagLst>
</file>

<file path=ppt/tags/tag65.xml><?xml version="1.0" encoding="utf-8"?>
<p:tagLst xmlns:a="http://schemas.openxmlformats.org/drawingml/2006/main" xmlns:r="http://schemas.openxmlformats.org/officeDocument/2006/relationships" xmlns:p="http://schemas.openxmlformats.org/presentationml/2006/main">
  <p:tag name="THINKCELLSHAPEDONOTDELETE" val="pDjqFcCpw60a1Un.AbGK6qg"/>
</p:tagLst>
</file>

<file path=ppt/tags/tag66.xml><?xml version="1.0" encoding="utf-8"?>
<p:tagLst xmlns:a="http://schemas.openxmlformats.org/drawingml/2006/main" xmlns:r="http://schemas.openxmlformats.org/officeDocument/2006/relationships" xmlns:p="http://schemas.openxmlformats.org/presentationml/2006/main">
  <p:tag name="THINKCELLSHAPEDONOTDELETE" val="pDjqFcCpw60a1Un.AbGK6qg"/>
</p:tagLst>
</file>

<file path=ppt/tags/tag67.xml><?xml version="1.0" encoding="utf-8"?>
<p:tagLst xmlns:a="http://schemas.openxmlformats.org/drawingml/2006/main" xmlns:r="http://schemas.openxmlformats.org/officeDocument/2006/relationships" xmlns:p="http://schemas.openxmlformats.org/presentationml/2006/main">
  <p:tag name="THINKCELLSHAPEDONOTDELETE" val="pDjqFcCpw60a1Un.AbGK6qg"/>
</p:tagLst>
</file>

<file path=ppt/tags/tag68.xml><?xml version="1.0" encoding="utf-8"?>
<p:tagLst xmlns:a="http://schemas.openxmlformats.org/drawingml/2006/main" xmlns:r="http://schemas.openxmlformats.org/officeDocument/2006/relationships" xmlns:p="http://schemas.openxmlformats.org/presentationml/2006/main">
  <p:tag name="THINKCELLSHAPEDONOTDELETE" val="pDjqFcCpw60a1Un.AbGK6qg"/>
</p:tagLst>
</file>

<file path=ppt/tags/tag69.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7.xml><?xml version="1.0" encoding="utf-8"?>
<p:tagLst xmlns:a="http://schemas.openxmlformats.org/drawingml/2006/main" xmlns:r="http://schemas.openxmlformats.org/officeDocument/2006/relationships" xmlns:p="http://schemas.openxmlformats.org/presentationml/2006/main">
  <p:tag name="THINKCELLSHAPEDONOTDELETE" val="pav4deLnlAUO9xkfqQhrf6w"/>
</p:tagLst>
</file>

<file path=ppt/tags/tag7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8.xml><?xml version="1.0" encoding="utf-8"?>
<p:tagLst xmlns:a="http://schemas.openxmlformats.org/drawingml/2006/main" xmlns:r="http://schemas.openxmlformats.org/officeDocument/2006/relationships" xmlns:p="http://schemas.openxmlformats.org/presentationml/2006/main">
  <p:tag name="THINKCELLSHAPEDONOTDELETE" val="pV1at2P_HXEWlY3xYqoQdTg"/>
</p:tagLst>
</file>

<file path=ppt/tags/tag9.xml><?xml version="1.0" encoding="utf-8"?>
<p:tagLst xmlns:a="http://schemas.openxmlformats.org/drawingml/2006/main" xmlns:r="http://schemas.openxmlformats.org/officeDocument/2006/relationships" xmlns:p="http://schemas.openxmlformats.org/presentationml/2006/main">
  <p:tag name="THINKCELLSHAPEDONOTDELETE" val="pV1at2P_HXEWlY3xYqoQdTg"/>
</p:tagLst>
</file>

<file path=ppt/theme/theme1.xml><?xml version="1.0" encoding="utf-8"?>
<a:theme xmlns:a="http://schemas.openxmlformats.org/drawingml/2006/main" name="2-30808_Data_Driven_Template_Light">
  <a:themeElements>
    <a:clrScheme name="Data Driven">
      <a:dk1>
        <a:srgbClr val="505050"/>
      </a:dk1>
      <a:lt1>
        <a:srgbClr val="FFFFFF"/>
      </a:lt1>
      <a:dk2>
        <a:srgbClr val="00188F"/>
      </a:dk2>
      <a:lt2>
        <a:srgbClr val="F8F8F8"/>
      </a:lt2>
      <a:accent1>
        <a:srgbClr val="0078D7"/>
      </a:accent1>
      <a:accent2>
        <a:srgbClr val="5C2D91"/>
      </a:accent2>
      <a:accent3>
        <a:srgbClr val="00188F"/>
      </a:accent3>
      <a:accent4>
        <a:srgbClr val="FFB900"/>
      </a:accent4>
      <a:accent5>
        <a:srgbClr val="505050"/>
      </a:accent5>
      <a:accent6>
        <a:srgbClr val="747474"/>
      </a:accent6>
      <a:hlink>
        <a:srgbClr val="0078D7"/>
      </a:hlink>
      <a:folHlink>
        <a:srgbClr val="0078D7"/>
      </a:folHlink>
    </a:clrScheme>
    <a:fontScheme name="Custom 1">
      <a:majorFont>
        <a:latin typeface="Segoe UI Light"/>
        <a:ea typeface=""/>
        <a:cs typeface=""/>
      </a:majorFont>
      <a:minorFont>
        <a:latin typeface="Segoe UI"/>
        <a:ea typeface=""/>
        <a:cs typeface=""/>
      </a:minorFont>
    </a:fontScheme>
    <a:fmtScheme name="Couture">
      <a:fillStyleLst>
        <a:solidFill>
          <a:schemeClr val="phClr"/>
        </a:solidFill>
        <a:solidFill>
          <a:schemeClr val="phClr">
            <a:tint val="65000"/>
          </a:schemeClr>
        </a:solidFill>
        <a:solidFill>
          <a:schemeClr val="phClr">
            <a:shade val="80000"/>
            <a:satMod val="180000"/>
          </a:schemeClr>
        </a:solidFill>
      </a:fillStyleLst>
      <a:lnStyleLst>
        <a:ln w="9525" cap="flat" cmpd="sng" algn="ctr">
          <a:solidFill>
            <a:schemeClr val="phClr"/>
          </a:solidFill>
          <a:prstDash val="solid"/>
        </a:ln>
        <a:ln w="10795" cap="flat" cmpd="sng" algn="ctr">
          <a:solidFill>
            <a:schemeClr val="phClr"/>
          </a:solidFill>
          <a:prstDash val="solid"/>
        </a:ln>
        <a:ln w="17145" cap="flat" cmpd="sng" algn="ctr">
          <a:solidFill>
            <a:schemeClr val="phClr">
              <a:shade val="95000"/>
              <a:alpha val="50000"/>
              <a:satMod val="150000"/>
            </a:schemeClr>
          </a:solidFill>
          <a:prstDash val="solid"/>
        </a:ln>
      </a:lnStyleLst>
      <a:effectStyleLst>
        <a:effectStyle>
          <a:effectLst/>
        </a:effectStyle>
        <a:effectStyle>
          <a:effectLst/>
        </a:effectStyle>
        <a:effectStyle>
          <a:effectLst>
            <a:outerShdw blurRad="44450" dist="13970" dir="5400000" algn="ctr" rotWithShape="0">
              <a:srgbClr val="000000">
                <a:alpha val="45000"/>
              </a:srgbClr>
            </a:outerShdw>
          </a:effectLst>
          <a:scene3d>
            <a:camera prst="orthographicFront">
              <a:rot lat="0" lon="0" rev="0"/>
            </a:camera>
            <a:lightRig rig="twoPt" dir="tl"/>
          </a:scene3d>
          <a:sp3d prstMaterial="flat">
            <a:bevelT w="19050" h="31750" prst="coolSlant"/>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solidFill>
          <a:schemeClr val="accent1"/>
        </a:solidFill>
        <a:ln>
          <a:noFill/>
          <a:headEnd type="none" w="med" len="med"/>
          <a:tailEnd type="none" w="med" len="med"/>
        </a:ln>
        <a:effectLst/>
      </a:spPr>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defPPr defTabSz="932472" fontAlgn="base">
          <a:lnSpc>
            <a:spcPct val="90000"/>
          </a:lnSpc>
          <a:spcBef>
            <a:spcPct val="0"/>
          </a:spcBef>
          <a:spcAft>
            <a:spcPct val="0"/>
          </a:spcAft>
          <a:defRPr sz="2400" dirty="0" err="1" smtClean="0">
            <a:gradFill>
              <a:gsLst>
                <a:gs pos="0">
                  <a:srgbClr val="FFFFFF"/>
                </a:gs>
                <a:gs pos="100000">
                  <a:srgbClr val="FFFFFF"/>
                </a:gs>
              </a:gsLst>
              <a:lin ang="5400000" scaled="0"/>
            </a:gradFill>
            <a:ea typeface="Segoe UI" pitchFamily="34" charset="0"/>
            <a:cs typeface="Segoe UI" pitchFamily="34" charset="0"/>
          </a:defRPr>
        </a:defPPr>
      </a:lstStyle>
      <a:style>
        <a:lnRef idx="1">
          <a:schemeClr val="accent2"/>
        </a:lnRef>
        <a:fillRef idx="3">
          <a:schemeClr val="accent2"/>
        </a:fillRef>
        <a:effectRef idx="2">
          <a:schemeClr val="accent2"/>
        </a:effectRef>
        <a:fontRef idx="minor">
          <a:schemeClr val="lt1"/>
        </a:fontRef>
      </a:style>
    </a:spDef>
    <a:lnDef>
      <a:spPr>
        <a:ln>
          <a:solidFill>
            <a:schemeClr val="tx1"/>
          </a:solidFill>
          <a:headEnd type="none"/>
          <a:tailEnd type="none"/>
        </a:ln>
      </a:spPr>
      <a:bodyPr/>
      <a:lstStyle/>
      <a:style>
        <a:lnRef idx="1">
          <a:schemeClr val="accent1"/>
        </a:lnRef>
        <a:fillRef idx="0">
          <a:schemeClr val="accent1"/>
        </a:fillRef>
        <a:effectRef idx="0">
          <a:schemeClr val="accent1"/>
        </a:effectRef>
        <a:fontRef idx="minor">
          <a:schemeClr val="tx1"/>
        </a:fontRef>
      </a:style>
    </a:lnDef>
    <a:txDef>
      <a:spPr>
        <a:noFill/>
      </a:spPr>
      <a:bodyPr wrap="square" lIns="182880" tIns="146304" rIns="182880" bIns="146304" rtlCol="0">
        <a:spAutoFit/>
      </a:bodyPr>
      <a:lstStyle>
        <a:defPPr>
          <a:lnSpc>
            <a:spcPct val="90000"/>
          </a:lnSpc>
          <a:spcAft>
            <a:spcPts val="600"/>
          </a:spcAft>
          <a:defRPr sz="2400" dirty="0" err="1" smtClean="0">
            <a:gradFill>
              <a:gsLst>
                <a:gs pos="2917">
                  <a:schemeClr val="tx1"/>
                </a:gs>
                <a:gs pos="30000">
                  <a:schemeClr val="tx1"/>
                </a:gs>
              </a:gsLst>
              <a:lin ang="5400000" scaled="0"/>
            </a:gradFill>
          </a:defRPr>
        </a:defPPr>
      </a:lstStyle>
    </a:txDef>
  </a:objectDefaults>
  <a:extraClrSchemeLst/>
  <a:extLst>
    <a:ext uri="{05A4C25C-085E-4340-85A3-A5531E510DB2}">
      <thm15:themeFamily xmlns:thm15="http://schemas.microsoft.com/office/thememl/2012/main" name="Microsoft_SQL_2016_Data_Driven_16x9_Template.potx" id="{D7D6E8E7-412B-4F79-A468-5399B2545F26}" vid="{FF69893A-2C1C-4918-B7CB-0CB2014F6AF1}"/>
    </a:ext>
  </a:extLst>
</a:theme>
</file>

<file path=ppt/theme/theme2.xml><?xml version="1.0" encoding="utf-8"?>
<a:theme xmlns:a="http://schemas.openxmlformats.org/drawingml/2006/main" name="2-30808_Data_Driven_Template_Dark">
  <a:themeElements>
    <a:clrScheme name="Data Driven Dark">
      <a:dk1>
        <a:srgbClr val="414141"/>
      </a:dk1>
      <a:lt1>
        <a:srgbClr val="FFFFFF"/>
      </a:lt1>
      <a:dk2>
        <a:srgbClr val="00188F"/>
      </a:dk2>
      <a:lt2>
        <a:srgbClr val="F8F8F8"/>
      </a:lt2>
      <a:accent1>
        <a:srgbClr val="0078D7"/>
      </a:accent1>
      <a:accent2>
        <a:srgbClr val="5C2D91"/>
      </a:accent2>
      <a:accent3>
        <a:srgbClr val="00BCF2"/>
      </a:accent3>
      <a:accent4>
        <a:srgbClr val="FFB900"/>
      </a:accent4>
      <a:accent5>
        <a:srgbClr val="747474"/>
      </a:accent5>
      <a:accent6>
        <a:srgbClr val="D2D2D2"/>
      </a:accent6>
      <a:hlink>
        <a:srgbClr val="FFB900"/>
      </a:hlink>
      <a:folHlink>
        <a:srgbClr val="FFB900"/>
      </a:folHlink>
    </a:clrScheme>
    <a:fontScheme name="Custom 2">
      <a:majorFont>
        <a:latin typeface="Segoe UI Light"/>
        <a:ea typeface=""/>
        <a:cs typeface=""/>
      </a:majorFont>
      <a:minorFont>
        <a:latin typeface="Segoe UI"/>
        <a:ea typeface=""/>
        <a:cs typeface=""/>
      </a:minorFont>
    </a:fontScheme>
    <a:fmtScheme name="Couture">
      <a:fillStyleLst>
        <a:solidFill>
          <a:schemeClr val="phClr"/>
        </a:solidFill>
        <a:solidFill>
          <a:schemeClr val="phClr">
            <a:tint val="65000"/>
          </a:schemeClr>
        </a:solidFill>
        <a:solidFill>
          <a:schemeClr val="phClr">
            <a:shade val="80000"/>
            <a:satMod val="180000"/>
          </a:schemeClr>
        </a:solidFill>
      </a:fillStyleLst>
      <a:lnStyleLst>
        <a:ln w="9525" cap="flat" cmpd="sng" algn="ctr">
          <a:solidFill>
            <a:schemeClr val="phClr"/>
          </a:solidFill>
          <a:prstDash val="solid"/>
        </a:ln>
        <a:ln w="10795" cap="flat" cmpd="sng" algn="ctr">
          <a:solidFill>
            <a:schemeClr val="phClr"/>
          </a:solidFill>
          <a:prstDash val="solid"/>
        </a:ln>
        <a:ln w="17145" cap="flat" cmpd="sng" algn="ctr">
          <a:solidFill>
            <a:schemeClr val="phClr">
              <a:shade val="95000"/>
              <a:alpha val="50000"/>
              <a:satMod val="150000"/>
            </a:schemeClr>
          </a:solidFill>
          <a:prstDash val="solid"/>
        </a:ln>
      </a:lnStyleLst>
      <a:effectStyleLst>
        <a:effectStyle>
          <a:effectLst/>
        </a:effectStyle>
        <a:effectStyle>
          <a:effectLst/>
        </a:effectStyle>
        <a:effectStyle>
          <a:effectLst>
            <a:outerShdw blurRad="44450" dist="13970" dir="5400000" algn="ctr" rotWithShape="0">
              <a:srgbClr val="000000">
                <a:alpha val="45000"/>
              </a:srgbClr>
            </a:outerShdw>
          </a:effectLst>
          <a:scene3d>
            <a:camera prst="orthographicFront">
              <a:rot lat="0" lon="0" rev="0"/>
            </a:camera>
            <a:lightRig rig="twoPt" dir="tl"/>
          </a:scene3d>
          <a:sp3d prstMaterial="flat">
            <a:bevelT w="19050" h="31750" prst="coolSlant"/>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solidFill>
          <a:schemeClr val="accent1"/>
        </a:solidFill>
        <a:ln>
          <a:noFill/>
          <a:headEnd type="none" w="med" len="med"/>
          <a:tailEnd type="none" w="med" len="med"/>
        </a:ln>
        <a:effectLst/>
      </a:spPr>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defPPr defTabSz="932472" fontAlgn="base">
          <a:lnSpc>
            <a:spcPct val="90000"/>
          </a:lnSpc>
          <a:spcBef>
            <a:spcPct val="0"/>
          </a:spcBef>
          <a:spcAft>
            <a:spcPct val="0"/>
          </a:spcAft>
          <a:defRPr sz="2400" dirty="0" err="1" smtClean="0">
            <a:gradFill>
              <a:gsLst>
                <a:gs pos="0">
                  <a:srgbClr val="FFFFFF"/>
                </a:gs>
                <a:gs pos="100000">
                  <a:srgbClr val="FFFFFF"/>
                </a:gs>
              </a:gsLst>
              <a:lin ang="5400000" scaled="0"/>
            </a:gradFill>
            <a:ea typeface="Segoe UI" pitchFamily="34" charset="0"/>
            <a:cs typeface="Segoe UI" pitchFamily="34" charset="0"/>
          </a:defRPr>
        </a:defPPr>
      </a:lstStyle>
      <a:style>
        <a:lnRef idx="1">
          <a:schemeClr val="accent2"/>
        </a:lnRef>
        <a:fillRef idx="3">
          <a:schemeClr val="accent2"/>
        </a:fillRef>
        <a:effectRef idx="2">
          <a:schemeClr val="accent2"/>
        </a:effectRef>
        <a:fontRef idx="minor">
          <a:schemeClr val="lt1"/>
        </a:fontRef>
      </a:style>
    </a:spDef>
    <a:lnDef>
      <a:spPr>
        <a:ln>
          <a:solidFill>
            <a:schemeClr val="tx1"/>
          </a:solidFill>
          <a:headEnd type="none"/>
          <a:tailEnd type="none"/>
        </a:ln>
      </a:spPr>
      <a:bodyPr/>
      <a:lstStyle/>
      <a:style>
        <a:lnRef idx="1">
          <a:schemeClr val="accent1"/>
        </a:lnRef>
        <a:fillRef idx="0">
          <a:schemeClr val="accent1"/>
        </a:fillRef>
        <a:effectRef idx="0">
          <a:schemeClr val="accent1"/>
        </a:effectRef>
        <a:fontRef idx="minor">
          <a:schemeClr val="tx1"/>
        </a:fontRef>
      </a:style>
    </a:lnDef>
    <a:txDef>
      <a:spPr>
        <a:noFill/>
      </a:spPr>
      <a:bodyPr wrap="square" lIns="182880" tIns="146304" rIns="182880" bIns="146304" rtlCol="0">
        <a:spAutoFit/>
      </a:bodyPr>
      <a:lstStyle>
        <a:defPPr>
          <a:lnSpc>
            <a:spcPct val="90000"/>
          </a:lnSpc>
          <a:spcAft>
            <a:spcPts val="600"/>
          </a:spcAft>
          <a:defRPr sz="2400" dirty="0" err="1" smtClean="0">
            <a:gradFill>
              <a:gsLst>
                <a:gs pos="2917">
                  <a:schemeClr val="tx1"/>
                </a:gs>
                <a:gs pos="30000">
                  <a:schemeClr val="tx1"/>
                </a:gs>
              </a:gsLst>
              <a:lin ang="5400000" scaled="0"/>
            </a:gradFill>
          </a:defRPr>
        </a:defPPr>
      </a:lstStyle>
    </a:txDef>
  </a:objectDefaults>
  <a:extraClrSchemeLst/>
  <a:extLst>
    <a:ext uri="{05A4C25C-085E-4340-85A3-A5531E510DB2}">
      <thm15:themeFamily xmlns:thm15="http://schemas.microsoft.com/office/thememl/2012/main" name="Microsoft_SQL_2016_Data_Driven_16x9_Template.potx" id="{D7D6E8E7-412B-4F79-A468-5399B2545F26}" vid="{D37979EC-4ED4-4AF2-8801-7CA9D2809745}"/>
    </a:ext>
  </a:extLst>
</a:theme>
</file>

<file path=ppt/theme/theme3.xml><?xml version="1.0" encoding="utf-8"?>
<a:theme xmlns:a="http://schemas.openxmlformats.org/drawingml/2006/main" name="1_STB Conversations 2013">
  <a:themeElements>
    <a:clrScheme name="STB 2013 colors">
      <a:dk1>
        <a:srgbClr val="000000"/>
      </a:dk1>
      <a:lt1>
        <a:srgbClr val="FFFFFF"/>
      </a:lt1>
      <a:dk2>
        <a:srgbClr val="505050"/>
      </a:dk2>
      <a:lt2>
        <a:srgbClr val="D2D2D2"/>
      </a:lt2>
      <a:accent1>
        <a:srgbClr val="0072C6"/>
      </a:accent1>
      <a:accent2>
        <a:srgbClr val="008272"/>
      </a:accent2>
      <a:accent3>
        <a:srgbClr val="68217A"/>
      </a:accent3>
      <a:accent4>
        <a:srgbClr val="DC3C00"/>
      </a:accent4>
      <a:accent5>
        <a:srgbClr val="FF8C00"/>
      </a:accent5>
      <a:accent6>
        <a:srgbClr val="00BCF2"/>
      </a:accent6>
      <a:hlink>
        <a:srgbClr val="505050"/>
      </a:hlink>
      <a:folHlink>
        <a:srgbClr val="505050"/>
      </a:folHlink>
    </a:clrScheme>
    <a:fontScheme name="STB-2013-SegoeUI">
      <a:majorFont>
        <a:latin typeface="Segoe UI Light"/>
        <a:ea typeface=""/>
        <a:cs typeface=""/>
      </a:majorFont>
      <a:minorFont>
        <a:latin typeface="Segoe UI"/>
        <a:ea typeface=""/>
        <a:cs typeface=""/>
      </a:minorFont>
    </a:fontScheme>
    <a:fmtScheme name="Couture">
      <a:fillStyleLst>
        <a:solidFill>
          <a:schemeClr val="phClr"/>
        </a:solidFill>
        <a:solidFill>
          <a:schemeClr val="phClr">
            <a:tint val="65000"/>
          </a:schemeClr>
        </a:solidFill>
        <a:solidFill>
          <a:schemeClr val="phClr">
            <a:shade val="80000"/>
            <a:satMod val="180000"/>
          </a:schemeClr>
        </a:solidFill>
      </a:fillStyleLst>
      <a:lnStyleLst>
        <a:ln w="9525" cap="flat" cmpd="sng" algn="ctr">
          <a:solidFill>
            <a:schemeClr val="phClr"/>
          </a:solidFill>
          <a:prstDash val="solid"/>
        </a:ln>
        <a:ln w="10795" cap="flat" cmpd="sng" algn="ctr">
          <a:solidFill>
            <a:schemeClr val="phClr"/>
          </a:solidFill>
          <a:prstDash val="solid"/>
        </a:ln>
        <a:ln w="17145" cap="flat" cmpd="sng" algn="ctr">
          <a:solidFill>
            <a:schemeClr val="phClr">
              <a:shade val="95000"/>
              <a:alpha val="50000"/>
              <a:satMod val="150000"/>
            </a:schemeClr>
          </a:solidFill>
          <a:prstDash val="solid"/>
        </a:ln>
      </a:lnStyleLst>
      <a:effectStyleLst>
        <a:effectStyle>
          <a:effectLst/>
        </a:effectStyle>
        <a:effectStyle>
          <a:effectLst/>
        </a:effectStyle>
        <a:effectStyle>
          <a:effectLst>
            <a:outerShdw blurRad="44450" dist="13970" dir="5400000" algn="ctr" rotWithShape="0">
              <a:srgbClr val="000000">
                <a:alpha val="45000"/>
              </a:srgbClr>
            </a:outerShdw>
          </a:effectLst>
          <a:scene3d>
            <a:camera prst="orthographicFront">
              <a:rot lat="0" lon="0" rev="0"/>
            </a:camera>
            <a:lightRig rig="twoPt" dir="tl"/>
          </a:scene3d>
          <a:sp3d prstMaterial="flat">
            <a:bevelT w="19050" h="31750" prst="coolSlant"/>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solidFill>
          <a:schemeClr val="accent4"/>
        </a:solidFill>
        <a:ln>
          <a:noFill/>
          <a:headEnd type="none" w="med" len="med"/>
          <a:tailEnd type="none" w="med" len="med"/>
        </a:ln>
        <a:effectLst/>
      </a:spPr>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defPPr marL="342900" indent="-342900" defTabSz="932472" fontAlgn="base">
          <a:lnSpc>
            <a:spcPct val="90000"/>
          </a:lnSpc>
          <a:spcBef>
            <a:spcPct val="0"/>
          </a:spcBef>
          <a:spcAft>
            <a:spcPct val="0"/>
          </a:spcAft>
          <a:buFont typeface="Wingdings 3" panose="05040102010807070707" pitchFamily="18" charset="2"/>
          <a:buChar char="Æ"/>
          <a:defRPr sz="2000" b="1" dirty="0" err="1" smtClean="0">
            <a:solidFill>
              <a:schemeClr val="bg1"/>
            </a:solidFill>
            <a:latin typeface="+mj-lt"/>
            <a:ea typeface="Segoe UI" pitchFamily="34" charset="0"/>
            <a:cs typeface="Segoe UI" pitchFamily="34" charset="0"/>
          </a:defRPr>
        </a:defPPr>
      </a:lstStyle>
      <a:style>
        <a:lnRef idx="1">
          <a:schemeClr val="accent2"/>
        </a:lnRef>
        <a:fillRef idx="3">
          <a:schemeClr val="accent2"/>
        </a:fillRef>
        <a:effectRef idx="2">
          <a:schemeClr val="accent2"/>
        </a:effectRef>
        <a:fontRef idx="minor">
          <a:schemeClr val="lt1"/>
        </a:fontRef>
      </a:style>
    </a:spDef>
    <a:lnDef>
      <a:spPr>
        <a:ln>
          <a:solidFill>
            <a:schemeClr val="tx1"/>
          </a:solidFill>
          <a:headEnd type="none"/>
          <a:tailEnd type="none"/>
        </a:ln>
      </a:spPr>
      <a:bodyPr/>
      <a:lstStyle/>
      <a:style>
        <a:lnRef idx="1">
          <a:schemeClr val="accent1"/>
        </a:lnRef>
        <a:fillRef idx="0">
          <a:schemeClr val="accent1"/>
        </a:fillRef>
        <a:effectRef idx="0">
          <a:schemeClr val="accent1"/>
        </a:effectRef>
        <a:fontRef idx="minor">
          <a:schemeClr val="tx1"/>
        </a:fontRef>
      </a:style>
    </a:lnDef>
    <a:txDef>
      <a:spPr>
        <a:noFill/>
      </a:spPr>
      <a:bodyPr wrap="square" lIns="182880" tIns="146304" rIns="182880" bIns="146304" rtlCol="0">
        <a:noAutofit/>
      </a:bodyPr>
      <a:lstStyle>
        <a:defPPr>
          <a:lnSpc>
            <a:spcPct val="90000"/>
          </a:lnSpc>
          <a:spcAft>
            <a:spcPts val="2400"/>
          </a:spcAft>
          <a:buClr>
            <a:srgbClr val="A80000"/>
          </a:buClr>
          <a:defRPr dirty="0" smtClean="0">
            <a:solidFill>
              <a:srgbClr val="002050"/>
            </a:solidFill>
            <a:latin typeface="Segoe UI Black" panose="020B0A02040204020203" pitchFamily="34" charset="0"/>
            <a:ea typeface="Segoe UI Black" panose="020B0A02040204020203" pitchFamily="34" charset="0"/>
            <a:cs typeface="Segoe UI Black" panose="020B0A02040204020203" pitchFamily="34" charset="0"/>
          </a:defRPr>
        </a:defPPr>
      </a:lstStyle>
    </a:txDef>
  </a:objectDefaults>
  <a:extraClrSchemeLst/>
</a:theme>
</file>

<file path=ppt/theme/theme4.xml><?xml version="1.0" encoding="utf-8"?>
<a:theme xmlns:a="http://schemas.openxmlformats.org/drawingml/2006/main" name="Office Theme">
  <a:themeElements>
    <a:clrScheme name="blue followed hyperlink">
      <a:dk1>
        <a:srgbClr val="505050"/>
      </a:dk1>
      <a:lt1>
        <a:srgbClr val="FFFFFF"/>
      </a:lt1>
      <a:dk2>
        <a:srgbClr val="002050"/>
      </a:dk2>
      <a:lt2>
        <a:srgbClr val="00188F"/>
      </a:lt2>
      <a:accent1>
        <a:srgbClr val="0078D7"/>
      </a:accent1>
      <a:accent2>
        <a:srgbClr val="00BCF2"/>
      </a:accent2>
      <a:accent3>
        <a:srgbClr val="505050"/>
      </a:accent3>
      <a:accent4>
        <a:srgbClr val="C8C8C8"/>
      </a:accent4>
      <a:accent5>
        <a:srgbClr val="F0F0F0"/>
      </a:accent5>
      <a:accent6>
        <a:srgbClr val="646464"/>
      </a:accent6>
      <a:hlink>
        <a:srgbClr val="0078D7"/>
      </a:hlink>
      <a:folHlink>
        <a:srgbClr val="00BCF2"/>
      </a:folHlink>
    </a:clrScheme>
    <a:fontScheme name="MS">
      <a:majorFont>
        <a:latin typeface="Segoe UI Light"/>
        <a:ea typeface=""/>
        <a:cs typeface=""/>
      </a:majorFont>
      <a:minorFont>
        <a:latin typeface="Segoe UI"/>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5.xml><?xml version="1.0" encoding="utf-8"?>
<a:theme xmlns:a="http://schemas.openxmlformats.org/drawingml/2006/main" name="STB Conversations 2013">
  <a:themeElements>
    <a:clrScheme name="STB 2013 colors">
      <a:dk1>
        <a:srgbClr val="000000"/>
      </a:dk1>
      <a:lt1>
        <a:srgbClr val="FFFFFF"/>
      </a:lt1>
      <a:dk2>
        <a:srgbClr val="505050"/>
      </a:dk2>
      <a:lt2>
        <a:srgbClr val="D2D2D2"/>
      </a:lt2>
      <a:accent1>
        <a:srgbClr val="0072C6"/>
      </a:accent1>
      <a:accent2>
        <a:srgbClr val="008272"/>
      </a:accent2>
      <a:accent3>
        <a:srgbClr val="68217A"/>
      </a:accent3>
      <a:accent4>
        <a:srgbClr val="DC3C00"/>
      </a:accent4>
      <a:accent5>
        <a:srgbClr val="FF8C00"/>
      </a:accent5>
      <a:accent6>
        <a:srgbClr val="00BCF2"/>
      </a:accent6>
      <a:hlink>
        <a:srgbClr val="505050"/>
      </a:hlink>
      <a:folHlink>
        <a:srgbClr val="505050"/>
      </a:folHlink>
    </a:clrScheme>
    <a:fontScheme name="STB-2013-SegoeUI">
      <a:majorFont>
        <a:latin typeface="Segoe UI Light"/>
        <a:ea typeface=""/>
        <a:cs typeface=""/>
      </a:majorFont>
      <a:minorFont>
        <a:latin typeface="Segoe UI"/>
        <a:ea typeface=""/>
        <a:cs typeface=""/>
      </a:minorFont>
    </a:fontScheme>
    <a:fmtScheme name="Couture">
      <a:fillStyleLst>
        <a:solidFill>
          <a:schemeClr val="phClr"/>
        </a:solidFill>
        <a:solidFill>
          <a:schemeClr val="phClr">
            <a:tint val="65000"/>
          </a:schemeClr>
        </a:solidFill>
        <a:solidFill>
          <a:schemeClr val="phClr">
            <a:shade val="80000"/>
            <a:satMod val="180000"/>
          </a:schemeClr>
        </a:solidFill>
      </a:fillStyleLst>
      <a:lnStyleLst>
        <a:ln w="9525" cap="flat" cmpd="sng" algn="ctr">
          <a:solidFill>
            <a:schemeClr val="phClr"/>
          </a:solidFill>
          <a:prstDash val="solid"/>
        </a:ln>
        <a:ln w="10795" cap="flat" cmpd="sng" algn="ctr">
          <a:solidFill>
            <a:schemeClr val="phClr"/>
          </a:solidFill>
          <a:prstDash val="solid"/>
        </a:ln>
        <a:ln w="17145" cap="flat" cmpd="sng" algn="ctr">
          <a:solidFill>
            <a:schemeClr val="phClr">
              <a:shade val="95000"/>
              <a:alpha val="50000"/>
              <a:satMod val="150000"/>
            </a:schemeClr>
          </a:solidFill>
          <a:prstDash val="solid"/>
        </a:ln>
      </a:lnStyleLst>
      <a:effectStyleLst>
        <a:effectStyle>
          <a:effectLst/>
        </a:effectStyle>
        <a:effectStyle>
          <a:effectLst/>
        </a:effectStyle>
        <a:effectStyle>
          <a:effectLst>
            <a:outerShdw blurRad="44450" dist="13970" dir="5400000" algn="ctr" rotWithShape="0">
              <a:srgbClr val="000000">
                <a:alpha val="45000"/>
              </a:srgbClr>
            </a:outerShdw>
          </a:effectLst>
          <a:scene3d>
            <a:camera prst="orthographicFront">
              <a:rot lat="0" lon="0" rev="0"/>
            </a:camera>
            <a:lightRig rig="twoPt" dir="tl"/>
          </a:scene3d>
          <a:sp3d prstMaterial="flat">
            <a:bevelT w="19050" h="31750" prst="coolSlant"/>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solidFill>
          <a:schemeClr val="accent4"/>
        </a:solidFill>
        <a:ln>
          <a:noFill/>
          <a:headEnd type="none" w="med" len="med"/>
          <a:tailEnd type="none" w="med" len="med"/>
        </a:ln>
        <a:effectLst/>
      </a:spPr>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defPPr marL="342900" indent="-342900" defTabSz="932472" fontAlgn="base">
          <a:lnSpc>
            <a:spcPct val="90000"/>
          </a:lnSpc>
          <a:spcBef>
            <a:spcPct val="0"/>
          </a:spcBef>
          <a:spcAft>
            <a:spcPct val="0"/>
          </a:spcAft>
          <a:buFont typeface="Wingdings 3" panose="05040102010807070707" pitchFamily="18" charset="2"/>
          <a:buChar char="Æ"/>
          <a:defRPr sz="2000" b="1" dirty="0" err="1" smtClean="0">
            <a:solidFill>
              <a:schemeClr val="bg1"/>
            </a:solidFill>
            <a:latin typeface="+mj-lt"/>
            <a:ea typeface="Segoe UI" pitchFamily="34" charset="0"/>
            <a:cs typeface="Segoe UI" pitchFamily="34" charset="0"/>
          </a:defRPr>
        </a:defPPr>
      </a:lstStyle>
      <a:style>
        <a:lnRef idx="1">
          <a:schemeClr val="accent2"/>
        </a:lnRef>
        <a:fillRef idx="3">
          <a:schemeClr val="accent2"/>
        </a:fillRef>
        <a:effectRef idx="2">
          <a:schemeClr val="accent2"/>
        </a:effectRef>
        <a:fontRef idx="minor">
          <a:schemeClr val="lt1"/>
        </a:fontRef>
      </a:style>
    </a:spDef>
    <a:lnDef>
      <a:spPr>
        <a:ln>
          <a:solidFill>
            <a:schemeClr val="tx1"/>
          </a:solidFill>
          <a:headEnd type="none"/>
          <a:tailEnd type="none"/>
        </a:ln>
      </a:spPr>
      <a:bodyPr/>
      <a:lstStyle/>
      <a:style>
        <a:lnRef idx="1">
          <a:schemeClr val="accent1"/>
        </a:lnRef>
        <a:fillRef idx="0">
          <a:schemeClr val="accent1"/>
        </a:fillRef>
        <a:effectRef idx="0">
          <a:schemeClr val="accent1"/>
        </a:effectRef>
        <a:fontRef idx="minor">
          <a:schemeClr val="tx1"/>
        </a:fontRef>
      </a:style>
    </a:lnDef>
    <a:txDef>
      <a:spPr>
        <a:noFill/>
      </a:spPr>
      <a:bodyPr wrap="square" lIns="182880" tIns="146304" rIns="182880" bIns="146304" rtlCol="0">
        <a:noAutofit/>
      </a:bodyPr>
      <a:lstStyle>
        <a:defPPr>
          <a:lnSpc>
            <a:spcPct val="90000"/>
          </a:lnSpc>
          <a:spcAft>
            <a:spcPts val="2400"/>
          </a:spcAft>
          <a:buClr>
            <a:srgbClr val="A80000"/>
          </a:buClr>
          <a:defRPr dirty="0" smtClean="0">
            <a:solidFill>
              <a:srgbClr val="002050"/>
            </a:solidFill>
            <a:latin typeface="Segoe UI Black" panose="020B0A02040204020203" pitchFamily="34" charset="0"/>
            <a:ea typeface="Segoe UI Black" panose="020B0A02040204020203" pitchFamily="34" charset="0"/>
            <a:cs typeface="Segoe UI Black" panose="020B0A02040204020203" pitchFamily="34" charset="0"/>
          </a:defRPr>
        </a:defPPr>
      </a:lstStyle>
    </a:txDef>
  </a:objectDefaults>
  <a:extraClrSchemeLst/>
</a:theme>
</file>

<file path=ppt/theme/theme6.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7.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_rels/item4.xml.rels><?xml version="1.0" encoding="UTF-8" standalone="yes"?>
<Relationships xmlns="http://schemas.openxmlformats.org/package/2006/relationships"><Relationship Id="rId1" Type="http://schemas.openxmlformats.org/officeDocument/2006/relationships/customXmlProps" Target="itemProps4.xml"/></Relationships>
</file>

<file path=customXml/_rels/item5.xml.rels><?xml version="1.0" encoding="UTF-8" standalone="yes"?>
<Relationships xmlns="http://schemas.openxmlformats.org/package/2006/relationships"><Relationship Id="rId1" Type="http://schemas.openxmlformats.org/officeDocument/2006/relationships/customXmlProps" Target="itemProps5.xml"/></Relationships>
</file>

<file path=customXml/item1.xml><?xml version="1.0" encoding="utf-8"?>
<?mso-contentType ?>
<SharedContentType xmlns="Microsoft.SharePoint.Taxonomy.ContentTypeSync" SourceId="e385fb40-52d4-4fae-9c5b-3e8ff8a5878e" ContentTypeId="0x0101000E4CB7077FEE4FF7AE86D4A500EEC7800300F96E2758736AEF45AFCE0C190C2A9DEC" PreviousValue="false"/>
</file>

<file path=customXml/item2.xml><?xml version="1.0" encoding="utf-8"?>
<ct:contentTypeSchema xmlns:ct="http://schemas.microsoft.com/office/2006/metadata/contentType" xmlns:ma="http://schemas.microsoft.com/office/2006/metadata/properties/metaAttributes" ct:_="" ma:_="" ma:contentTypeName="SMSG KM Document" ma:contentTypeID="0x0101000E4CB7077FEE4FF7AE86D4A500EEC7800300F96E2758736AEF45AFCE0C190C2A9DEC00CC074746C0EF6D439A06F1AAD31A3C2B" ma:contentTypeVersion="33" ma:contentTypeDescription="A document content type used by Infopedia." ma:contentTypeScope="" ma:versionID="e5683f43106d76187b0e3e64cfc9184a">
  <xsd:schema xmlns:xsd="http://www.w3.org/2001/XMLSchema" xmlns:xs="http://www.w3.org/2001/XMLSchema" xmlns:p="http://schemas.microsoft.com/office/2006/metadata/properties" xmlns:ns1="http://schemas.microsoft.com/sharepoint/v3" xmlns:ns2="230e9df3-be65-4c73-a93b-d1236ebd677e" xmlns:ns3="230E9DF3-BE65-4C73-A93B-D1236EBD677E" targetNamespace="http://schemas.microsoft.com/office/2006/metadata/properties" ma:root="true" ma:fieldsID="f0b41eddb49bedc0a408dd18e526ebff" ns1:_="" ns2:_="" ns3:_="">
    <xsd:import namespace="http://schemas.microsoft.com/sharepoint/v3"/>
    <xsd:import namespace="230e9df3-be65-4c73-a93b-d1236ebd677e"/>
    <xsd:import namespace="230E9DF3-BE65-4C73-A93B-D1236EBD677E"/>
    <xsd:element name="properties">
      <xsd:complexType>
        <xsd:sequence>
          <xsd:element name="documentManagement">
            <xsd:complexType>
              <xsd:all>
                <xsd:element ref="ns1:RoutingRuleDescription" minOccurs="0"/>
                <xsd:element ref="ns2:DocumentDescription" minOccurs="0"/>
                <xsd:element ref="ns2:Owner"/>
                <xsd:element ref="ns3:PublishDate" minOccurs="0"/>
                <xsd:element ref="ns1:PublishingPageContent" minOccurs="0"/>
                <xsd:element ref="ns2:Thumbnail1" minOccurs="0"/>
                <xsd:element ref="ns1:AverageRating" minOccurs="0"/>
                <xsd:element ref="ns1:RatingCount" minOccurs="0"/>
                <xsd:element ref="ns1:PublishingExpirationDate" minOccurs="0"/>
                <xsd:element ref="ns3:ApplyWorkflowRules" minOccurs="0"/>
                <xsd:element ref="ns2:ContentID" minOccurs="0"/>
                <xsd:element ref="ns2:Blog_x0020_Name" minOccurs="0"/>
                <xsd:element ref="ns2:hd9637eefc984b85b6097c6374e15725" minOccurs="0"/>
                <xsd:element ref="ns2:TaxCatchAll" minOccurs="0"/>
                <xsd:element ref="ns2:TaxCatchAllLabel" minOccurs="0"/>
                <xsd:element ref="ns2:b4224c12c78d42ea9b214de0badf8358" minOccurs="0"/>
                <xsd:element ref="ns2:_dlc_DocId" minOccurs="0"/>
                <xsd:element ref="ns2:TaxKeywordTaxHTField" minOccurs="0"/>
                <xsd:element ref="ns2:_dlc_DocIdUrl" minOccurs="0"/>
                <xsd:element ref="ns2:_dlc_DocIdPersistId" minOccurs="0"/>
                <xsd:element ref="ns1:ReportOwner" minOccurs="0"/>
                <xsd:element ref="ns2:m6d26e40ac264097a006193f92232ece" minOccurs="0"/>
                <xsd:element ref="ns2:ConfidentialityTaxHTField0" minOccurs="0"/>
                <xsd:element ref="ns2:od9986d31974458fb3007746ec0bce5f" minOccurs="0"/>
                <xsd:element ref="ns2:bf80e81150e248c48aa8cffdf0021a1f" minOccurs="0"/>
                <xsd:element ref="ns2:mb88723863e1404388ba3733387d48df" minOccurs="0"/>
                <xsd:element ref="ns2:l3c3ea61849e4288a8acc49bb5388e8c" minOccurs="0"/>
                <xsd:element ref="ns2:i0d941ee1e744ffea7aeee9924c91cbb" minOccurs="0"/>
                <xsd:element ref="ns2:i1b478372f814787abd313030b81fcb2" minOccurs="0"/>
                <xsd:element ref="ns2:Coowner" minOccurs="0"/>
                <xsd:element ref="ns2:k21a64daf20d4502b2796a1c6b8ce6c8" minOccurs="0"/>
                <xsd:element ref="ns2:b60f8d2dbb984f349d80d8196897f4d3" minOccurs="0"/>
                <xsd:element ref="ns2:ec5b2ad5c27b45fb8a00a1f27c7ce1ae" minOccurs="0"/>
                <xsd:element ref="ns2:m6c7b4717b6346e6a075a59dd47eac69" minOccurs="0"/>
                <xsd:element ref="ns2:kf34bcdc8fc34e479d3f94c6210e8e27" minOccurs="0"/>
                <xsd:element ref="ns2:ef109fd36bcf4bcd9dd945731030600b" minOccurs="0"/>
                <xsd:element ref="ns2:eb54ac91059940029a3cc8a4ff5af673" minOccurs="0"/>
                <xsd:element ref="ns2:k20e0dfa74bf4e44818db03027b0ccd8" minOccurs="0"/>
                <xsd:element ref="ns2:GenericText2" minOccurs="0"/>
                <xsd:element ref="ns2:GenericHTML1"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http://schemas.microsoft.com/sharepoint/v3" elementFormDefault="qualified">
    <xsd:import namespace="http://schemas.microsoft.com/office/2006/documentManagement/types"/>
    <xsd:import namespace="http://schemas.microsoft.com/office/infopath/2007/PartnerControls"/>
    <xsd:element name="RoutingRuleDescription" ma:index="2" nillable="true" ma:displayName="Description" ma:description="" ma:hidden="true" ma:internalName="RoutingRuleDescription" ma:readOnly="false">
      <xsd:simpleType>
        <xsd:restriction base="dms:Text">
          <xsd:maxLength value="255"/>
        </xsd:restriction>
      </xsd:simpleType>
    </xsd:element>
    <xsd:element name="PublishingPageContent" ma:index="9" nillable="true" ma:displayName="Page Content" ma:description="Page Content is a site column created by the Publishing feature. It is used on the Article Page Content Type as the content of the page." ma:internalName="PublishingPageContent" ma:readOnly="false">
      <xsd:simpleType>
        <xsd:restriction base="dms:Unknown"/>
      </xsd:simpleType>
    </xsd:element>
    <xsd:element name="AverageRating" ma:index="13" nillable="true" ma:displayName="Rating (0-5)" ma:decimals="2" ma:description="Average value of all the ratings that have been submitted" ma:internalName="AverageRating" ma:readOnly="false">
      <xsd:simpleType>
        <xsd:restriction base="dms:Number"/>
      </xsd:simpleType>
    </xsd:element>
    <xsd:element name="RatingCount" ma:index="14" nillable="true" ma:displayName="Number of Ratings" ma:decimals="0" ma:description="Number of ratings submitted" ma:internalName="RatingCount" ma:readOnly="false">
      <xsd:simpleType>
        <xsd:restriction base="dms:Number"/>
      </xsd:simpleType>
    </xsd:element>
    <xsd:element name="PublishingExpirationDate" ma:index="17" nillable="true" ma:displayName="Scheduling End Date" ma:description="Scheduling End Date is a site column created by the Publishing feature. It is used to specify the date and time on which this page will no longer appear to site visitors." ma:internalName="PublishingExpirationDate" ma:readOnly="false">
      <xsd:simpleType>
        <xsd:restriction base="dms:Unknown"/>
      </xsd:simpleType>
    </xsd:element>
    <xsd:element name="ReportOwner" ma:index="33" nillable="true" ma:displayName="Owner (People and Groups)" ma:description="Owner of this document" ma:hidden="true" ma:list="UserInfo" ma:SearchPeopleOnly="false" ma:SharePointGroup="0" ma:internalName="ReportOwner" ma:readOnly="false" ma:showField="ImnName">
      <xsd:complexType>
        <xsd:complexContent>
          <xsd:extension base="dms:User">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schema>
  <xsd:schema xmlns:xsd="http://www.w3.org/2001/XMLSchema" xmlns:xs="http://www.w3.org/2001/XMLSchema" xmlns:dms="http://schemas.microsoft.com/office/2006/documentManagement/types" xmlns:pc="http://schemas.microsoft.com/office/infopath/2007/PartnerControls" targetNamespace="230e9df3-be65-4c73-a93b-d1236ebd677e" elementFormDefault="qualified">
    <xsd:import namespace="http://schemas.microsoft.com/office/2006/documentManagement/types"/>
    <xsd:import namespace="http://schemas.microsoft.com/office/infopath/2007/PartnerControls"/>
    <xsd:element name="DocumentDescription" ma:index="3" nillable="true" ma:displayName="Document Description" ma:description="Alternate description for documents that can be used for display." ma:internalName="DocumentDescription">
      <xsd:simpleType>
        <xsd:restriction base="dms:Note">
          <xsd:maxLength value="255"/>
        </xsd:restriction>
      </xsd:simpleType>
    </xsd:element>
    <xsd:element name="Owner" ma:index="4" ma:displayName="Owner" ma:list="UserInfo" ma:SharePointGroup="0" ma:internalName="Owner" ma:readOnly="false" ma:showField="ImnName">
      <xsd:complexType>
        <xsd:complexContent>
          <xsd:extension base="dms:User">
            <xsd:sequence>
              <xsd:element name="UserInfo" minOccurs="0" maxOccurs="unbounded">
                <xsd:complexType>
                  <xsd:sequence>
                    <xsd:element name="DisplayName" type="xsd:string" minOccurs="0"/>
                    <xsd:element name="AccountId" type="dms:UserId" minOccurs="0"/>
                    <xsd:element name="AccountType" type="xsd:string" minOccurs="0"/>
                  </xsd:sequence>
                </xsd:complexType>
              </xsd:element>
            </xsd:sequence>
          </xsd:extension>
        </xsd:complexContent>
      </xsd:complexType>
    </xsd:element>
    <xsd:element name="Thumbnail1" ma:index="10" nillable="true" ma:displayName="Thumbnail" ma:format="Hyperlink" ma:internalName="Thumbnail1" ma:readOnly="false">
      <xsd:complexType>
        <xsd:complexContent>
          <xsd:extension base="dms:URL">
            <xsd:sequence>
              <xsd:element name="Url" type="dms:ValidUrl" minOccurs="0" nillable="true"/>
              <xsd:element name="Description" type="xsd:string" nillable="true"/>
            </xsd:sequence>
          </xsd:extension>
        </xsd:complexContent>
      </xsd:complexType>
    </xsd:element>
    <xsd:element name="ContentID" ma:index="19" nillable="true" ma:displayName="ContentID" ma:indexed="true" ma:internalName="ContentID">
      <xsd:simpleType>
        <xsd:restriction base="dms:Text">
          <xsd:maxLength value="255"/>
        </xsd:restriction>
      </xsd:simpleType>
    </xsd:element>
    <xsd:element name="Blog_x0020_Name" ma:index="20" nillable="true" ma:displayName="Blog Name" ma:description="Title of an Infopedia Blog" ma:internalName="Blog_x0020_Name" ma:readOnly="false">
      <xsd:simpleType>
        <xsd:restriction base="dms:Text">
          <xsd:maxLength value="255"/>
        </xsd:restriction>
      </xsd:simpleType>
    </xsd:element>
    <xsd:element name="hd9637eefc984b85b6097c6374e15725" ma:index="22" nillable="true" ma:taxonomy="true" ma:internalName="hd9637eefc984b85b6097c6374e15725" ma:taxonomyFieldName="ItemType" ma:displayName="SMSG Item Type" ma:default="" ma:fieldId="{1d9637ee-fc98-4b85-b609-7c6374e15725}" ma:taxonomyMulti="true" ma:sspId="e385fb40-52d4-4fae-9c5b-3e8ff8a5878e" ma:termSetId="a611a704-4666-406e-a571-a6e9bb4a2dcc" ma:anchorId="3d59bf14-be35-4b82-81a4-70bbe2a90cc2" ma:open="false" ma:isKeyword="false">
      <xsd:complexType>
        <xsd:sequence>
          <xsd:element ref="pc:Terms" minOccurs="0" maxOccurs="1"/>
        </xsd:sequence>
      </xsd:complexType>
    </xsd:element>
    <xsd:element name="TaxCatchAll" ma:index="24" nillable="true" ma:displayName="Taxonomy Catch All Column" ma:description="" ma:hidden="true" ma:list="{8e3d5b1f-74bf-4cd5-90f8-860d03c4e4d4}" ma:internalName="TaxCatchAll" ma:showField="CatchAllData" ma:web="2478d1b8-79bf-461f-b8e8-704d21601f1a">
      <xsd:complexType>
        <xsd:complexContent>
          <xsd:extension base="dms:MultiChoiceLookup">
            <xsd:sequence>
              <xsd:element name="Value" type="dms:Lookup" maxOccurs="unbounded" minOccurs="0" nillable="true"/>
            </xsd:sequence>
          </xsd:extension>
        </xsd:complexContent>
      </xsd:complexType>
    </xsd:element>
    <xsd:element name="TaxCatchAllLabel" ma:index="25" nillable="true" ma:displayName="Taxonomy Catch All Column1" ma:description="" ma:hidden="true" ma:list="{8e3d5b1f-74bf-4cd5-90f8-860d03c4e4d4}" ma:internalName="TaxCatchAllLabel" ma:readOnly="true" ma:showField="CatchAllDataLabel" ma:web="2478d1b8-79bf-461f-b8e8-704d21601f1a">
      <xsd:complexType>
        <xsd:complexContent>
          <xsd:extension base="dms:MultiChoiceLookup">
            <xsd:sequence>
              <xsd:element name="Value" type="dms:Lookup" maxOccurs="unbounded" minOccurs="0" nillable="true"/>
            </xsd:sequence>
          </xsd:extension>
        </xsd:complexContent>
      </xsd:complexType>
    </xsd:element>
    <xsd:element name="b4224c12c78d42ea9b214de0badf8358" ma:index="27" nillable="true" ma:taxonomy="true" ma:internalName="b4224c12c78d42ea9b214de0badf8358" ma:taxonomyFieldName="EnterpriseDomainTags" ma:displayName="EnterpriseDomainTags" ma:default="" ma:fieldId="{b4224c12-c78d-42ea-9b21-4de0badf8358}" ma:taxonomyMulti="true" ma:sspId="e385fb40-52d4-4fae-9c5b-3e8ff8a5878e" ma:termSetId="d039009f-2da8-468b-bf5e-ff4693a9f72f" ma:anchorId="00000000-0000-0000-0000-000000000000" ma:open="false" ma:isKeyword="false">
      <xsd:complexType>
        <xsd:sequence>
          <xsd:element ref="pc:Terms" minOccurs="0" maxOccurs="1"/>
        </xsd:sequence>
      </xsd:complexType>
    </xsd:element>
    <xsd:element name="_dlc_DocId" ma:index="28" nillable="true" ma:displayName="Document ID Value" ma:description="The value of the document ID assigned to this item." ma:indexed="true" ma:internalName="_dlc_DocId" ma:readOnly="true">
      <xsd:simpleType>
        <xsd:restriction base="dms:Text"/>
      </xsd:simpleType>
    </xsd:element>
    <xsd:element name="TaxKeywordTaxHTField" ma:index="29" nillable="true" ma:taxonomy="true" ma:internalName="TaxKeywordTaxHTField" ma:taxonomyFieldName="TaxKeyword" ma:displayName="Enterprise Keywords" ma:fieldId="{23f27201-bee3-471e-b2e7-b64fd8b7ca38}" ma:taxonomyMulti="true" ma:sspId="e385fb40-52d4-4fae-9c5b-3e8ff8a5878e" ma:termSetId="00000000-0000-0000-0000-000000000000" ma:anchorId="00000000-0000-0000-0000-000000000000" ma:open="true" ma:isKeyword="true">
      <xsd:complexType>
        <xsd:sequence>
          <xsd:element ref="pc:Terms" minOccurs="0" maxOccurs="1"/>
        </xsd:sequence>
      </xsd:complexType>
    </xsd:element>
    <xsd:element name="_dlc_DocIdUrl" ma:index="30" nillable="true" ma:displayName="Document ID" ma:description="Permanent link to this document." ma:hidden="true" ma:internalName="_dlc_DocIdUrl" ma:readOnly="true">
      <xsd:complexType>
        <xsd:complexContent>
          <xsd:extension base="dms:URL">
            <xsd:sequence>
              <xsd:element name="Url" type="dms:ValidUrl" minOccurs="0" nillable="true"/>
              <xsd:element name="Description" type="xsd:string" nillable="true"/>
            </xsd:sequence>
          </xsd:extension>
        </xsd:complexContent>
      </xsd:complexType>
    </xsd:element>
    <xsd:element name="_dlc_DocIdPersistId" ma:index="32" nillable="true" ma:displayName="Persist ID" ma:description="Keep ID on add." ma:hidden="true" ma:internalName="_dlc_DocIdPersistId" ma:readOnly="true">
      <xsd:simpleType>
        <xsd:restriction base="dms:Boolean"/>
      </xsd:simpleType>
    </xsd:element>
    <xsd:element name="m6d26e40ac264097a006193f92232ece" ma:index="35" nillable="true" ma:taxonomy="true" ma:internalName="m6d26e40ac264097a006193f92232ece" ma:taxonomyFieldName="TechnicalLevel" ma:displayName="Technical Level" ma:default="" ma:fieldId="{66d26e40-ac26-4097-a006-193f92232ece}" ma:sspId="e385fb40-52d4-4fae-9c5b-3e8ff8a5878e" ma:termSetId="7123edbd-7265-47b9-9049-04e46d245d8e" ma:anchorId="3c636e1e-6390-429f-a144-68438d32bffe" ma:open="false" ma:isKeyword="false">
      <xsd:complexType>
        <xsd:sequence>
          <xsd:element ref="pc:Terms" minOccurs="0" maxOccurs="1"/>
        </xsd:sequence>
      </xsd:complexType>
    </xsd:element>
    <xsd:element name="ConfidentialityTaxHTField0" ma:index="36" ma:taxonomy="true" ma:internalName="ConfidentialityTaxHTField0" ma:taxonomyFieldName="Confidentiality" ma:displayName="Confidentiality" ma:default="5;#Microsoft confidential|461efa83-0283-486a-a8d5-943328f3693f" ma:fieldId="{840a9f3c-1e14-4c21-9dbf-5637765665db}" ma:sspId="e385fb40-52d4-4fae-9c5b-3e8ff8a5878e" ma:termSetId="e0e820dc-7da0-48b9-8472-209c7e82d1d0" ma:anchorId="00000000-0000-0000-0000-000000000000" ma:open="false" ma:isKeyword="false">
      <xsd:complexType>
        <xsd:sequence>
          <xsd:element ref="pc:Terms" minOccurs="0" maxOccurs="1"/>
        </xsd:sequence>
      </xsd:complexType>
    </xsd:element>
    <xsd:element name="od9986d31974458fb3007746ec0bce5f" ma:index="37" nillable="true" ma:taxonomy="true" ma:internalName="od9986d31974458fb3007746ec0bce5f" ma:taxonomyFieldName="Languages" ma:displayName="SMSG Languages" ma:default="" ma:fieldId="{8d9986d3-1974-458f-b300-7746ec0bce5f}" ma:taxonomyMulti="true" ma:sspId="e385fb40-52d4-4fae-9c5b-3e8ff8a5878e" ma:termSetId="a611a704-4666-406e-a571-a6e9bb4a2dcc" ma:anchorId="c5f267fd-fa38-4ffe-a1d8-2693d87e90bc" ma:open="false" ma:isKeyword="false">
      <xsd:complexType>
        <xsd:sequence>
          <xsd:element ref="pc:Terms" minOccurs="0" maxOccurs="1"/>
        </xsd:sequence>
      </xsd:complexType>
    </xsd:element>
    <xsd:element name="bf80e81150e248c48aa8cffdf0021a1f" ma:index="39" nillable="true" ma:taxonomy="true" ma:internalName="bf80e81150e248c48aa8cffdf0021a1f" ma:taxonomyFieldName="Products" ma:displayName="SMSG Products &amp; Technologies" ma:default="" ma:fieldId="{bf80e811-50e2-48c4-8aa8-cffdf0021a1f}" ma:taxonomyMulti="true" ma:sspId="e385fb40-52d4-4fae-9c5b-3e8ff8a5878e" ma:termSetId="a611a704-4666-406e-a571-a6e9bb4a2dcc" ma:anchorId="f7bdd4ba-8e81-43d6-a504-860f505d5c97" ma:open="false" ma:isKeyword="false">
      <xsd:complexType>
        <xsd:sequence>
          <xsd:element ref="pc:Terms" minOccurs="0" maxOccurs="1"/>
        </xsd:sequence>
      </xsd:complexType>
    </xsd:element>
    <xsd:element name="mb88723863e1404388ba3733387d48df" ma:index="41" nillable="true" ma:taxonomy="true" ma:internalName="mb88723863e1404388ba3733387d48df" ma:taxonomyFieldName="Audiences" ma:displayName="SMSG Customer Audiences" ma:default="" ma:fieldId="{6b887238-63e1-4043-88ba-3733387d48df}" ma:taxonomyMulti="true" ma:sspId="e385fb40-52d4-4fae-9c5b-3e8ff8a5878e" ma:termSetId="a611a704-4666-406e-a571-a6e9bb4a2dcc" ma:anchorId="8a0280e9-c6e8-4e3c-80d6-8db643b96ddd" ma:open="false" ma:isKeyword="false">
      <xsd:complexType>
        <xsd:sequence>
          <xsd:element ref="pc:Terms" minOccurs="0" maxOccurs="1"/>
        </xsd:sequence>
      </xsd:complexType>
    </xsd:element>
    <xsd:element name="l3c3ea61849e4288a8acc49bb5388e8c" ma:index="43" nillable="true" ma:taxonomy="true" ma:internalName="l3c3ea61849e4288a8acc49bb5388e8c" ma:taxonomyFieldName="Groups" ma:displayName="SMSG Groups" ma:default="" ma:fieldId="{53c3ea61-849e-4288-a8ac-c49bb5388e8c}" ma:taxonomyMulti="true" ma:sspId="e385fb40-52d4-4fae-9c5b-3e8ff8a5878e" ma:termSetId="d039009f-2da8-468b-bf5e-ff4693a9f72f" ma:anchorId="ec38e82f-eddf-4553-aa72-f3bd3c1d5855" ma:open="false" ma:isKeyword="false">
      <xsd:complexType>
        <xsd:sequence>
          <xsd:element ref="pc:Terms" minOccurs="0" maxOccurs="1"/>
        </xsd:sequence>
      </xsd:complexType>
    </xsd:element>
    <xsd:element name="i0d941ee1e744ffea7aeee9924c91cbb" ma:index="45" nillable="true" ma:taxonomy="true" ma:internalName="i0d941ee1e744ffea7aeee9924c91cbb" ma:taxonomyFieldName="BusinessArchitecture" ma:displayName="SMSG Business Architecture" ma:default="" ma:fieldId="{20d941ee-1e74-4ffe-a7ae-ee9924c91cbb}" ma:taxonomyMulti="true" ma:sspId="e385fb40-52d4-4fae-9c5b-3e8ff8a5878e" ma:termSetId="d039009f-2da8-468b-bf5e-ff4693a9f72f" ma:anchorId="1951c1e0-4cc7-414f-a435-7369277bc757" ma:open="false" ma:isKeyword="false">
      <xsd:complexType>
        <xsd:sequence>
          <xsd:element ref="pc:Terms" minOccurs="0" maxOccurs="1"/>
        </xsd:sequence>
      </xsd:complexType>
    </xsd:element>
    <xsd:element name="i1b478372f814787abd313030b81fcb2" ma:index="47" nillable="true" ma:taxonomy="true" ma:internalName="i1b478372f814787abd313030b81fcb2" ma:taxonomyFieldName="ActivitiesAndPrograms" ma:displayName="SMSG Activities &amp; Programs" ma:default="" ma:fieldId="{21b47837-2f81-4787-abd3-13030b81fcb2}" ma:taxonomyMulti="true" ma:sspId="e385fb40-52d4-4fae-9c5b-3e8ff8a5878e" ma:termSetId="d039009f-2da8-468b-bf5e-ff4693a9f72f" ma:anchorId="846d39ff-6475-4006-99df-de42970d666e" ma:open="false" ma:isKeyword="false">
      <xsd:complexType>
        <xsd:sequence>
          <xsd:element ref="pc:Terms" minOccurs="0" maxOccurs="1"/>
        </xsd:sequence>
      </xsd:complexType>
    </xsd:element>
    <xsd:element name="Coowner" ma:index="49" nillable="true" ma:displayName="Co-owner" ma:list="UserInfo" ma:SearchPeopleOnly="false" ma:SharePointGroup="0" ma:internalName="Coowner" ma:showField="Nam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k21a64daf20d4502b2796a1c6b8ce6c8" ma:index="50" nillable="true" ma:taxonomy="true" ma:internalName="k21a64daf20d4502b2796a1c6b8ce6c8" ma:taxonomyFieldName="Industries" ma:displayName="SMSG Industries" ma:default="" ma:fieldId="{421a64da-f20d-4502-b279-6a1c6b8ce6c8}" ma:taxonomyMulti="true" ma:sspId="e385fb40-52d4-4fae-9c5b-3e8ff8a5878e" ma:termSetId="a611a704-4666-406e-a571-a6e9bb4a2dcc" ma:anchorId="322da17f-7441-43de-8ac8-ca7d62aec02b" ma:open="false" ma:isKeyword="false">
      <xsd:complexType>
        <xsd:sequence>
          <xsd:element ref="pc:Terms" minOccurs="0" maxOccurs="1"/>
        </xsd:sequence>
      </xsd:complexType>
    </xsd:element>
    <xsd:element name="b60f8d2dbb984f349d80d8196897f4d3" ma:index="52" nillable="true" ma:taxonomy="true" ma:internalName="b60f8d2dbb984f349d80d8196897f4d3" ma:taxonomyFieldName="Roles" ma:displayName="SMSG Roles" ma:default="" ma:fieldId="{b60f8d2d-bb98-4f34-9d80-d8196897f4d3}" ma:taxonomyMulti="true" ma:sspId="e385fb40-52d4-4fae-9c5b-3e8ff8a5878e" ma:termSetId="a611a704-4666-406e-a571-a6e9bb4a2dcc" ma:anchorId="c9a07ef0-4236-4915-97ca-1b3392dac369" ma:open="false" ma:isKeyword="false">
      <xsd:complexType>
        <xsd:sequence>
          <xsd:element ref="pc:Terms" minOccurs="0" maxOccurs="1"/>
        </xsd:sequence>
      </xsd:complexType>
    </xsd:element>
    <xsd:element name="ec5b2ad5c27b45fb8a00a1f27c7ce1ae" ma:index="54" nillable="true" ma:taxonomy="true" ma:internalName="ec5b2ad5c27b45fb8a00a1f27c7ce1ae" ma:taxonomyFieldName="Partners" ma:displayName="SMSG Partners" ma:default="" ma:fieldId="{ec5b2ad5-c27b-45fb-8a00-a1f27c7ce1ae}" ma:taxonomyMulti="true" ma:sspId="e385fb40-52d4-4fae-9c5b-3e8ff8a5878e" ma:termSetId="a611a704-4666-406e-a571-a6e9bb4a2dcc" ma:anchorId="dd1a91fa-3198-4561-9b04-bc737b2a8291" ma:open="false" ma:isKeyword="false">
      <xsd:complexType>
        <xsd:sequence>
          <xsd:element ref="pc:Terms" minOccurs="0" maxOccurs="1"/>
        </xsd:sequence>
      </xsd:complexType>
    </xsd:element>
    <xsd:element name="m6c7b4717b6346e6a075a59dd47eac69" ma:index="56" nillable="true" ma:taxonomy="true" ma:internalName="m6c7b4717b6346e6a075a59dd47eac69" ma:taxonomyFieldName="Topics" ma:displayName="SMSG Topics" ma:default="" ma:fieldId="{66c7b471-7b63-46e6-a075-a59dd47eac69}" ma:taxonomyMulti="true" ma:sspId="e385fb40-52d4-4fae-9c5b-3e8ff8a5878e" ma:termSetId="d039009f-2da8-468b-bf5e-ff4693a9f72f" ma:anchorId="ddcce936-3357-448e-8326-e6fdfddfb752" ma:open="false" ma:isKeyword="false">
      <xsd:complexType>
        <xsd:sequence>
          <xsd:element ref="pc:Terms" minOccurs="0" maxOccurs="1"/>
        </xsd:sequence>
      </xsd:complexType>
    </xsd:element>
    <xsd:element name="kf34bcdc8fc34e479d3f94c6210e8e27" ma:index="58" nillable="true" ma:taxonomy="true" ma:internalName="kf34bcdc8fc34e479d3f94c6210e8e27" ma:taxonomyFieldName="Competitors" ma:displayName="SMSG Competition" ma:default="" ma:fieldId="{4f34bcdc-8fc3-4e47-9d3f-94c6210e8e27}" ma:taxonomyMulti="true" ma:sspId="e385fb40-52d4-4fae-9c5b-3e8ff8a5878e" ma:termSetId="a611a704-4666-406e-a571-a6e9bb4a2dcc" ma:anchorId="718f8fd0-b740-48bc-92ad-5700213c04b2" ma:open="false" ma:isKeyword="false">
      <xsd:complexType>
        <xsd:sequence>
          <xsd:element ref="pc:Terms" minOccurs="0" maxOccurs="1"/>
        </xsd:sequence>
      </xsd:complexType>
    </xsd:element>
    <xsd:element name="ef109fd36bcf4bcd9dd945731030600b" ma:index="60" nillable="true" ma:taxonomy="true" ma:internalName="ef109fd36bcf4bcd9dd945731030600b" ma:taxonomyFieldName="Region" ma:displayName="SMSG Region" ma:default="" ma:fieldId="{ef109fd3-6bcf-4bcd-9dd9-45731030600b}" ma:taxonomyMulti="true" ma:sspId="e385fb40-52d4-4fae-9c5b-3e8ff8a5878e" ma:termSetId="a611a704-4666-406e-a571-a6e9bb4a2dcc" ma:anchorId="c5404caa-7d82-41c6-82c2-0230c1d96864" ma:open="false" ma:isKeyword="false">
      <xsd:complexType>
        <xsd:sequence>
          <xsd:element ref="pc:Terms" minOccurs="0" maxOccurs="1"/>
        </xsd:sequence>
      </xsd:complexType>
    </xsd:element>
    <xsd:element name="eb54ac91059940029a3cc8a4ff5af673" ma:index="62" nillable="true" ma:taxonomy="true" ma:internalName="eb54ac91059940029a3cc8a4ff5af673" ma:taxonomyFieldName="SMSGDomain" ma:displayName="SMSG Domain" ma:default="" ma:fieldId="{eb54ac91-0599-4002-9a3c-c8a4ff5af673}" ma:taxonomyMulti="true" ma:sspId="e385fb40-52d4-4fae-9c5b-3e8ff8a5878e" ma:termSetId="a611a704-4666-406e-a571-a6e9bb4a2dcc" ma:anchorId="dd7a2ee5-7d01-4a82-9346-1eefa47ece8b" ma:open="false" ma:isKeyword="false">
      <xsd:complexType>
        <xsd:sequence>
          <xsd:element ref="pc:Terms" minOccurs="0" maxOccurs="1"/>
        </xsd:sequence>
      </xsd:complexType>
    </xsd:element>
    <xsd:element name="k20e0dfa74bf4e44818db03027b0ccd8" ma:index="64" nillable="true" ma:taxonomy="true" ma:internalName="k20e0dfa74bf4e44818db03027b0ccd8" ma:taxonomyFieldName="Segments" ma:displayName="SMSG Customer Segments" ma:default="" ma:fieldId="{420e0dfa-74bf-4e44-818d-b03027b0ccd8}" ma:taxonomyMulti="true" ma:sspId="e385fb40-52d4-4fae-9c5b-3e8ff8a5878e" ma:termSetId="a611a704-4666-406e-a571-a6e9bb4a2dcc" ma:anchorId="dd7a2ee5-7d01-4a82-9346-1eefa47ece8b" ma:open="false" ma:isKeyword="false">
      <xsd:complexType>
        <xsd:sequence>
          <xsd:element ref="pc:Terms" minOccurs="0" maxOccurs="1"/>
        </xsd:sequence>
      </xsd:complexType>
    </xsd:element>
    <xsd:element name="GenericText2" ma:index="66" nillable="true" ma:displayName="GenericText2" ma:description="Generic field for future features in implementation" ma:internalName="GenericText2">
      <xsd:simpleType>
        <xsd:restriction base="dms:Text">
          <xsd:maxLength value="255"/>
        </xsd:restriction>
      </xsd:simpleType>
    </xsd:element>
    <xsd:element name="GenericHTML1" ma:index="67" nillable="true" ma:displayName="GenericHTML1" ma:description="Generic field for future features in implementation" ma:internalName="GenericHTML1">
      <xsd:simpleType>
        <xsd:restriction base="dms:Unknown"/>
      </xsd:simpleType>
    </xsd:element>
  </xsd:schema>
  <xsd:schema xmlns:xsd="http://www.w3.org/2001/XMLSchema" xmlns:xs="http://www.w3.org/2001/XMLSchema" xmlns:dms="http://schemas.microsoft.com/office/2006/documentManagement/types" xmlns:pc="http://schemas.microsoft.com/office/infopath/2007/PartnerControls" targetNamespace="230E9DF3-BE65-4C73-A93B-D1236EBD677E" elementFormDefault="qualified">
    <xsd:import namespace="http://schemas.microsoft.com/office/2006/documentManagement/types"/>
    <xsd:import namespace="http://schemas.microsoft.com/office/infopath/2007/PartnerControls"/>
    <xsd:element name="PublishDate" ma:index="5" nillable="true" ma:displayName="PublishDate" ma:description="Used in Blog Posts, this date is used to specify the Blog Article Date." ma:format="DateOnly" ma:internalName="PublishDate" ma:readOnly="false">
      <xsd:simpleType>
        <xsd:restriction base="dms:DateTime"/>
      </xsd:simpleType>
    </xsd:element>
    <xsd:element name="ApplyWorkflowRules" ma:index="18" nillable="true" ma:displayName="ApplyWorkflowRules" ma:default="Yes" ma:description="This columns is used to help to apply the workflow rules on Document Sets / Documents. by Default the Value is Yes" ma:format="Dropdown" ma:internalName="ApplyWorkflowRules" ma:readOnly="false">
      <xsd:simpleType>
        <xsd:restriction base="dms:Choice">
          <xsd:enumeration value="Yes"/>
          <xsd:enumeration value="No"/>
        </xsd:restriction>
      </xsd:simple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26" ma:displayName="Content Type"/>
        <xsd:element ref="dc:title" minOccurs="0" maxOccurs="1" ma:index="1"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3.xml><?xml version="1.0" encoding="utf-8"?>
<p:properties xmlns:p="http://schemas.microsoft.com/office/2006/metadata/properties" xmlns:xsi="http://www.w3.org/2001/XMLSchema-instance" xmlns:pc="http://schemas.microsoft.com/office/infopath/2007/PartnerControls">
  <documentManagement>
    <DocumentDescription xmlns="230e9df3-be65-4c73-a93b-d1236ebd677e">​Launch event in a box deck focused on Hybrid Mission Critical intended to be used at sub roadshows for SQL Server 2016 launch.
</DocumentDescription>
    <hd9637eefc984b85b6097c6374e15725 xmlns="230e9df3-be65-4c73-a93b-d1236ebd677e">
      <Terms xmlns="http://schemas.microsoft.com/office/infopath/2007/PartnerControls">
        <TermInfo xmlns="http://schemas.microsoft.com/office/infopath/2007/PartnerControls">
          <TermName xmlns="http://schemas.microsoft.com/office/infopath/2007/PartnerControls">event in a box</TermName>
          <TermId xmlns="http://schemas.microsoft.com/office/infopath/2007/PartnerControls">a2b3c3c8-8017-42da-9347-7fd8dd826b7e</TermId>
        </TermInfo>
        <TermInfo xmlns="http://schemas.microsoft.com/office/infopath/2007/PartnerControls">
          <TermName xmlns="http://schemas.microsoft.com/office/infopath/2007/PartnerControls">customer presentations</TermName>
          <TermId xmlns="http://schemas.microsoft.com/office/infopath/2007/PartnerControls">18e9ae94-e321-4eea-82d2-ad5b2f470f3c</TermId>
        </TermInfo>
      </Terms>
    </hd9637eefc984b85b6097c6374e15725>
    <od9986d31974458fb3007746ec0bce5f xmlns="230e9df3-be65-4c73-a93b-d1236ebd677e">
      <Terms xmlns="http://schemas.microsoft.com/office/infopath/2007/PartnerControls"/>
    </od9986d31974458fb3007746ec0bce5f>
    <k20e0dfa74bf4e44818db03027b0ccd8 xmlns="230e9df3-be65-4c73-a93b-d1236ebd677e">
      <Terms xmlns="http://schemas.microsoft.com/office/infopath/2007/PartnerControls"/>
    </k20e0dfa74bf4e44818db03027b0ccd8>
    <Owner xmlns="230e9df3-be65-4c73-a93b-d1236ebd677e">
      <UserInfo>
        <DisplayName>Marcello Benati</DisplayName>
        <AccountId>321</AccountId>
        <AccountType/>
      </UserInfo>
    </Owner>
    <PublishDate xmlns="230E9DF3-BE65-4C73-A93B-D1236EBD677E" xsi:nil="true"/>
    <k21a64daf20d4502b2796a1c6b8ce6c8 xmlns="230e9df3-be65-4c73-a93b-d1236ebd677e">
      <Terms xmlns="http://schemas.microsoft.com/office/infopath/2007/PartnerControls"/>
    </k21a64daf20d4502b2796a1c6b8ce6c8>
    <GenericHTML1 xmlns="230e9df3-be65-4c73-a93b-d1236ebd677e" xsi:nil="true"/>
    <ConfidentialityTaxHTField0 xmlns="230e9df3-be65-4c73-a93b-d1236ebd677e">
      <Terms xmlns="http://schemas.microsoft.com/office/infopath/2007/PartnerControls">
        <TermInfo xmlns="http://schemas.microsoft.com/office/infopath/2007/PartnerControls">
          <TermName xmlns="http://schemas.microsoft.com/office/infopath/2007/PartnerControls">customer ready</TermName>
          <TermId xmlns="http://schemas.microsoft.com/office/infopath/2007/PartnerControls">8986c41d-21c5-4f8f-8a12-ea4625b46858</TermId>
        </TermInfo>
      </Terms>
    </ConfidentialityTaxHTField0>
    <l3c3ea61849e4288a8acc49bb5388e8c xmlns="230e9df3-be65-4c73-a93b-d1236ebd677e">
      <Terms xmlns="http://schemas.microsoft.com/office/infopath/2007/PartnerControls">
        <TermInfo xmlns="http://schemas.microsoft.com/office/infopath/2007/PartnerControls">
          <TermName xmlns="http://schemas.microsoft.com/office/infopath/2007/PartnerControls">SQL Server Marketing</TermName>
          <TermId xmlns="http://schemas.microsoft.com/office/infopath/2007/PartnerControls">bb7921b3-c1d8-4da4-b894-8b6075d9546d</TermId>
        </TermInfo>
        <TermInfo xmlns="http://schemas.microsoft.com/office/infopath/2007/PartnerControls">
          <TermName xmlns="http://schemas.microsoft.com/office/infopath/2007/PartnerControls">Cloud and Enterprise Marketing Group</TermName>
          <TermId xmlns="http://schemas.microsoft.com/office/infopath/2007/PartnerControls">4f75e184-e5aa-4234-a07f-b032d60df254</TermId>
        </TermInfo>
      </Terms>
    </l3c3ea61849e4288a8acc49bb5388e8c>
    <Blog_x0020_Name xmlns="230e9df3-be65-4c73-a93b-d1236ebd677e" xsi:nil="true"/>
    <eb54ac91059940029a3cc8a4ff5af673 xmlns="230e9df3-be65-4c73-a93b-d1236ebd677e">
      <Terms xmlns="http://schemas.microsoft.com/office/infopath/2007/PartnerControls">
        <TermInfo xmlns="http://schemas.microsoft.com/office/infopath/2007/PartnerControls">
          <TermName xmlns="http://schemas.microsoft.com/office/infopath/2007/PartnerControls">Server and Tools Business</TermName>
          <TermId xmlns="http://schemas.microsoft.com/office/infopath/2007/PartnerControls">6783548d-8609-4f97-be4a-4ca2616905a6</TermId>
        </TermInfo>
        <TermInfo xmlns="http://schemas.microsoft.com/office/infopath/2007/PartnerControls">
          <TermName xmlns="http://schemas.microsoft.com/office/infopath/2007/PartnerControls">SQL Server Domain</TermName>
          <TermId xmlns="http://schemas.microsoft.com/office/infopath/2007/PartnerControls">0c0f1824-39dc-4b26-8c74-eff4364b812b</TermId>
        </TermInfo>
      </Terms>
    </eb54ac91059940029a3cc8a4ff5af673>
    <PublishingPageContent xmlns="http://schemas.microsoft.com/sharepoint/v3" xsi:nil="true"/>
    <ContentID xmlns="230e9df3-be65-4c73-a93b-d1236ebd677e" xsi:nil="true"/>
    <Coowner xmlns="230e9df3-be65-4c73-a93b-d1236ebd677e">
      <UserInfo>
        <DisplayName>i:0#.f|membership|ramnikg@microsoft.com</DisplayName>
        <AccountId>287</AccountId>
        <AccountType/>
      </UserInfo>
      <UserInfo>
        <DisplayName>i:0#.f|membership|v-anmarv@microsoft.com</DisplayName>
        <AccountId>45</AccountId>
        <AccountType/>
      </UserInfo>
      <UserInfo>
        <DisplayName>i:0#.f|membership|v-danaja@microsoft.com</DisplayName>
        <AccountId>176</AccountId>
        <AccountType/>
      </UserInfo>
      <UserInfo>
        <DisplayName>i:0#.f|membership|v-locon@microsoft.com</DisplayName>
        <AccountId>4605</AccountId>
        <AccountType/>
      </UserInfo>
    </Coowner>
    <ef109fd36bcf4bcd9dd945731030600b xmlns="230e9df3-be65-4c73-a93b-d1236ebd677e">
      <Terms xmlns="http://schemas.microsoft.com/office/infopath/2007/PartnerControls"/>
    </ef109fd36bcf4bcd9dd945731030600b>
    <ApplyWorkflowRules xmlns="230E9DF3-BE65-4C73-A93B-D1236EBD677E">Yes</ApplyWorkflowRules>
    <bf80e81150e248c48aa8cffdf0021a1f xmlns="230e9df3-be65-4c73-a93b-d1236ebd677e">
      <Terms xmlns="http://schemas.microsoft.com/office/infopath/2007/PartnerControls">
        <TermInfo xmlns="http://schemas.microsoft.com/office/infopath/2007/PartnerControls">
          <TermName xmlns="http://schemas.microsoft.com/office/infopath/2007/PartnerControls">Microsoft SQL Server</TermName>
          <TermId xmlns="http://schemas.microsoft.com/office/infopath/2007/PartnerControls">261ba873-f3ab-420e-96d6-e3004596a551</TermId>
        </TermInfo>
      </Terms>
    </bf80e81150e248c48aa8cffdf0021a1f>
    <ec5b2ad5c27b45fb8a00a1f27c7ce1ae xmlns="230e9df3-be65-4c73-a93b-d1236ebd677e">
      <Terms xmlns="http://schemas.microsoft.com/office/infopath/2007/PartnerControls"/>
    </ec5b2ad5c27b45fb8a00a1f27c7ce1ae>
    <RatingCount xmlns="http://schemas.microsoft.com/sharepoint/v3" xsi:nil="true"/>
    <m6d26e40ac264097a006193f92232ece xmlns="230e9df3-be65-4c73-a93b-d1236ebd677e">
      <Terms xmlns="http://schemas.microsoft.com/office/infopath/2007/PartnerControls"/>
    </m6d26e40ac264097a006193f92232ece>
    <b60f8d2dbb984f349d80d8196897f4d3 xmlns="230e9df3-be65-4c73-a93b-d1236ebd677e">
      <Terms xmlns="http://schemas.microsoft.com/office/infopath/2007/PartnerControls"/>
    </b60f8d2dbb984f349d80d8196897f4d3>
    <Thumbnail1 xmlns="230e9df3-be65-4c73-a93b-d1236ebd677e">
      <Url>https://microsoft.sharepoint.com/sites/Infopedia_G01KC/Media/Thumbnails/G01KC-1-14869/SS16%20Event%20in%20a%20Box_Hybrid%20Mission%20Critcal.png</Url>
      <Description>/sites/Infopedia_G01KC/Media/Thumbnails/G01KC-1-14869/SS16 Event in a Box_Hybrid Mission Critcal.png</Description>
    </Thumbnail1>
    <i0d941ee1e744ffea7aeee9924c91cbb xmlns="230e9df3-be65-4c73-a93b-d1236ebd677e">
      <Terms xmlns="http://schemas.microsoft.com/office/infopath/2007/PartnerControls"/>
    </i0d941ee1e744ffea7aeee9924c91cbb>
    <RoutingRuleDescription xmlns="http://schemas.microsoft.com/sharepoint/v3" xsi:nil="true"/>
    <PublishingExpirationDate xmlns="http://schemas.microsoft.com/sharepoint/v3" xsi:nil="true"/>
    <AverageRating xmlns="http://schemas.microsoft.com/sharepoint/v3" xsi:nil="true"/>
    <TaxKeywordTaxHTField xmlns="230e9df3-be65-4c73-a93b-d1236ebd677e">
      <Terms xmlns="http://schemas.microsoft.com/office/infopath/2007/PartnerControls"/>
    </TaxKeywordTaxHTField>
    <ReportOwner xmlns="http://schemas.microsoft.com/sharepoint/v3">
      <UserInfo>
        <DisplayName/>
        <AccountId xsi:nil="true"/>
        <AccountType/>
      </UserInfo>
    </ReportOwner>
    <i1b478372f814787abd313030b81fcb2 xmlns="230e9df3-be65-4c73-a93b-d1236ebd677e">
      <Terms xmlns="http://schemas.microsoft.com/office/infopath/2007/PartnerControls"/>
    </i1b478372f814787abd313030b81fcb2>
    <b4224c12c78d42ea9b214de0badf8358 xmlns="230e9df3-be65-4c73-a93b-d1236ebd677e">
      <Terms xmlns="http://schemas.microsoft.com/office/infopath/2007/PartnerControls"/>
    </b4224c12c78d42ea9b214de0badf8358>
    <TaxCatchAll xmlns="230e9df3-be65-4c73-a93b-d1236ebd677e">
      <Value>16</Value>
      <Value>399</Value>
      <Value>14</Value>
      <Value>1424</Value>
      <Value>42</Value>
      <Value>82</Value>
      <Value>22</Value>
      <Value>30</Value>
      <Value>73</Value>
    </TaxCatchAll>
    <mb88723863e1404388ba3733387d48df xmlns="230e9df3-be65-4c73-a93b-d1236ebd677e">
      <Terms xmlns="http://schemas.microsoft.com/office/infopath/2007/PartnerControls"/>
    </mb88723863e1404388ba3733387d48df>
    <m6c7b4717b6346e6a075a59dd47eac69 xmlns="230e9df3-be65-4c73-a93b-d1236ebd677e">
      <Terms xmlns="http://schemas.microsoft.com/office/infopath/2007/PartnerControls">
        <TermInfo xmlns="http://schemas.microsoft.com/office/infopath/2007/PartnerControls">
          <TermName xmlns="http://schemas.microsoft.com/office/infopath/2007/PartnerControls">hub subset</TermName>
          <TermId xmlns="http://schemas.microsoft.com/office/infopath/2007/PartnerControls">c6bfd112-b986-4a0a-aa8d-90e767bfdfa6</TermId>
        </TermInfo>
      </Terms>
    </m6c7b4717b6346e6a075a59dd47eac69>
    <kf34bcdc8fc34e479d3f94c6210e8e27 xmlns="230e9df3-be65-4c73-a93b-d1236ebd677e">
      <Terms xmlns="http://schemas.microsoft.com/office/infopath/2007/PartnerControls"/>
    </kf34bcdc8fc34e479d3f94c6210e8e27>
    <GenericText2 xmlns="230e9df3-be65-4c73-a93b-d1236ebd677e">G01KC-1-14869</GenericText2>
    <_dlc_DocId xmlns="230e9df3-be65-4c73-a93b-d1236ebd677e">G01KC-99682991-14871</_dlc_DocId>
    <_dlc_DocIdUrl xmlns="230e9df3-be65-4c73-a93b-d1236ebd677e">
      <Url>https://microsoft.sharepoint.com/sites/Infopedia_G01KC/_layouts/15/DocIdRedir.aspx?ID=G01KC-99682991-14871</Url>
      <Description>G01KC-99682991-14871</Description>
    </_dlc_DocIdUrl>
  </documentManagement>
</p:properties>
</file>

<file path=customXml/item4.xml><?xml version="1.0" encoding="utf-8"?>
<?mso-contentType ?>
<spe:Receivers xmlns:spe="http://schemas.microsoft.com/sharepoint/events">
  <Receiver>
    <Name>Document ID Generator</Name>
    <Synchronization>Synchronous</Synchronization>
    <Type>10001</Type>
    <SequenceNumber>1000</SequenceNumber>
    <Url/>
    <Assembly>Microsoft.Office.DocumentManagement, Version=14.0.0.0, Culture=neutral, PublicKeyToken=71e9bce111e9429c</Assembly>
    <Class>Microsoft.Office.DocumentManagement.Internal.DocIdHandler</Class>
    <Data/>
    <Filter/>
  </Receiver>
  <Receiver>
    <Name>Document ID Generator</Name>
    <Synchronization>Synchronous</Synchronization>
    <Type>10002</Type>
    <SequenceNumber>1001</SequenceNumber>
    <Url/>
    <Assembly>Microsoft.Office.DocumentManagement, Version=14.0.0.0, Culture=neutral, PublicKeyToken=71e9bce111e9429c</Assembly>
    <Class>Microsoft.Office.DocumentManagement.Internal.DocIdHandler</Class>
    <Data/>
    <Filter/>
  </Receiver>
  <Receiver>
    <Name>Document ID Generator</Name>
    <Synchronization>Synchronous</Synchronization>
    <Type>10004</Type>
    <SequenceNumber>1002</SequenceNumber>
    <Url/>
    <Assembly>Microsoft.Office.DocumentManagement, Version=14.0.0.0, Culture=neutral, PublicKeyToken=71e9bce111e9429c</Assembly>
    <Class>Microsoft.Office.DocumentManagement.Internal.DocIdHandler</Class>
    <Data/>
    <Filter/>
  </Receiver>
  <Receiver>
    <Name>Document ID Generator</Name>
    <Synchronization>Synchronous</Synchronization>
    <Type>10006</Type>
    <SequenceNumber>1003</SequenceNumber>
    <Url/>
    <Assembly>Microsoft.Office.DocumentManagement, Version=14.0.0.0, Culture=neutral, PublicKeyToken=71e9bce111e9429c</Assembly>
    <Class>Microsoft.Office.DocumentManagement.Internal.DocIdHandler</Class>
    <Data/>
    <Filter/>
  </Receiver>
</spe:Receivers>
</file>

<file path=customXml/item5.xml><?xml version="1.0" encoding="utf-8"?>
<?mso-contentType ?>
<FormTemplates xmlns="http://schemas.microsoft.com/sharepoint/v3/contenttype/forms">
  <Display>DocumentLibraryForm</Display>
  <Edit>DocumentLibraryForm</Edit>
  <New>DocumentLibraryForm</New>
</FormTemplates>
</file>

<file path=customXml/itemProps1.xml><?xml version="1.0" encoding="utf-8"?>
<ds:datastoreItem xmlns:ds="http://schemas.openxmlformats.org/officeDocument/2006/customXml" ds:itemID="{B1210177-941C-4EA7-B9E7-A975A94C2C3E}">
  <ds:schemaRefs>
    <ds:schemaRef ds:uri="Microsoft.SharePoint.Taxonomy.ContentTypeSync"/>
  </ds:schemaRefs>
</ds:datastoreItem>
</file>

<file path=customXml/itemProps2.xml><?xml version="1.0" encoding="utf-8"?>
<ds:datastoreItem xmlns:ds="http://schemas.openxmlformats.org/officeDocument/2006/customXml" ds:itemID="{B5F96941-51FF-4A07-ADAE-E41A6519140D}">
  <ds:schemaRefs>
    <ds:schemaRef ds:uri="http://schemas.microsoft.com/office/2006/metadata/contentType"/>
    <ds:schemaRef ds:uri="http://schemas.microsoft.com/office/2006/metadata/properties/metaAttributes"/>
    <ds:schemaRef ds:uri="http://www.w3.org/2001/XMLSchema"/>
    <ds:schemaRef ds:uri="http://schemas.microsoft.com/office/2006/metadata/properties"/>
    <ds:schemaRef ds:uri="http://schemas.microsoft.com/sharepoint/v3"/>
    <ds:schemaRef ds:uri="230e9df3-be65-4c73-a93b-d1236ebd677e"/>
    <ds:schemaRef ds:uri="230E9DF3-BE65-4C73-A93B-D1236EBD677E"/>
    <ds:schemaRef ds:uri="http://schemas.microsoft.com/office/2006/documentManagement/types"/>
    <ds:schemaRef ds:uri="http://schemas.microsoft.com/office/infopath/2007/PartnerControls"/>
    <ds:schemaRef ds:uri="http://schemas.openxmlformats.org/package/2006/metadata/core-properties"/>
    <ds:schemaRef ds:uri="http://purl.org/dc/elements/1.1/"/>
    <ds:schemaRef ds:uri="http://purl.org/dc/terms/"/>
    <ds:schemaRef ds:uri="http://schemas.microsoft.com/internal/obd"/>
  </ds:schemaRefs>
</ds:datastoreItem>
</file>

<file path=customXml/itemProps3.xml><?xml version="1.0" encoding="utf-8"?>
<ds:datastoreItem xmlns:ds="http://schemas.openxmlformats.org/officeDocument/2006/customXml" ds:itemID="{F990F116-B58F-4255-B05B-DA3808E0E5C6}">
  <ds:schemaRefs>
    <ds:schemaRef ds:uri="http://schemas.openxmlformats.org/package/2006/metadata/core-properties"/>
    <ds:schemaRef ds:uri="http://purl.org/dc/elements/1.1/"/>
    <ds:schemaRef ds:uri="http://purl.org/dc/terms/"/>
    <ds:schemaRef ds:uri="230e9df3-be65-4c73-a93b-d1236ebd677e"/>
    <ds:schemaRef ds:uri="http://schemas.microsoft.com/office/2006/metadata/properties"/>
    <ds:schemaRef ds:uri="http://schemas.microsoft.com/office/infopath/2007/PartnerControls"/>
    <ds:schemaRef ds:uri="http://www.w3.org/XML/1998/namespace"/>
    <ds:schemaRef ds:uri="http://schemas.microsoft.com/office/2006/documentManagement/types"/>
    <ds:schemaRef ds:uri="http://schemas.microsoft.com/sharepoint/v3"/>
    <ds:schemaRef ds:uri="230E9DF3-BE65-4C73-A93B-D1236EBD677E"/>
    <ds:schemaRef ds:uri="http://purl.org/dc/dcmitype/"/>
  </ds:schemaRefs>
</ds:datastoreItem>
</file>

<file path=customXml/itemProps4.xml><?xml version="1.0" encoding="utf-8"?>
<ds:datastoreItem xmlns:ds="http://schemas.openxmlformats.org/officeDocument/2006/customXml" ds:itemID="{688D2DDB-BFE7-4C54-B46A-806CFCE58830}">
  <ds:schemaRefs>
    <ds:schemaRef ds:uri="http://schemas.microsoft.com/sharepoint/events"/>
  </ds:schemaRefs>
</ds:datastoreItem>
</file>

<file path=customXml/itemProps5.xml><?xml version="1.0" encoding="utf-8"?>
<ds:datastoreItem xmlns:ds="http://schemas.openxmlformats.org/officeDocument/2006/customXml" ds:itemID="{758FDAC0-319D-4A54-8D8E-1D42CB1F8004}">
  <ds:schemaRefs>
    <ds:schemaRef ds:uri="http://schemas.microsoft.com/sharepoint/v3/contenttype/forms"/>
  </ds:schemaRefs>
</ds:datastoreItem>
</file>

<file path=docProps/app.xml><?xml version="1.0" encoding="utf-8"?>
<Properties xmlns="http://schemas.openxmlformats.org/officeDocument/2006/extended-properties" xmlns:vt="http://schemas.openxmlformats.org/officeDocument/2006/docPropsVTypes">
  <Template>Microsoft_SQL_2016_Data_Driven_16x9_Template</Template>
  <TotalTime>3989</TotalTime>
  <Words>4600</Words>
  <Application>Microsoft Office PowerPoint</Application>
  <PresentationFormat>Custom</PresentationFormat>
  <Paragraphs>472</Paragraphs>
  <Slides>18</Slides>
  <Notes>18</Notes>
  <HiddenSlides>1</HiddenSlides>
  <MMClips>0</MMClips>
  <ScaleCrop>false</ScaleCrop>
  <HeadingPairs>
    <vt:vector size="8" baseType="variant">
      <vt:variant>
        <vt:lpstr>Fonts Used</vt:lpstr>
      </vt:variant>
      <vt:variant>
        <vt:i4>13</vt:i4>
      </vt:variant>
      <vt:variant>
        <vt:lpstr>Theme</vt:lpstr>
      </vt:variant>
      <vt:variant>
        <vt:i4>5</vt:i4>
      </vt:variant>
      <vt:variant>
        <vt:lpstr>Embedded OLE Servers</vt:lpstr>
      </vt:variant>
      <vt:variant>
        <vt:i4>1</vt:i4>
      </vt:variant>
      <vt:variant>
        <vt:lpstr>Slide Titles</vt:lpstr>
      </vt:variant>
      <vt:variant>
        <vt:i4>18</vt:i4>
      </vt:variant>
    </vt:vector>
  </HeadingPairs>
  <TitlesOfParts>
    <vt:vector size="37" baseType="lpstr">
      <vt:lpstr>ＭＳ Ｐゴシック</vt:lpstr>
      <vt:lpstr>ＭＳ Ｐゴシック</vt:lpstr>
      <vt:lpstr>Arial</vt:lpstr>
      <vt:lpstr>Calibri</vt:lpstr>
      <vt:lpstr>Calibri Light</vt:lpstr>
      <vt:lpstr>Consolas</vt:lpstr>
      <vt:lpstr>Segoe UI</vt:lpstr>
      <vt:lpstr>Segoe UI Black</vt:lpstr>
      <vt:lpstr>Segoe UI Light</vt:lpstr>
      <vt:lpstr>Segoe UI Semibold</vt:lpstr>
      <vt:lpstr>Wingdings</vt:lpstr>
      <vt:lpstr>Wingdings 2</vt:lpstr>
      <vt:lpstr>Wingdings 3</vt:lpstr>
      <vt:lpstr>2-30808_Data_Driven_Template_Light</vt:lpstr>
      <vt:lpstr>2-30808_Data_Driven_Template_Dark</vt:lpstr>
      <vt:lpstr>1_STB Conversations 2013</vt:lpstr>
      <vt:lpstr>Office Theme</vt:lpstr>
      <vt:lpstr>STB Conversations 2013</vt:lpstr>
      <vt:lpstr>think-cell Slide</vt:lpstr>
      <vt:lpstr>PowerPoint Presentation</vt:lpstr>
      <vt:lpstr>Hybrid Mission Critical</vt:lpstr>
      <vt:lpstr>What makes a Mission Critical database?</vt:lpstr>
      <vt:lpstr>PowerPoint Presentation</vt:lpstr>
      <vt:lpstr>Unlock hybrid Mission Critical scenarios</vt:lpstr>
      <vt:lpstr>Easy cloud migration</vt:lpstr>
      <vt:lpstr>Reduce OPEX for existing applications</vt:lpstr>
      <vt:lpstr>Develop and test in the cloud</vt:lpstr>
      <vt:lpstr>Achieve faster time to business results</vt:lpstr>
      <vt:lpstr>Hybrid Cloud for Business Continuity</vt:lpstr>
      <vt:lpstr>Lower RTO &amp; RPO</vt:lpstr>
      <vt:lpstr>Reduce CAPEX &amp; OPEX</vt:lpstr>
      <vt:lpstr>Cut storage costs with Stretch Database</vt:lpstr>
      <vt:lpstr>Hybrid Analytics built-in</vt:lpstr>
      <vt:lpstr>Only Microsoft delivers on-premises &amp; cloud</vt:lpstr>
      <vt:lpstr>Demo Hybrid Mission Critical</vt:lpstr>
      <vt:lpstr>PowerPoint Presentation</vt:lpstr>
      <vt:lpstr>Notes (hidden)</vt:lpstr>
    </vt:vector>
  </TitlesOfParts>
  <Manager/>
  <Company>Microsoft Corporation</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Closer Look at Hybrid Mission Critical</dc:title>
  <dc:subject>&lt;Speech title here&gt;</dc:subject>
  <dc:creator>Theresa Howe</dc:creator>
  <cp:keywords/>
  <dc:description>Template: Mitchell Derrey, Silver Fox Productions
Formatting: 
Audience Type:</dc:description>
  <cp:lastModifiedBy>Jennifer Moser</cp:lastModifiedBy>
  <cp:revision>114</cp:revision>
  <dcterms:created xsi:type="dcterms:W3CDTF">2016-02-23T19:11:55Z</dcterms:created>
  <dcterms:modified xsi:type="dcterms:W3CDTF">2016-03-16T23:14:47Z</dcterms:modified>
  <cp:category>Data Driven</cp:category>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0x0101000E4CB7077FEE4FF7AE86D4A500EEC7800300F96E2758736AEF45AFCE0C190C2A9DEC00CC074746C0EF6D439A06F1AAD31A3C2B</vt:lpwstr>
  </property>
  <property fmtid="{D5CDD505-2E9C-101B-9397-08002B2CF9AE}" pid="3" name="Product">
    <vt:lpwstr/>
  </property>
  <property fmtid="{D5CDD505-2E9C-101B-9397-08002B2CF9AE}" pid="4" name="Event1">
    <vt:lpwstr>622;#Unassigned|2c8af875-f38a-40b8-a0a9-056aed3fc8c0</vt:lpwstr>
  </property>
  <property fmtid="{D5CDD505-2E9C-101B-9397-08002B2CF9AE}" pid="5" name="Audience">
    <vt:lpwstr/>
  </property>
  <property fmtid="{D5CDD505-2E9C-101B-9397-08002B2CF9AE}" pid="6" name="Event Venue">
    <vt:lpwstr/>
  </property>
  <property fmtid="{D5CDD505-2E9C-101B-9397-08002B2CF9AE}" pid="7" name="Track">
    <vt:lpwstr/>
  </property>
  <property fmtid="{D5CDD505-2E9C-101B-9397-08002B2CF9AE}" pid="8" name="Event Location">
    <vt:lpwstr>143;#New York (city)|9fa00e5b-13d2-4a83-aea4-d2a29b500b93</vt:lpwstr>
  </property>
  <property fmtid="{D5CDD505-2E9C-101B-9397-08002B2CF9AE}" pid="9" name="Campaign">
    <vt:lpwstr/>
  </property>
  <property fmtid="{D5CDD505-2E9C-101B-9397-08002B2CF9AE}" pid="10" name="IsMyDocuments">
    <vt:bool>true</vt:bool>
  </property>
  <property fmtid="{D5CDD505-2E9C-101B-9397-08002B2CF9AE}" pid="11" name="TaxKeyword">
    <vt:lpwstr/>
  </property>
  <property fmtid="{D5CDD505-2E9C-101B-9397-08002B2CF9AE}" pid="12" name="Audience1">
    <vt:lpwstr/>
  </property>
  <property fmtid="{D5CDD505-2E9C-101B-9397-08002B2CF9AE}" pid="13" name="Event Name">
    <vt:lpwstr/>
  </property>
  <property fmtid="{D5CDD505-2E9C-101B-9397-08002B2CF9AE}" pid="14" name="of67e5d4b76f4a9db8769983fda9cec0">
    <vt:lpwstr/>
  </property>
  <property fmtid="{D5CDD505-2E9C-101B-9397-08002B2CF9AE}" pid="15" name="NewsType">
    <vt:lpwstr/>
  </property>
  <property fmtid="{D5CDD505-2E9C-101B-9397-08002B2CF9AE}" pid="16" name="_dlc_policyId">
    <vt:lpwstr/>
  </property>
  <property fmtid="{D5CDD505-2E9C-101B-9397-08002B2CF9AE}" pid="17" name="Region">
    <vt:lpwstr/>
  </property>
  <property fmtid="{D5CDD505-2E9C-101B-9397-08002B2CF9AE}" pid="18" name="Confidentiality">
    <vt:lpwstr>14;#customer ready|8986c41d-21c5-4f8f-8a12-ea4625b46858</vt:lpwstr>
  </property>
  <property fmtid="{D5CDD505-2E9C-101B-9397-08002B2CF9AE}" pid="19" name="ItemType">
    <vt:lpwstr>1424;#event in a box|a2b3c3c8-8017-42da-9347-7fd8dd826b7e;#16;#customer presentations|18e9ae94-e321-4eea-82d2-ad5b2f470f3c</vt:lpwstr>
  </property>
  <property fmtid="{D5CDD505-2E9C-101B-9397-08002B2CF9AE}" pid="20" name="ga0c0bf70a6644469c61b3efa7025301">
    <vt:lpwstr/>
  </property>
  <property fmtid="{D5CDD505-2E9C-101B-9397-08002B2CF9AE}" pid="21" name="Industries">
    <vt:lpwstr/>
  </property>
  <property fmtid="{D5CDD505-2E9C-101B-9397-08002B2CF9AE}" pid="22" name="MSProducts">
    <vt:lpwstr/>
  </property>
  <property fmtid="{D5CDD505-2E9C-101B-9397-08002B2CF9AE}" pid="23" name="Competitors">
    <vt:lpwstr/>
  </property>
  <property fmtid="{D5CDD505-2E9C-101B-9397-08002B2CF9AE}" pid="24" name="SMSGDomain">
    <vt:lpwstr>22;#Server and Tools Business|6783548d-8609-4f97-be4a-4ca2616905a6;#82;#SQL Server Domain|0c0f1824-39dc-4b26-8c74-eff4364b812b</vt:lpwstr>
  </property>
  <property fmtid="{D5CDD505-2E9C-101B-9397-08002B2CF9AE}" pid="25" name="ExperienceContentType">
    <vt:lpwstr/>
  </property>
  <property fmtid="{D5CDD505-2E9C-101B-9397-08002B2CF9AE}" pid="26" name="BusinessArchitecture">
    <vt:lpwstr/>
  </property>
  <property fmtid="{D5CDD505-2E9C-101B-9397-08002B2CF9AE}" pid="27" name="Products">
    <vt:lpwstr>73;#Microsoft SQL Server|261ba873-f3ab-420e-96d6-e3004596a551</vt:lpwstr>
  </property>
  <property fmtid="{D5CDD505-2E9C-101B-9397-08002B2CF9AE}" pid="28" name="l6f004f21209409da86a713c0f24627d">
    <vt:lpwstr/>
  </property>
  <property fmtid="{D5CDD505-2E9C-101B-9397-08002B2CF9AE}" pid="29" name="ActivitiesAndPrograms">
    <vt:lpwstr/>
  </property>
  <property fmtid="{D5CDD505-2E9C-101B-9397-08002B2CF9AE}" pid="30" name="Segments">
    <vt:lpwstr/>
  </property>
  <property fmtid="{D5CDD505-2E9C-101B-9397-08002B2CF9AE}" pid="31" name="Partners">
    <vt:lpwstr/>
  </property>
  <property fmtid="{D5CDD505-2E9C-101B-9397-08002B2CF9AE}" pid="32" name="la4444b61d19467597d63190b69ac227">
    <vt:lpwstr/>
  </property>
  <property fmtid="{D5CDD505-2E9C-101B-9397-08002B2CF9AE}" pid="33" name="MSProductsTaxHTField0">
    <vt:lpwstr/>
  </property>
  <property fmtid="{D5CDD505-2E9C-101B-9397-08002B2CF9AE}" pid="34" name="Topics">
    <vt:lpwstr>30;#hub subset|c6bfd112-b986-4a0a-aa8d-90e767bfdfa6</vt:lpwstr>
  </property>
  <property fmtid="{D5CDD505-2E9C-101B-9397-08002B2CF9AE}" pid="35" name="Groups">
    <vt:lpwstr>399;#SQL Server Marketing|bb7921b3-c1d8-4da4-b894-8b6075d9546d;#42;#Cloud and Enterprise Marketing Group|4f75e184-e5aa-4234-a07f-b032d60df254</vt:lpwstr>
  </property>
  <property fmtid="{D5CDD505-2E9C-101B-9397-08002B2CF9AE}" pid="36" name="e8080b0481964c759b2c36ae49591b31">
    <vt:lpwstr/>
  </property>
  <property fmtid="{D5CDD505-2E9C-101B-9397-08002B2CF9AE}" pid="37" name="_docset_NoMedatataSyncRequired">
    <vt:lpwstr>False</vt:lpwstr>
  </property>
  <property fmtid="{D5CDD505-2E9C-101B-9397-08002B2CF9AE}" pid="38" name="Languages">
    <vt:lpwstr/>
  </property>
  <property fmtid="{D5CDD505-2E9C-101B-9397-08002B2CF9AE}" pid="39" name="TechnicalLevel">
    <vt:lpwstr/>
  </property>
  <property fmtid="{D5CDD505-2E9C-101B-9397-08002B2CF9AE}" pid="40" name="Audiences">
    <vt:lpwstr/>
  </property>
  <property fmtid="{D5CDD505-2E9C-101B-9397-08002B2CF9AE}" pid="41" name="ldac8aee9d1f469e8cd8c3f8d6a615f2">
    <vt:lpwstr/>
  </property>
  <property fmtid="{D5CDD505-2E9C-101B-9397-08002B2CF9AE}" pid="42" name="EmployeeRole">
    <vt:lpwstr/>
  </property>
  <property fmtid="{D5CDD505-2E9C-101B-9397-08002B2CF9AE}" pid="43" name="NewsTopic">
    <vt:lpwstr/>
  </property>
  <property fmtid="{D5CDD505-2E9C-101B-9397-08002B2CF9AE}" pid="44" name="Roles">
    <vt:lpwstr/>
  </property>
  <property fmtid="{D5CDD505-2E9C-101B-9397-08002B2CF9AE}" pid="45" name="ItemRetentionFormula">
    <vt:lpwstr/>
  </property>
  <property fmtid="{D5CDD505-2E9C-101B-9397-08002B2CF9AE}" pid="46" name="NewsSource">
    <vt:lpwstr/>
  </property>
  <property fmtid="{D5CDD505-2E9C-101B-9397-08002B2CF9AE}" pid="47" name="SMSGTags">
    <vt:lpwstr/>
  </property>
  <property fmtid="{D5CDD505-2E9C-101B-9397-08002B2CF9AE}" pid="48" name="_dlc_DocIdItemGuid">
    <vt:lpwstr>d853149a-d44b-4d75-b3a1-c9dbf15713a8</vt:lpwstr>
  </property>
  <property fmtid="{D5CDD505-2E9C-101B-9397-08002B2CF9AE}" pid="49" name="MSPhysicalGeography">
    <vt:lpwstr/>
  </property>
  <property fmtid="{D5CDD505-2E9C-101B-9397-08002B2CF9AE}" pid="50" name="j3562c58ee414e028925bc902cfc01a1">
    <vt:lpwstr/>
  </property>
  <property fmtid="{D5CDD505-2E9C-101B-9397-08002B2CF9AE}" pid="51" name="EnterpriseDomainTags">
    <vt:lpwstr/>
  </property>
</Properties>
</file>